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AA738FD-17C9-4009-B33F-2B6B3BAF8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Trip Advisor</a:t>
            </a:r>
            <a:r>
              <a:rPr lang="en-IN" dirty="0"/>
              <a:t> Dashboard</a:t>
            </a:r>
            <a:br>
              <a:rPr lang="en-IN" dirty="0"/>
            </a:br>
            <a:r>
              <a:rPr lang="en-IN" sz="1200" b="1" dirty="0">
                <a:latin typeface="Bahnschrift" panose="020B0502040204020203" pitchFamily="34" charset="0"/>
              </a:rPr>
              <a:t>created by ANIMESH KUMAR</a:t>
            </a:r>
            <a:endParaRPr sz="1200" b="1" dirty="0">
              <a:latin typeface="Bahnschrift" panose="020B0502040204020203" pitchFamily="34" charset="0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574037F-E116-423B-A0BA-FC99A5A4E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08-04-2023 00:47:57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tal hotels by additional services">
            <a:extLst>
              <a:ext uri="{FF2B5EF4-FFF2-40B4-BE49-F238E27FC236}">
                <a16:creationId xmlns:a16="http://schemas.microsoft.com/office/drawing/2014/main" id="{D7566A2D-2557-4A5C-9C37-BB1678BAB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013"/>
            <a:ext cx="12192000" cy="514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tal users by continent">
            <a:extLst>
              <a:ext uri="{FF2B5EF4-FFF2-40B4-BE49-F238E27FC236}">
                <a16:creationId xmlns:a16="http://schemas.microsoft.com/office/drawing/2014/main" id="{E1B834B8-A5E8-4098-855E-6E924D684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942"/>
            <a:ext cx="12192000" cy="573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Total hotel by Stars">
            <a:extLst>
              <a:ext uri="{FF2B5EF4-FFF2-40B4-BE49-F238E27FC236}">
                <a16:creationId xmlns:a16="http://schemas.microsoft.com/office/drawing/2014/main" id="{C757D651-88E2-4D34-99F7-34C6F26BA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732"/>
            <a:ext cx="12192000" cy="557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Users by period of stay">
            <a:extLst>
              <a:ext uri="{FF2B5EF4-FFF2-40B4-BE49-F238E27FC236}">
                <a16:creationId xmlns:a16="http://schemas.microsoft.com/office/drawing/2014/main" id="{EF291DA0-FB12-4EA6-BCB8-70508055B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2714"/>
            <a:ext cx="12192000" cy="515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Traveler type">
            <a:extLst>
              <a:ext uri="{FF2B5EF4-FFF2-40B4-BE49-F238E27FC236}">
                <a16:creationId xmlns:a16="http://schemas.microsoft.com/office/drawing/2014/main" id="{F4722362-6EB5-464D-A17C-D350BA709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013"/>
            <a:ext cx="12192000" cy="514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Top 10 hotels by total rooms">
            <a:extLst>
              <a:ext uri="{FF2B5EF4-FFF2-40B4-BE49-F238E27FC236}">
                <a16:creationId xmlns:a16="http://schemas.microsoft.com/office/drawing/2014/main" id="{99E398D2-0D71-46DB-8898-DBF6A942E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2714"/>
            <a:ext cx="12192000" cy="515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Dashboard 1 (5)">
            <a:extLst>
              <a:ext uri="{FF2B5EF4-FFF2-40B4-BE49-F238E27FC236}">
                <a16:creationId xmlns:a16="http://schemas.microsoft.com/office/drawing/2014/main" id="{A25AA8F9-701A-45FD-B063-5F84121D5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5774"/>
            <a:ext cx="12192000" cy="528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Bahnschrift</vt:lpstr>
      <vt:lpstr>Calibri</vt:lpstr>
      <vt:lpstr>Calibri Light</vt:lpstr>
      <vt:lpstr>Office Theme</vt:lpstr>
      <vt:lpstr>Trip Advisor Dashboard created by ANIMESH KUMAR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 Advisor</dc:title>
  <dc:creator/>
  <cp:lastModifiedBy>Animesh Kumar</cp:lastModifiedBy>
  <cp:revision>2</cp:revision>
  <dcterms:created xsi:type="dcterms:W3CDTF">2023-04-07T19:17:57Z</dcterms:created>
  <dcterms:modified xsi:type="dcterms:W3CDTF">2023-04-07T19:19:21Z</dcterms:modified>
</cp:coreProperties>
</file>