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546056"/>
        </a:solidFill>
        <a:effectLst/>
        <a:uFillTx/>
        <a:latin typeface="+mn-lt"/>
        <a:ea typeface="+mn-ea"/>
        <a:cs typeface="+mn-cs"/>
        <a:sym typeface="Palatino"/>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546056"/>
        </a:solidFill>
        <a:effectLst/>
        <a:uFillTx/>
        <a:latin typeface="+mn-lt"/>
        <a:ea typeface="+mn-ea"/>
        <a:cs typeface="+mn-cs"/>
        <a:sym typeface="Palatino"/>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546056"/>
        </a:solidFill>
        <a:effectLst/>
        <a:uFillTx/>
        <a:latin typeface="+mn-lt"/>
        <a:ea typeface="+mn-ea"/>
        <a:cs typeface="+mn-cs"/>
        <a:sym typeface="Palatino"/>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546056"/>
        </a:solidFill>
        <a:effectLst/>
        <a:uFillTx/>
        <a:latin typeface="+mn-lt"/>
        <a:ea typeface="+mn-ea"/>
        <a:cs typeface="+mn-cs"/>
        <a:sym typeface="Palatino"/>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546056"/>
        </a:solidFill>
        <a:effectLst/>
        <a:uFillTx/>
        <a:latin typeface="+mn-lt"/>
        <a:ea typeface="+mn-ea"/>
        <a:cs typeface="+mn-cs"/>
        <a:sym typeface="Palatino"/>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546056"/>
        </a:solidFill>
        <a:effectLst/>
        <a:uFillTx/>
        <a:latin typeface="+mn-lt"/>
        <a:ea typeface="+mn-ea"/>
        <a:cs typeface="+mn-cs"/>
        <a:sym typeface="Palatino"/>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546056"/>
        </a:solidFill>
        <a:effectLst/>
        <a:uFillTx/>
        <a:latin typeface="+mn-lt"/>
        <a:ea typeface="+mn-ea"/>
        <a:cs typeface="+mn-cs"/>
        <a:sym typeface="Palatino"/>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546056"/>
        </a:solidFill>
        <a:effectLst/>
        <a:uFillTx/>
        <a:latin typeface="+mn-lt"/>
        <a:ea typeface="+mn-ea"/>
        <a:cs typeface="+mn-cs"/>
        <a:sym typeface="Palatino"/>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546056"/>
        </a:solidFill>
        <a:effectLst/>
        <a:uFillTx/>
        <a:latin typeface="+mn-lt"/>
        <a:ea typeface="+mn-ea"/>
        <a:cs typeface="+mn-cs"/>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Ref idx="minor">
          <a:srgbClr val="7B867F">
            <a:alpha val="92000"/>
          </a:srgbClr>
        </a:fontRef>
        <a:srgbClr val="7B867F">
          <a:alpha val="92000"/>
        </a:srgbClr>
      </a:tcTxStyle>
      <a:tcStyle>
        <a:tcBdr>
          <a:left>
            <a:ln w="12700" cap="flat">
              <a:solidFill>
                <a:srgbClr val="79A0AF">
                  <a:alpha val="50000"/>
                </a:srgbClr>
              </a:solidFill>
              <a:prstDash val="solid"/>
              <a:miter lim="400000"/>
            </a:ln>
          </a:left>
          <a:right>
            <a:ln w="12700" cap="flat">
              <a:solidFill>
                <a:srgbClr val="79A0AF">
                  <a:alpha val="50000"/>
                </a:srgbClr>
              </a:solidFill>
              <a:prstDash val="solid"/>
              <a:miter lim="400000"/>
            </a:ln>
          </a:right>
          <a:top>
            <a:ln w="12700" cap="flat">
              <a:solidFill>
                <a:srgbClr val="79A0AF">
                  <a:alpha val="50000"/>
                </a:srgbClr>
              </a:solidFill>
              <a:prstDash val="solid"/>
              <a:miter lim="400000"/>
            </a:ln>
          </a:top>
          <a:bottom>
            <a:ln w="12700" cap="flat">
              <a:solidFill>
                <a:srgbClr val="79A0AF">
                  <a:alpha val="50000"/>
                </a:srgbClr>
              </a:solidFill>
              <a:prstDash val="solid"/>
              <a:miter lim="400000"/>
            </a:ln>
          </a:bottom>
          <a:insideH>
            <a:ln w="12700" cap="flat">
              <a:solidFill>
                <a:srgbClr val="79A0AF">
                  <a:alpha val="50000"/>
                </a:srgbClr>
              </a:solidFill>
              <a:prstDash val="solid"/>
              <a:miter lim="400000"/>
            </a:ln>
          </a:insideH>
          <a:insideV>
            <a:ln w="12700" cap="flat">
              <a:solidFill>
                <a:srgbClr val="79A0AF">
                  <a:alpha val="50000"/>
                </a:srgbClr>
              </a:solidFill>
              <a:prstDash val="solid"/>
              <a:miter lim="400000"/>
            </a:ln>
          </a:insideV>
        </a:tcBdr>
        <a:fill>
          <a:noFill/>
        </a:fill>
      </a:tcStyle>
    </a:wholeTbl>
    <a:band2H>
      <a:tcTxStyle b="def" i="def"/>
      <a:tcStyle>
        <a:tcBdr/>
        <a:fill>
          <a:solidFill>
            <a:srgbClr val="BFC0B3">
              <a:alpha val="30000"/>
            </a:srgbClr>
          </a:solidFill>
        </a:fill>
      </a:tcStyle>
    </a:band2H>
    <a:firstCol>
      <a:tcTxStyle b="on" i="off">
        <a:fontRef idx="minor">
          <a:srgbClr val="F5F5EA"/>
        </a:fontRef>
        <a:srgbClr val="F5F5EA"/>
      </a:tcTxStyle>
      <a:tcStyle>
        <a:tcBdr>
          <a:left>
            <a:ln w="12700" cap="flat">
              <a:solidFill>
                <a:srgbClr val="79A0AF">
                  <a:alpha val="50000"/>
                </a:srgbClr>
              </a:solidFill>
              <a:prstDash val="solid"/>
              <a:miter lim="400000"/>
            </a:ln>
          </a:left>
          <a:right>
            <a:ln w="12700" cap="flat">
              <a:solidFill>
                <a:srgbClr val="79A0AF">
                  <a:alpha val="50000"/>
                </a:srgbClr>
              </a:solidFill>
              <a:prstDash val="solid"/>
              <a:miter lim="400000"/>
            </a:ln>
          </a:right>
          <a:top>
            <a:ln w="12700" cap="flat">
              <a:solidFill>
                <a:srgbClr val="79A0AF">
                  <a:alpha val="50000"/>
                </a:srgbClr>
              </a:solidFill>
              <a:prstDash val="solid"/>
              <a:miter lim="400000"/>
            </a:ln>
          </a:top>
          <a:bottom>
            <a:ln w="12700" cap="flat">
              <a:solidFill>
                <a:srgbClr val="79A0AF">
                  <a:alpha val="50000"/>
                </a:srgbClr>
              </a:solidFill>
              <a:prstDash val="solid"/>
              <a:miter lim="400000"/>
            </a:ln>
          </a:bottom>
          <a:insideH>
            <a:ln w="12700" cap="flat">
              <a:solidFill>
                <a:srgbClr val="79A0AF">
                  <a:alpha val="50000"/>
                </a:srgbClr>
              </a:solidFill>
              <a:prstDash val="solid"/>
              <a:miter lim="400000"/>
            </a:ln>
          </a:insideH>
          <a:insideV>
            <a:ln w="12700" cap="flat">
              <a:solidFill>
                <a:srgbClr val="79A0AF">
                  <a:alpha val="50000"/>
                </a:srgbClr>
              </a:solidFill>
              <a:prstDash val="solid"/>
              <a:miter lim="400000"/>
            </a:ln>
          </a:insideV>
        </a:tcBdr>
        <a:fill>
          <a:noFill/>
        </a:fill>
      </a:tcStyle>
    </a:firstCol>
    <a:lastRow>
      <a:tcTxStyle b="on" i="off">
        <a:fontRef idx="minor">
          <a:srgbClr val="7B867F">
            <a:alpha val="92000"/>
          </a:srgbClr>
        </a:fontRef>
        <a:srgbClr val="7B867F">
          <a:alpha val="92000"/>
        </a:srgbClr>
      </a:tcTxStyle>
      <a:tcStyle>
        <a:tcBdr>
          <a:left>
            <a:ln w="12700" cap="flat">
              <a:solidFill>
                <a:srgbClr val="79A0AF">
                  <a:alpha val="50000"/>
                </a:srgbClr>
              </a:solidFill>
              <a:prstDash val="solid"/>
              <a:miter lim="400000"/>
            </a:ln>
          </a:left>
          <a:right>
            <a:ln w="12700" cap="flat">
              <a:solidFill>
                <a:srgbClr val="79A0AF">
                  <a:alpha val="50000"/>
                </a:srgbClr>
              </a:solidFill>
              <a:prstDash val="solid"/>
              <a:miter lim="400000"/>
            </a:ln>
          </a:right>
          <a:top>
            <a:ln w="25400" cap="flat">
              <a:solidFill>
                <a:srgbClr val="79A0AF">
                  <a:alpha val="50000"/>
                </a:srgbClr>
              </a:solidFill>
              <a:prstDash val="solid"/>
              <a:miter lim="400000"/>
            </a:ln>
          </a:top>
          <a:bottom>
            <a:ln w="12700" cap="flat">
              <a:solidFill>
                <a:srgbClr val="79A0AF">
                  <a:alpha val="50000"/>
                </a:srgbClr>
              </a:solidFill>
              <a:prstDash val="solid"/>
              <a:miter lim="400000"/>
            </a:ln>
          </a:bottom>
          <a:insideH>
            <a:ln w="12700" cap="flat">
              <a:solidFill>
                <a:srgbClr val="79A0AF">
                  <a:alpha val="50000"/>
                </a:srgbClr>
              </a:solidFill>
              <a:prstDash val="solid"/>
              <a:miter lim="400000"/>
            </a:ln>
          </a:insideH>
          <a:insideV>
            <a:ln w="12700" cap="flat">
              <a:solidFill>
                <a:srgbClr val="79A0AF">
                  <a:alpha val="50000"/>
                </a:srgbClr>
              </a:solidFill>
              <a:prstDash val="solid"/>
              <a:miter lim="400000"/>
            </a:ln>
          </a:insideV>
        </a:tcBdr>
        <a:fill>
          <a:noFill/>
        </a:fill>
      </a:tcStyle>
    </a:lastRow>
    <a:firstRow>
      <a:tcTxStyle b="on" i="off">
        <a:fontRef idx="minor">
          <a:srgbClr val="F5F5EA"/>
        </a:fontRef>
        <a:srgbClr val="F5F5EA"/>
      </a:tcTxStyle>
      <a:tcStyle>
        <a:tcBdr>
          <a:left>
            <a:ln w="12700" cap="flat">
              <a:solidFill>
                <a:srgbClr val="79A0AF">
                  <a:alpha val="50000"/>
                </a:srgbClr>
              </a:solidFill>
              <a:prstDash val="solid"/>
              <a:miter lim="400000"/>
            </a:ln>
          </a:left>
          <a:right>
            <a:ln w="12700" cap="flat">
              <a:solidFill>
                <a:srgbClr val="79A0AF">
                  <a:alpha val="50000"/>
                </a:srgbClr>
              </a:solidFill>
              <a:prstDash val="solid"/>
              <a:miter lim="400000"/>
            </a:ln>
          </a:right>
          <a:top>
            <a:ln w="12700" cap="flat">
              <a:solidFill>
                <a:srgbClr val="79A0AF">
                  <a:alpha val="50000"/>
                </a:srgbClr>
              </a:solidFill>
              <a:prstDash val="solid"/>
              <a:miter lim="400000"/>
            </a:ln>
          </a:top>
          <a:bottom>
            <a:ln w="12700" cap="flat">
              <a:solidFill>
                <a:srgbClr val="79A0AF">
                  <a:alpha val="50000"/>
                </a:srgbClr>
              </a:solidFill>
              <a:prstDash val="solid"/>
              <a:miter lim="400000"/>
            </a:ln>
          </a:bottom>
          <a:insideH>
            <a:ln w="12700" cap="flat">
              <a:solidFill>
                <a:srgbClr val="79A0AF">
                  <a:alpha val="50000"/>
                </a:srgbClr>
              </a:solidFill>
              <a:prstDash val="solid"/>
              <a:miter lim="400000"/>
            </a:ln>
          </a:insideH>
          <a:insideV>
            <a:ln w="12700" cap="flat">
              <a:solidFill>
                <a:srgbClr val="79A0AF">
                  <a:alpha val="50000"/>
                </a:srgbClr>
              </a:solidFill>
              <a:prstDash val="solid"/>
              <a:miter lim="400000"/>
            </a:ln>
          </a:insideV>
        </a:tcBdr>
        <a:fill>
          <a:noFill/>
        </a:fill>
      </a:tcStyle>
    </a:firstRow>
  </a:tblStyle>
  <a:tblStyle styleId="{C7B018BB-80A7-4F77-B60F-C8B233D01FF8}" styleName="">
    <a:tblBg/>
    <a:wholeTbl>
      <a:tcTxStyle b="on" i="off">
        <a:fontRef idx="minor">
          <a:srgbClr val="7B867F">
            <a:alpha val="92000"/>
          </a:srgbClr>
        </a:fontRef>
        <a:srgbClr val="7B867F">
          <a:alpha val="92000"/>
        </a:srgbClr>
      </a:tcTxStyle>
      <a:tcStyle>
        <a:tcBdr>
          <a:left>
            <a:ln w="12700" cap="flat">
              <a:solidFill>
                <a:srgbClr val="686763">
                  <a:alpha val="70000"/>
                </a:srgbClr>
              </a:solidFill>
              <a:prstDash val="solid"/>
              <a:miter lim="400000"/>
            </a:ln>
          </a:left>
          <a:right>
            <a:ln w="12700" cap="flat">
              <a:solidFill>
                <a:srgbClr val="686763">
                  <a:alpha val="70000"/>
                </a:srgbClr>
              </a:solidFill>
              <a:prstDash val="solid"/>
              <a:miter lim="400000"/>
            </a:ln>
          </a:right>
          <a:top>
            <a:ln w="12700" cap="flat">
              <a:solidFill>
                <a:srgbClr val="686763">
                  <a:alpha val="70000"/>
                </a:srgbClr>
              </a:solidFill>
              <a:prstDash val="solid"/>
              <a:miter lim="400000"/>
            </a:ln>
          </a:top>
          <a:bottom>
            <a:ln w="12700" cap="flat">
              <a:solidFill>
                <a:srgbClr val="686763">
                  <a:alpha val="70000"/>
                </a:srgbClr>
              </a:solidFill>
              <a:prstDash val="solid"/>
              <a:miter lim="400000"/>
            </a:ln>
          </a:bottom>
          <a:insideH>
            <a:ln w="12700" cap="flat">
              <a:solidFill>
                <a:srgbClr val="686763">
                  <a:alpha val="70000"/>
                </a:srgbClr>
              </a:solidFill>
              <a:prstDash val="solid"/>
              <a:miter lim="400000"/>
            </a:ln>
          </a:insideH>
          <a:insideV>
            <a:ln w="12700" cap="flat">
              <a:solidFill>
                <a:srgbClr val="686763">
                  <a:alpha val="70000"/>
                </a:srgbClr>
              </a:solidFill>
              <a:prstDash val="solid"/>
              <a:miter lim="400000"/>
            </a:ln>
          </a:insideV>
        </a:tcBdr>
        <a:fill>
          <a:noFill/>
        </a:fill>
      </a:tcStyle>
    </a:wholeTbl>
    <a:band2H>
      <a:tcTxStyle b="def" i="def"/>
      <a:tcStyle>
        <a:tcBdr/>
        <a:fill>
          <a:solidFill>
            <a:srgbClr val="BFC0B3">
              <a:alpha val="30000"/>
            </a:srgbClr>
          </a:solidFill>
        </a:fill>
      </a:tcStyle>
    </a:band2H>
    <a:firstCol>
      <a:tcTxStyle b="on" i="off">
        <a:fontRef idx="minor">
          <a:srgbClr val="F5F5EA"/>
        </a:fontRef>
        <a:srgbClr val="F5F5EA"/>
      </a:tcTxStyle>
      <a:tcStyle>
        <a:tcBdr>
          <a:left>
            <a:ln w="12700" cap="flat">
              <a:solidFill>
                <a:srgbClr val="686763">
                  <a:alpha val="70000"/>
                </a:srgbClr>
              </a:solidFill>
              <a:prstDash val="solid"/>
              <a:miter lim="400000"/>
            </a:ln>
          </a:left>
          <a:right>
            <a:ln w="12700" cap="flat">
              <a:solidFill>
                <a:srgbClr val="686763">
                  <a:alpha val="70000"/>
                </a:srgbClr>
              </a:solidFill>
              <a:prstDash val="solid"/>
              <a:miter lim="400000"/>
            </a:ln>
          </a:right>
          <a:top>
            <a:ln w="12700" cap="flat">
              <a:solidFill>
                <a:srgbClr val="686763">
                  <a:alpha val="70000"/>
                </a:srgbClr>
              </a:solidFill>
              <a:prstDash val="solid"/>
              <a:miter lim="400000"/>
            </a:ln>
          </a:top>
          <a:bottom>
            <a:ln w="12700" cap="flat">
              <a:solidFill>
                <a:srgbClr val="686763">
                  <a:alpha val="70000"/>
                </a:srgbClr>
              </a:solidFill>
              <a:prstDash val="solid"/>
              <a:miter lim="400000"/>
            </a:ln>
          </a:bottom>
          <a:insideH>
            <a:ln w="12700" cap="flat">
              <a:solidFill>
                <a:srgbClr val="686763">
                  <a:alpha val="70000"/>
                </a:srgbClr>
              </a:solidFill>
              <a:prstDash val="solid"/>
              <a:miter lim="400000"/>
            </a:ln>
          </a:insideH>
          <a:insideV>
            <a:ln w="12700" cap="flat">
              <a:solidFill>
                <a:srgbClr val="686763">
                  <a:alpha val="70000"/>
                </a:srgbClr>
              </a:solidFill>
              <a:prstDash val="solid"/>
              <a:miter lim="400000"/>
            </a:ln>
          </a:insideV>
        </a:tcBdr>
        <a:fill>
          <a:noFill/>
        </a:fill>
      </a:tcStyle>
    </a:firstCol>
    <a:lastRow>
      <a:tcTxStyle b="on" i="off">
        <a:fontRef idx="minor">
          <a:srgbClr val="F5F5EA"/>
        </a:fontRef>
        <a:srgbClr val="F5F5EA"/>
      </a:tcTxStyle>
      <a:tcStyle>
        <a:tcBdr>
          <a:left>
            <a:ln w="12700" cap="flat">
              <a:solidFill>
                <a:srgbClr val="686763">
                  <a:alpha val="70000"/>
                </a:srgbClr>
              </a:solidFill>
              <a:prstDash val="solid"/>
              <a:miter lim="400000"/>
            </a:ln>
          </a:left>
          <a:right>
            <a:ln w="12700" cap="flat">
              <a:solidFill>
                <a:srgbClr val="686763">
                  <a:alpha val="70000"/>
                </a:srgbClr>
              </a:solidFill>
              <a:prstDash val="solid"/>
              <a:miter lim="400000"/>
            </a:ln>
          </a:right>
          <a:top>
            <a:ln w="12700" cap="flat">
              <a:solidFill>
                <a:srgbClr val="686763">
                  <a:alpha val="70000"/>
                </a:srgbClr>
              </a:solidFill>
              <a:prstDash val="solid"/>
              <a:miter lim="400000"/>
            </a:ln>
          </a:top>
          <a:bottom>
            <a:ln w="12700" cap="flat">
              <a:solidFill>
                <a:srgbClr val="686763">
                  <a:alpha val="70000"/>
                </a:srgbClr>
              </a:solidFill>
              <a:prstDash val="solid"/>
              <a:miter lim="400000"/>
            </a:ln>
          </a:bottom>
          <a:insideH>
            <a:ln w="12700" cap="flat">
              <a:solidFill>
                <a:srgbClr val="686763">
                  <a:alpha val="70000"/>
                </a:srgbClr>
              </a:solidFill>
              <a:prstDash val="solid"/>
              <a:miter lim="400000"/>
            </a:ln>
          </a:insideH>
          <a:insideV>
            <a:ln w="12700" cap="flat">
              <a:solidFill>
                <a:srgbClr val="686763">
                  <a:alpha val="70000"/>
                </a:srgbClr>
              </a:solidFill>
              <a:prstDash val="solid"/>
              <a:miter lim="400000"/>
            </a:ln>
          </a:insideV>
        </a:tcBdr>
        <a:fill>
          <a:noFill/>
        </a:fill>
      </a:tcStyle>
    </a:lastRow>
    <a:firstRow>
      <a:tcTxStyle b="on" i="off">
        <a:fontRef idx="minor">
          <a:srgbClr val="F5F5EA"/>
        </a:fontRef>
        <a:srgbClr val="F5F5EA"/>
      </a:tcTxStyle>
      <a:tcStyle>
        <a:tcBdr>
          <a:left>
            <a:ln w="12700" cap="flat">
              <a:solidFill>
                <a:srgbClr val="686763">
                  <a:alpha val="70000"/>
                </a:srgbClr>
              </a:solidFill>
              <a:prstDash val="solid"/>
              <a:miter lim="400000"/>
            </a:ln>
          </a:left>
          <a:right>
            <a:ln w="12700" cap="flat">
              <a:solidFill>
                <a:srgbClr val="686763">
                  <a:alpha val="70000"/>
                </a:srgbClr>
              </a:solidFill>
              <a:prstDash val="solid"/>
              <a:miter lim="400000"/>
            </a:ln>
          </a:right>
          <a:top>
            <a:ln w="12700" cap="flat">
              <a:solidFill>
                <a:srgbClr val="686763">
                  <a:alpha val="70000"/>
                </a:srgbClr>
              </a:solidFill>
              <a:prstDash val="solid"/>
              <a:miter lim="400000"/>
            </a:ln>
          </a:top>
          <a:bottom>
            <a:ln w="12700" cap="flat">
              <a:solidFill>
                <a:srgbClr val="686763">
                  <a:alpha val="70000"/>
                </a:srgbClr>
              </a:solidFill>
              <a:prstDash val="solid"/>
              <a:miter lim="400000"/>
            </a:ln>
          </a:bottom>
          <a:insideH>
            <a:ln w="12700" cap="flat">
              <a:solidFill>
                <a:srgbClr val="686763">
                  <a:alpha val="70000"/>
                </a:srgbClr>
              </a:solidFill>
              <a:prstDash val="solid"/>
              <a:miter lim="400000"/>
            </a:ln>
          </a:insideH>
          <a:insideV>
            <a:ln w="12700" cap="flat">
              <a:solidFill>
                <a:srgbClr val="686763">
                  <a:alpha val="70000"/>
                </a:srgbClr>
              </a:solidFill>
              <a:prstDash val="solid"/>
              <a:miter lim="400000"/>
            </a:ln>
          </a:insideV>
        </a:tcBdr>
        <a:fill>
          <a:noFill/>
        </a:fill>
      </a:tcStyle>
    </a:firstRow>
  </a:tblStyle>
  <a:tblStyle styleId="{EEE7283C-3CF3-47DC-8721-378D4A62B228}" styleName="">
    <a:tblBg/>
    <a:wholeTbl>
      <a:tcTxStyle b="off" i="off">
        <a:fontRef idx="minor">
          <a:srgbClr val="546056"/>
        </a:fontRef>
        <a:srgbClr val="546056"/>
      </a:tcTxStyle>
      <a:tcStyle>
        <a:tcBdr>
          <a:left>
            <a:ln w="12700" cap="flat">
              <a:solidFill>
                <a:srgbClr val="B59660"/>
              </a:solidFill>
              <a:prstDash val="solid"/>
              <a:miter lim="400000"/>
            </a:ln>
          </a:left>
          <a:right>
            <a:ln w="12700" cap="flat">
              <a:solidFill>
                <a:srgbClr val="B59660"/>
              </a:solidFill>
              <a:prstDash val="solid"/>
              <a:miter lim="400000"/>
            </a:ln>
          </a:right>
          <a:top>
            <a:ln w="12700" cap="flat">
              <a:solidFill>
                <a:srgbClr val="B59660"/>
              </a:solidFill>
              <a:prstDash val="solid"/>
              <a:miter lim="400000"/>
            </a:ln>
          </a:top>
          <a:bottom>
            <a:ln w="12700" cap="flat">
              <a:solidFill>
                <a:srgbClr val="B59660"/>
              </a:solidFill>
              <a:prstDash val="solid"/>
              <a:miter lim="400000"/>
            </a:ln>
          </a:bottom>
          <a:insideH>
            <a:ln w="12700" cap="flat">
              <a:solidFill>
                <a:srgbClr val="B59660"/>
              </a:solidFill>
              <a:prstDash val="solid"/>
              <a:miter lim="400000"/>
            </a:ln>
          </a:insideH>
          <a:insideV>
            <a:ln w="12700" cap="flat">
              <a:solidFill>
                <a:srgbClr val="B59660"/>
              </a:solidFill>
              <a:prstDash val="solid"/>
              <a:miter lim="400000"/>
            </a:ln>
          </a:insideV>
        </a:tcBdr>
        <a:fill>
          <a:noFill/>
        </a:fill>
      </a:tcStyle>
    </a:wholeTbl>
    <a:band2H>
      <a:tcTxStyle b="def" i="def"/>
      <a:tcStyle>
        <a:tcBdr/>
        <a:fill>
          <a:solidFill>
            <a:srgbClr val="BFC0B3">
              <a:alpha val="30000"/>
            </a:srgbClr>
          </a:solidFill>
        </a:fill>
      </a:tcStyle>
    </a:band2H>
    <a:firstCol>
      <a:tcTxStyle b="on" i="off">
        <a:fontRef idx="minor">
          <a:srgbClr val="F5F5EA"/>
        </a:fontRef>
        <a:srgbClr val="F5F5EA"/>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546056"/>
        </a:fontRef>
        <a:srgbClr val="546056"/>
      </a:tcTxStyle>
      <a:tcStyle>
        <a:tcBdr>
          <a:left>
            <a:ln w="12700" cap="flat">
              <a:noFill/>
              <a:miter lim="400000"/>
            </a:ln>
          </a:left>
          <a:right>
            <a:ln w="12700" cap="flat">
              <a:noFill/>
              <a:miter lim="400000"/>
            </a:ln>
          </a:right>
          <a:top>
            <a:ln w="25400" cap="flat">
              <a:solidFill>
                <a:srgbClr val="B59660"/>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n" i="off">
        <a:fontRef idx="minor">
          <a:srgbClr val="F5F5EA"/>
        </a:fontRef>
        <a:srgbClr val="F5F5EA"/>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CF821DB8-F4EB-4A41-A1BA-3FCAFE7338EE}" styleName="">
    <a:tblBg/>
    <a:wholeTbl>
      <a:tcTxStyle b="on" i="off">
        <a:fontRef idx="minor">
          <a:srgbClr val="7B867F">
            <a:alpha val="92000"/>
          </a:srgbClr>
        </a:fontRef>
        <a:srgbClr val="7B867F">
          <a:alpha val="92000"/>
        </a:srgbClr>
      </a:tcTxStyle>
      <a:tcStyle>
        <a:tcBdr>
          <a:left>
            <a:ln w="12700" cap="flat">
              <a:noFill/>
              <a:miter lim="400000"/>
            </a:ln>
          </a:left>
          <a:right>
            <a:ln w="12700" cap="flat">
              <a:noFill/>
              <a:miter lim="400000"/>
            </a:ln>
          </a:right>
          <a:top>
            <a:ln w="12700" cap="flat">
              <a:solidFill>
                <a:srgbClr val="070707">
                  <a:alpha val="50000"/>
                </a:srgbClr>
              </a:solidFill>
              <a:prstDash val="solid"/>
              <a:miter lim="400000"/>
            </a:ln>
          </a:top>
          <a:bottom>
            <a:ln w="12700" cap="flat">
              <a:solidFill>
                <a:srgbClr val="070707">
                  <a:alpha val="50000"/>
                </a:srgbClr>
              </a:solidFill>
              <a:prstDash val="solid"/>
              <a:miter lim="400000"/>
            </a:ln>
          </a:bottom>
          <a:insideH>
            <a:ln w="12700" cap="flat">
              <a:solidFill>
                <a:srgbClr val="070707">
                  <a:alpha val="50000"/>
                </a:srgbClr>
              </a:solidFill>
              <a:prstDash val="solid"/>
              <a:miter lim="400000"/>
            </a:ln>
          </a:insideH>
          <a:insideV>
            <a:ln w="12700" cap="flat">
              <a:noFill/>
              <a:miter lim="400000"/>
            </a:ln>
          </a:insideV>
        </a:tcBdr>
        <a:fill>
          <a:noFill/>
        </a:fill>
      </a:tcStyle>
    </a:wholeTbl>
    <a:band2H>
      <a:tcTxStyle b="def" i="def"/>
      <a:tcStyle>
        <a:tcBdr/>
        <a:fill>
          <a:solidFill>
            <a:srgbClr val="BFC0B3">
              <a:alpha val="30000"/>
            </a:srgbClr>
          </a:solidFill>
        </a:fill>
      </a:tcStyle>
    </a:band2H>
    <a:firstCol>
      <a:tcTxStyle b="on" i="off">
        <a:fontRef idx="minor">
          <a:srgbClr val="F5F5EA"/>
        </a:fontRef>
        <a:srgbClr val="F5F5EA"/>
      </a:tcTxStyle>
      <a:tcStyle>
        <a:tcBdr>
          <a:left>
            <a:ln w="12700" cap="flat">
              <a:solidFill>
                <a:srgbClr val="070707">
                  <a:alpha val="50000"/>
                </a:srgbClr>
              </a:solidFill>
              <a:prstDash val="solid"/>
              <a:miter lim="400000"/>
            </a:ln>
          </a:left>
          <a:right>
            <a:ln w="25400" cap="flat">
              <a:solidFill>
                <a:srgbClr val="070707">
                  <a:alpha val="50000"/>
                </a:srgbClr>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070707">
                  <a:alpha val="50000"/>
                </a:srgbClr>
              </a:solidFill>
              <a:prstDash val="solid"/>
              <a:miter lim="400000"/>
            </a:ln>
          </a:insideV>
        </a:tcBdr>
        <a:fill>
          <a:solidFill>
            <a:srgbClr val="8F8E8A">
              <a:alpha val="80000"/>
            </a:srgbClr>
          </a:solidFill>
        </a:fill>
      </a:tcStyle>
    </a:firstCol>
    <a:lastRow>
      <a:tcTxStyle b="on" i="off">
        <a:fontRef idx="minor">
          <a:srgbClr val="F5F5EA"/>
        </a:fontRef>
        <a:srgbClr val="F5F5EA"/>
      </a:tcTxStyle>
      <a:tcStyle>
        <a:tcBdr>
          <a:left>
            <a:ln w="12700" cap="flat">
              <a:noFill/>
              <a:miter lim="400000"/>
            </a:ln>
          </a:left>
          <a:right>
            <a:ln w="12700" cap="flat">
              <a:noFill/>
              <a:miter lim="400000"/>
            </a:ln>
          </a:right>
          <a:top>
            <a:ln w="25400" cap="flat">
              <a:solidFill>
                <a:srgbClr val="070707">
                  <a:alpha val="50000"/>
                </a:srgbClr>
              </a:solidFill>
              <a:prstDash val="solid"/>
              <a:miter lim="400000"/>
            </a:ln>
          </a:top>
          <a:bottom>
            <a:ln w="12700" cap="flat">
              <a:solidFill>
                <a:srgbClr val="070707">
                  <a:alpha val="50000"/>
                </a:srgbClr>
              </a:solidFill>
              <a:prstDash val="solid"/>
              <a:miter lim="400000"/>
            </a:ln>
          </a:bottom>
          <a:insideH>
            <a:ln w="12700" cap="flat">
              <a:solidFill>
                <a:srgbClr val="070707">
                  <a:alpha val="50000"/>
                </a:srgbClr>
              </a:solidFill>
              <a:prstDash val="solid"/>
              <a:miter lim="400000"/>
            </a:ln>
          </a:insideH>
          <a:insideV>
            <a:ln w="12700" cap="flat">
              <a:noFill/>
              <a:miter lim="400000"/>
            </a:ln>
          </a:insideV>
        </a:tcBdr>
        <a:fill>
          <a:solidFill>
            <a:schemeClr val="accent2">
              <a:alpha val="90000"/>
            </a:schemeClr>
          </a:solidFill>
        </a:fill>
      </a:tcStyle>
    </a:lastRow>
    <a:firstRow>
      <a:tcTxStyle b="on" i="off">
        <a:fontRef idx="minor">
          <a:srgbClr val="F5F5EA"/>
        </a:fontRef>
        <a:srgbClr val="F5F5EA"/>
      </a:tcTxStyle>
      <a:tcStyle>
        <a:tcBdr>
          <a:left>
            <a:ln w="12700" cap="flat">
              <a:noFill/>
              <a:miter lim="400000"/>
            </a:ln>
          </a:left>
          <a:right>
            <a:ln w="12700" cap="flat">
              <a:noFill/>
              <a:miter lim="400000"/>
            </a:ln>
          </a:right>
          <a:top>
            <a:ln w="12700" cap="flat">
              <a:solidFill>
                <a:srgbClr val="070707">
                  <a:alpha val="50000"/>
                </a:srgbClr>
              </a:solidFill>
              <a:prstDash val="solid"/>
              <a:miter lim="400000"/>
            </a:ln>
          </a:top>
          <a:bottom>
            <a:ln w="25400" cap="flat">
              <a:solidFill>
                <a:srgbClr val="070707">
                  <a:alpha val="50000"/>
                </a:srgbClr>
              </a:solidFill>
              <a:prstDash val="solid"/>
              <a:miter lim="400000"/>
            </a:ln>
          </a:bottom>
          <a:insideH>
            <a:ln w="12700" cap="flat">
              <a:solidFill>
                <a:srgbClr val="070707">
                  <a:alpha val="50000"/>
                </a:srgbClr>
              </a:solidFill>
              <a:prstDash val="solid"/>
              <a:miter lim="400000"/>
            </a:ln>
          </a:insideH>
          <a:insideV>
            <a:ln w="12700" cap="flat">
              <a:noFill/>
              <a:miter lim="400000"/>
            </a:ln>
          </a:insideV>
        </a:tcBdr>
        <a:fill>
          <a:solidFill>
            <a:schemeClr val="accent2">
              <a:alpha val="90000"/>
            </a:schemeClr>
          </a:solidFill>
        </a:fill>
      </a:tcStyle>
    </a:firstRow>
  </a:tblStyle>
  <a:tblStyle styleId="{33BA23B1-9221-436E-865A-0063620EA4FD}" styleName="">
    <a:tblBg/>
    <a:wholeTbl>
      <a:tcTxStyle b="off" i="off">
        <a:fontRef idx="minor">
          <a:srgbClr val="546056"/>
        </a:fontRef>
        <a:srgbClr val="546056"/>
      </a:tcTxStyle>
      <a:tcStyle>
        <a:tcBdr>
          <a:left>
            <a:ln w="12700" cap="flat">
              <a:solidFill>
                <a:srgbClr val="474E49">
                  <a:alpha val="92000"/>
                </a:srgbClr>
              </a:solidFill>
              <a:prstDash val="solid"/>
              <a:miter lim="400000"/>
            </a:ln>
          </a:left>
          <a:right>
            <a:ln w="12700" cap="flat">
              <a:solidFill>
                <a:srgbClr val="474E49">
                  <a:alpha val="92000"/>
                </a:srgbClr>
              </a:solidFill>
              <a:prstDash val="solid"/>
              <a:miter lim="400000"/>
            </a:ln>
          </a:right>
          <a:top>
            <a:ln w="12700" cap="flat">
              <a:solidFill>
                <a:srgbClr val="474E49">
                  <a:alpha val="92000"/>
                </a:srgbClr>
              </a:solidFill>
              <a:prstDash val="solid"/>
              <a:miter lim="400000"/>
            </a:ln>
          </a:top>
          <a:bottom>
            <a:ln w="12700" cap="flat">
              <a:solidFill>
                <a:srgbClr val="474E49">
                  <a:alpha val="92000"/>
                </a:srgbClr>
              </a:solidFill>
              <a:prstDash val="solid"/>
              <a:miter lim="400000"/>
            </a:ln>
          </a:bottom>
          <a:insideH>
            <a:ln w="12700" cap="flat">
              <a:solidFill>
                <a:srgbClr val="474E49">
                  <a:alpha val="92000"/>
                </a:srgbClr>
              </a:solidFill>
              <a:prstDash val="solid"/>
              <a:miter lim="400000"/>
            </a:ln>
          </a:insideH>
          <a:insideV>
            <a:ln w="12700" cap="flat">
              <a:solidFill>
                <a:srgbClr val="474E49">
                  <a:alpha val="92000"/>
                </a:srgbClr>
              </a:solidFill>
              <a:prstDash val="solid"/>
              <a:miter lim="400000"/>
            </a:ln>
          </a:insideV>
        </a:tcBdr>
        <a:fill>
          <a:noFill/>
        </a:fill>
      </a:tcStyle>
    </a:wholeTbl>
    <a:band2H>
      <a:tcTxStyle b="def" i="def"/>
      <a:tcStyle>
        <a:tcBdr/>
        <a:fill>
          <a:solidFill>
            <a:srgbClr val="BFC0B3">
              <a:alpha val="30000"/>
            </a:srgbClr>
          </a:solidFill>
        </a:fill>
      </a:tcStyle>
    </a:band2H>
    <a:firstCol>
      <a:tcTxStyle b="on" i="off">
        <a:fontRef idx="minor">
          <a:srgbClr val="546056"/>
        </a:fontRef>
        <a:srgbClr val="546056"/>
      </a:tcTxStyle>
      <a:tcStyle>
        <a:tcBdr>
          <a:left>
            <a:ln w="12700" cap="flat">
              <a:solidFill>
                <a:srgbClr val="474E49">
                  <a:alpha val="92000"/>
                </a:srgbClr>
              </a:solidFill>
              <a:prstDash val="solid"/>
              <a:miter lim="400000"/>
            </a:ln>
          </a:left>
          <a:right>
            <a:ln w="12700" cap="flat">
              <a:solidFill>
                <a:srgbClr val="474E49">
                  <a:alpha val="92000"/>
                </a:srgbClr>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C6E72">
              <a:alpha val="11000"/>
            </a:srgbClr>
          </a:solidFill>
        </a:fill>
      </a:tcStyle>
    </a:firstCol>
    <a:lastRow>
      <a:tcTxStyle b="on" i="off">
        <a:fontRef idx="minor">
          <a:srgbClr val="546056"/>
        </a:fontRef>
        <a:srgbClr val="546056"/>
      </a:tcTxStyle>
      <a:tcStyle>
        <a:tcBdr>
          <a:left>
            <a:ln w="12700" cap="flat">
              <a:noFill/>
              <a:miter lim="400000"/>
            </a:ln>
          </a:left>
          <a:right>
            <a:ln w="12700" cap="flat">
              <a:noFill/>
              <a:miter lim="400000"/>
            </a:ln>
          </a:right>
          <a:top>
            <a:ln w="12700" cap="flat">
              <a:solidFill>
                <a:srgbClr val="474E49">
                  <a:alpha val="92000"/>
                </a:srgbClr>
              </a:solidFill>
              <a:prstDash val="solid"/>
              <a:miter lim="400000"/>
            </a:ln>
          </a:top>
          <a:bottom>
            <a:ln w="12700" cap="flat">
              <a:solidFill>
                <a:srgbClr val="474E49">
                  <a:alpha val="92000"/>
                </a:srgbClr>
              </a:solidFill>
              <a:prstDash val="solid"/>
              <a:miter lim="400000"/>
            </a:ln>
          </a:bottom>
          <a:insideH>
            <a:ln w="12700" cap="flat">
              <a:noFill/>
              <a:miter lim="400000"/>
            </a:ln>
          </a:insideH>
          <a:insideV>
            <a:ln w="12700" cap="flat">
              <a:noFill/>
              <a:miter lim="400000"/>
            </a:ln>
          </a:insideV>
        </a:tcBdr>
        <a:fill>
          <a:no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solidFill>
                <a:srgbClr val="474E49">
                  <a:alpha val="92000"/>
                </a:srgbClr>
              </a:solidFill>
              <a:prstDash val="solid"/>
              <a:miter lim="400000"/>
            </a:ln>
          </a:top>
          <a:bottom>
            <a:ln w="12700" cap="flat">
              <a:solidFill>
                <a:srgbClr val="474E49">
                  <a:alpha val="92000"/>
                </a:srgbClr>
              </a:solidFill>
              <a:prstDash val="solid"/>
              <a:miter lim="400000"/>
            </a:ln>
          </a:bottom>
          <a:insideH>
            <a:ln w="12700" cap="flat">
              <a:noFill/>
              <a:miter lim="400000"/>
            </a:ln>
          </a:insideH>
          <a:insideV>
            <a:ln w="12700" cap="flat">
              <a:noFill/>
              <a:miter lim="400000"/>
            </a:ln>
          </a:insideV>
        </a:tcBdr>
        <a:fill>
          <a:solidFill>
            <a:srgbClr val="6C6E72">
              <a:alpha val="80000"/>
            </a:srgbClr>
          </a:solidFill>
        </a:fill>
      </a:tcStyle>
    </a:firstRow>
  </a:tblStyle>
  <a:tblStyle styleId="{2708684C-4D16-4618-839F-0558EEFCDFE6}" styleName="">
    <a:tblBg/>
    <a:wholeTbl>
      <a:tcTxStyle b="off" i="off">
        <a:fontRef idx="minor">
          <a:srgbClr val="546056"/>
        </a:fontRef>
        <a:srgbClr val="546056"/>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BFC0B3">
              <a:alpha val="30000"/>
            </a:srgbClr>
          </a:solidFill>
        </a:fill>
      </a:tcStyle>
    </a:band2H>
    <a:firstCol>
      <a:tcTxStyle b="on" i="off">
        <a:fontRef idx="minor">
          <a:srgbClr val="546056"/>
        </a:fontRef>
        <a:srgbClr val="546056"/>
      </a:tcTxStyle>
      <a:tcStyle>
        <a:tcBdr>
          <a:left>
            <a:ln w="12700" cap="flat">
              <a:noFill/>
              <a:miter lim="400000"/>
            </a:ln>
          </a:left>
          <a:right>
            <a:ln w="12700" cap="flat">
              <a:solidFill>
                <a:srgbClr val="000000"/>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000000"/>
              </a:solidFill>
              <a:custDash>
                <a:ds d="200000" sp="200000"/>
              </a:custDash>
              <a:miter lim="400000"/>
            </a:ln>
          </a:insideV>
        </a:tcBdr>
        <a:fill>
          <a:noFill/>
        </a:fill>
      </a:tcStyle>
    </a:firstCol>
    <a:lastRow>
      <a:tcTxStyle b="on" i="off">
        <a:fontRef idx="minor">
          <a:srgbClr val="546056"/>
        </a:fontRef>
        <a:srgbClr val="546056"/>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noFill/>
              <a:miter lim="400000"/>
            </a:ln>
          </a:insideV>
        </a:tcBdr>
        <a:fill>
          <a:noFill/>
        </a:fill>
      </a:tcStyle>
    </a:lastRow>
    <a:firstRow>
      <a:tcTxStyle b="on" i="off">
        <a:fontRef idx="minor">
          <a:srgbClr val="546056"/>
        </a:fontRef>
        <a:srgbClr val="546056"/>
      </a:tcTxStyle>
      <a:tcStyle>
        <a:tcBdr>
          <a:left>
            <a:ln w="12700" cap="flat">
              <a:noFill/>
              <a:miter lim="400000"/>
            </a:ln>
          </a:left>
          <a:right>
            <a:ln w="12700" cap="flat">
              <a:noFill/>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8" name="Shape 128"/>
          <p:cNvSpPr/>
          <p:nvPr>
            <p:ph type="sldImg"/>
          </p:nvPr>
        </p:nvSpPr>
        <p:spPr>
          <a:xfrm>
            <a:off x="1143000" y="685800"/>
            <a:ext cx="4572000" cy="3429000"/>
          </a:xfrm>
          <a:prstGeom prst="rect">
            <a:avLst/>
          </a:prstGeom>
        </p:spPr>
        <p:txBody>
          <a:bodyPr/>
          <a:lstStyle/>
          <a:p>
            <a:pPr/>
          </a:p>
        </p:txBody>
      </p:sp>
      <p:sp>
        <p:nvSpPr>
          <p:cNvPr id="129" name="Shape 1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Title Text"/>
          <p:cNvSpPr txBox="1"/>
          <p:nvPr>
            <p:ph type="title"/>
          </p:nvPr>
        </p:nvSpPr>
        <p:spPr>
          <a:xfrm>
            <a:off x="647700" y="2095500"/>
            <a:ext cx="11709400" cy="2908300"/>
          </a:xfrm>
          <a:prstGeom prst="rect">
            <a:avLst/>
          </a:prstGeom>
        </p:spPr>
        <p:txBody>
          <a:bodyPr anchor="b"/>
          <a:lstStyle>
            <a:lvl1pPr algn="ctr">
              <a:defRPr>
                <a:solidFill>
                  <a:srgbClr val="546056"/>
                </a:solidFill>
              </a:defRPr>
            </a:lvl1pPr>
          </a:lstStyle>
          <a:p>
            <a:pPr/>
            <a:r>
              <a:t>Title Text</a:t>
            </a:r>
          </a:p>
        </p:txBody>
      </p:sp>
      <p:sp>
        <p:nvSpPr>
          <p:cNvPr id="12" name="Body Level One…"/>
          <p:cNvSpPr txBox="1"/>
          <p:nvPr>
            <p:ph type="body" sz="quarter" idx="1"/>
          </p:nvPr>
        </p:nvSpPr>
        <p:spPr>
          <a:xfrm>
            <a:off x="647700" y="5207000"/>
            <a:ext cx="11709400" cy="1397000"/>
          </a:xfrm>
          <a:prstGeom prst="rect">
            <a:avLst/>
          </a:prstGeom>
        </p:spPr>
        <p:txBody>
          <a:bodyPr anchor="t"/>
          <a:lstStyle>
            <a:lvl1pPr marL="0" indent="0" algn="ctr">
              <a:lnSpc>
                <a:spcPct val="110000"/>
              </a:lnSpc>
              <a:spcBef>
                <a:spcPts val="0"/>
              </a:spcBef>
              <a:buSzTx/>
              <a:buNone/>
              <a:defRPr i="1" sz="3200">
                <a:solidFill>
                  <a:srgbClr val="717D75"/>
                </a:solidFill>
                <a:latin typeface="Hoefler Text"/>
                <a:ea typeface="Hoefler Text"/>
                <a:cs typeface="Hoefler Text"/>
                <a:sym typeface="Hoefler Text"/>
              </a:defRPr>
            </a:lvl1pPr>
            <a:lvl2pPr marL="0" indent="0" algn="ctr">
              <a:lnSpc>
                <a:spcPct val="110000"/>
              </a:lnSpc>
              <a:spcBef>
                <a:spcPts val="0"/>
              </a:spcBef>
              <a:buSzTx/>
              <a:buNone/>
              <a:defRPr i="1" sz="3200">
                <a:solidFill>
                  <a:srgbClr val="717D75"/>
                </a:solidFill>
                <a:latin typeface="Hoefler Text"/>
                <a:ea typeface="Hoefler Text"/>
                <a:cs typeface="Hoefler Text"/>
                <a:sym typeface="Hoefler Text"/>
              </a:defRPr>
            </a:lvl2pPr>
            <a:lvl3pPr marL="0" indent="0" algn="ctr">
              <a:lnSpc>
                <a:spcPct val="110000"/>
              </a:lnSpc>
              <a:spcBef>
                <a:spcPts val="0"/>
              </a:spcBef>
              <a:buSzTx/>
              <a:buNone/>
              <a:defRPr i="1" sz="3200">
                <a:solidFill>
                  <a:srgbClr val="717D75"/>
                </a:solidFill>
                <a:latin typeface="Hoefler Text"/>
                <a:ea typeface="Hoefler Text"/>
                <a:cs typeface="Hoefler Text"/>
                <a:sym typeface="Hoefler Text"/>
              </a:defRPr>
            </a:lvl3pPr>
            <a:lvl4pPr marL="0" indent="0" algn="ctr">
              <a:lnSpc>
                <a:spcPct val="110000"/>
              </a:lnSpc>
              <a:spcBef>
                <a:spcPts val="0"/>
              </a:spcBef>
              <a:buSzTx/>
              <a:buNone/>
              <a:defRPr i="1" sz="3200">
                <a:solidFill>
                  <a:srgbClr val="717D75"/>
                </a:solidFill>
                <a:latin typeface="Hoefler Text"/>
                <a:ea typeface="Hoefler Text"/>
                <a:cs typeface="Hoefler Text"/>
                <a:sym typeface="Hoefler Text"/>
              </a:defRPr>
            </a:lvl4pPr>
            <a:lvl5pPr marL="0" indent="0" algn="ctr">
              <a:lnSpc>
                <a:spcPct val="110000"/>
              </a:lnSpc>
              <a:spcBef>
                <a:spcPts val="0"/>
              </a:spcBef>
              <a:buSzTx/>
              <a:buNone/>
              <a:defRPr i="1" sz="3200">
                <a:solidFill>
                  <a:srgbClr val="717D75"/>
                </a:solidFill>
                <a:latin typeface="Hoefler Text"/>
                <a:ea typeface="Hoefler Text"/>
                <a:cs typeface="Hoefler Text"/>
                <a:sym typeface="Hoefler Text"/>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5" name="Image"/>
          <p:cNvSpPr/>
          <p:nvPr>
            <p:ph type="pic" sz="half" idx="13"/>
          </p:nvPr>
        </p:nvSpPr>
        <p:spPr>
          <a:xfrm>
            <a:off x="6261100" y="4902200"/>
            <a:ext cx="6406171" cy="4241800"/>
          </a:xfrm>
          <a:prstGeom prst="rect">
            <a:avLst/>
          </a:prstGeom>
          <a:ln w="9525">
            <a:round/>
          </a:ln>
        </p:spPr>
        <p:txBody>
          <a:bodyPr lIns="91439" tIns="45719" rIns="91439" bIns="45719" anchor="t">
            <a:noAutofit/>
          </a:bodyPr>
          <a:lstStyle/>
          <a:p>
            <a:pPr/>
          </a:p>
        </p:txBody>
      </p:sp>
      <p:sp>
        <p:nvSpPr>
          <p:cNvPr id="96" name="Image"/>
          <p:cNvSpPr/>
          <p:nvPr>
            <p:ph type="pic" sz="half" idx="14"/>
          </p:nvPr>
        </p:nvSpPr>
        <p:spPr>
          <a:xfrm>
            <a:off x="5284562" y="546100"/>
            <a:ext cx="7121970" cy="4368801"/>
          </a:xfrm>
          <a:prstGeom prst="rect">
            <a:avLst/>
          </a:prstGeom>
          <a:ln w="9525">
            <a:round/>
          </a:ln>
        </p:spPr>
        <p:txBody>
          <a:bodyPr lIns="91439" tIns="45719" rIns="91439" bIns="45719" anchor="t">
            <a:noAutofit/>
          </a:bodyPr>
          <a:lstStyle/>
          <a:p>
            <a:pPr/>
          </a:p>
        </p:txBody>
      </p:sp>
      <p:sp>
        <p:nvSpPr>
          <p:cNvPr id="97" name="Image"/>
          <p:cNvSpPr/>
          <p:nvPr>
            <p:ph type="pic" idx="15"/>
          </p:nvPr>
        </p:nvSpPr>
        <p:spPr>
          <a:xfrm>
            <a:off x="622300" y="457200"/>
            <a:ext cx="5892801" cy="8839201"/>
          </a:xfrm>
          <a:prstGeom prst="rect">
            <a:avLst/>
          </a:prstGeom>
          <a:ln w="9525">
            <a:round/>
          </a:ln>
        </p:spPr>
        <p:txBody>
          <a:bodyPr lIns="91439" tIns="45719" rIns="91439" bIns="45719" anchor="t">
            <a:noAutofit/>
          </a:bodyPr>
          <a:lstStyle/>
          <a:p>
            <a:pP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5" name="–Johnny Appleseed"/>
          <p:cNvSpPr txBox="1"/>
          <p:nvPr>
            <p:ph type="body" sz="quarter" idx="13"/>
          </p:nvPr>
        </p:nvSpPr>
        <p:spPr>
          <a:xfrm>
            <a:off x="2044700" y="6642100"/>
            <a:ext cx="8902700" cy="635000"/>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106" name="“Type a quote here”"/>
          <p:cNvSpPr txBox="1"/>
          <p:nvPr>
            <p:ph type="body" sz="quarter" idx="14"/>
          </p:nvPr>
        </p:nvSpPr>
        <p:spPr>
          <a:xfrm>
            <a:off x="2044700" y="4203700"/>
            <a:ext cx="8902700" cy="812800"/>
          </a:xfrm>
          <a:prstGeom prst="rect">
            <a:avLst/>
          </a:prstGeom>
        </p:spPr>
        <p:txBody>
          <a:bodyPr>
            <a:spAutoFit/>
          </a:bodyPr>
          <a:lstStyle>
            <a:lvl1pPr marL="0" indent="0" algn="ctr">
              <a:spcBef>
                <a:spcPts val="2400"/>
              </a:spcBef>
              <a:buSzTx/>
              <a:buNone/>
            </a:lvl1pPr>
          </a:lstStyle>
          <a:p>
            <a:pPr/>
            <a:r>
              <a:t>“Type a quote here” </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4" name="Image"/>
          <p:cNvSpPr/>
          <p:nvPr>
            <p:ph type="pic" idx="13"/>
          </p:nvPr>
        </p:nvSpPr>
        <p:spPr>
          <a:xfrm>
            <a:off x="-3576127" y="-359578"/>
            <a:ext cx="16624301" cy="10197776"/>
          </a:xfrm>
          <a:prstGeom prst="rect">
            <a:avLst/>
          </a:prstGeom>
        </p:spPr>
        <p:txBody>
          <a:bodyPr lIns="91439" tIns="45719" rIns="91439" bIns="45719" anchor="t">
            <a:noAutofit/>
          </a:bodyPr>
          <a:lstStyle/>
          <a:p>
            <a:pP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Al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 name="Image"/>
          <p:cNvSpPr/>
          <p:nvPr>
            <p:ph type="pic" sz="half" idx="13"/>
          </p:nvPr>
        </p:nvSpPr>
        <p:spPr>
          <a:xfrm>
            <a:off x="4457700" y="292100"/>
            <a:ext cx="4114800" cy="6172200"/>
          </a:xfrm>
          <a:prstGeom prst="rect">
            <a:avLst/>
          </a:prstGeom>
          <a:ln w="9525">
            <a:round/>
          </a:ln>
        </p:spPr>
        <p:txBody>
          <a:bodyPr lIns="91439" tIns="45719" rIns="91439" bIns="45719" anchor="t">
            <a:noAutofit/>
          </a:bodyPr>
          <a:lstStyle/>
          <a:p>
            <a:pPr/>
          </a:p>
        </p:txBody>
      </p:sp>
      <p:sp>
        <p:nvSpPr>
          <p:cNvPr id="21" name="Image"/>
          <p:cNvSpPr/>
          <p:nvPr>
            <p:ph type="pic" idx="14"/>
          </p:nvPr>
        </p:nvSpPr>
        <p:spPr>
          <a:xfrm>
            <a:off x="4927600" y="-330200"/>
            <a:ext cx="10115867" cy="6756400"/>
          </a:xfrm>
          <a:prstGeom prst="rect">
            <a:avLst/>
          </a:prstGeom>
          <a:ln w="9525">
            <a:round/>
          </a:ln>
        </p:spPr>
        <p:txBody>
          <a:bodyPr lIns="91439" tIns="45719" rIns="91439" bIns="45719" anchor="t">
            <a:noAutofit/>
          </a:bodyPr>
          <a:lstStyle/>
          <a:p>
            <a:pPr/>
          </a:p>
        </p:txBody>
      </p:sp>
      <p:sp>
        <p:nvSpPr>
          <p:cNvPr id="22" name="Image"/>
          <p:cNvSpPr/>
          <p:nvPr>
            <p:ph type="pic" sz="quarter" idx="15"/>
          </p:nvPr>
        </p:nvSpPr>
        <p:spPr>
          <a:xfrm>
            <a:off x="355600" y="304800"/>
            <a:ext cx="4114800" cy="6147628"/>
          </a:xfrm>
          <a:prstGeom prst="rect">
            <a:avLst/>
          </a:prstGeom>
          <a:ln w="9525">
            <a:round/>
          </a:ln>
        </p:spPr>
        <p:txBody>
          <a:bodyPr lIns="91439" tIns="45719" rIns="91439" bIns="45719" anchor="t">
            <a:noAutofit/>
          </a:bodyPr>
          <a:lstStyle/>
          <a:p>
            <a:pPr/>
          </a:p>
        </p:txBody>
      </p:sp>
      <p:sp>
        <p:nvSpPr>
          <p:cNvPr id="23" name="Title Text"/>
          <p:cNvSpPr txBox="1"/>
          <p:nvPr>
            <p:ph type="title"/>
          </p:nvPr>
        </p:nvSpPr>
        <p:spPr>
          <a:xfrm>
            <a:off x="647700" y="6794500"/>
            <a:ext cx="11709400" cy="1422400"/>
          </a:xfrm>
          <a:prstGeom prst="rect">
            <a:avLst/>
          </a:prstGeom>
        </p:spPr>
        <p:txBody>
          <a:bodyPr anchor="b"/>
          <a:lstStyle>
            <a:lvl1pPr algn="ctr">
              <a:defRPr>
                <a:solidFill>
                  <a:srgbClr val="546056"/>
                </a:solidFill>
              </a:defRPr>
            </a:lvl1pPr>
          </a:lstStyle>
          <a:p>
            <a:pPr/>
            <a:r>
              <a:t>Title Text</a:t>
            </a:r>
          </a:p>
        </p:txBody>
      </p:sp>
      <p:sp>
        <p:nvSpPr>
          <p:cNvPr id="24" name="Body Level One…"/>
          <p:cNvSpPr txBox="1"/>
          <p:nvPr>
            <p:ph type="body" sz="quarter" idx="1"/>
          </p:nvPr>
        </p:nvSpPr>
        <p:spPr>
          <a:xfrm>
            <a:off x="647700" y="8204200"/>
            <a:ext cx="11709400" cy="1282700"/>
          </a:xfrm>
          <a:prstGeom prst="rect">
            <a:avLst/>
          </a:prstGeom>
        </p:spPr>
        <p:txBody>
          <a:bodyPr anchor="t"/>
          <a:lstStyle>
            <a:lvl1pPr marL="0" indent="0" algn="ctr">
              <a:lnSpc>
                <a:spcPct val="110000"/>
              </a:lnSpc>
              <a:spcBef>
                <a:spcPts val="0"/>
              </a:spcBef>
              <a:buSzTx/>
              <a:buNone/>
              <a:defRPr i="1" sz="3200">
                <a:solidFill>
                  <a:srgbClr val="717D75"/>
                </a:solidFill>
                <a:latin typeface="Hoefler Text"/>
                <a:ea typeface="Hoefler Text"/>
                <a:cs typeface="Hoefler Text"/>
                <a:sym typeface="Hoefler Text"/>
              </a:defRPr>
            </a:lvl1pPr>
            <a:lvl2pPr marL="0" indent="0" algn="ctr">
              <a:lnSpc>
                <a:spcPct val="110000"/>
              </a:lnSpc>
              <a:spcBef>
                <a:spcPts val="0"/>
              </a:spcBef>
              <a:buSzTx/>
              <a:buNone/>
              <a:defRPr i="1" sz="3200">
                <a:solidFill>
                  <a:srgbClr val="717D75"/>
                </a:solidFill>
                <a:latin typeface="Hoefler Text"/>
                <a:ea typeface="Hoefler Text"/>
                <a:cs typeface="Hoefler Text"/>
                <a:sym typeface="Hoefler Text"/>
              </a:defRPr>
            </a:lvl2pPr>
            <a:lvl3pPr marL="0" indent="0" algn="ctr">
              <a:lnSpc>
                <a:spcPct val="110000"/>
              </a:lnSpc>
              <a:spcBef>
                <a:spcPts val="0"/>
              </a:spcBef>
              <a:buSzTx/>
              <a:buNone/>
              <a:defRPr i="1" sz="3200">
                <a:solidFill>
                  <a:srgbClr val="717D75"/>
                </a:solidFill>
                <a:latin typeface="Hoefler Text"/>
                <a:ea typeface="Hoefler Text"/>
                <a:cs typeface="Hoefler Text"/>
                <a:sym typeface="Hoefler Text"/>
              </a:defRPr>
            </a:lvl3pPr>
            <a:lvl4pPr marL="0" indent="0" algn="ctr">
              <a:lnSpc>
                <a:spcPct val="110000"/>
              </a:lnSpc>
              <a:spcBef>
                <a:spcPts val="0"/>
              </a:spcBef>
              <a:buSzTx/>
              <a:buNone/>
              <a:defRPr i="1" sz="3200">
                <a:solidFill>
                  <a:srgbClr val="717D75"/>
                </a:solidFill>
                <a:latin typeface="Hoefler Text"/>
                <a:ea typeface="Hoefler Text"/>
                <a:cs typeface="Hoefler Text"/>
                <a:sym typeface="Hoefler Text"/>
              </a:defRPr>
            </a:lvl4pPr>
            <a:lvl5pPr marL="0" indent="0" algn="ctr">
              <a:lnSpc>
                <a:spcPct val="110000"/>
              </a:lnSpc>
              <a:spcBef>
                <a:spcPts val="0"/>
              </a:spcBef>
              <a:buSzTx/>
              <a:buNone/>
              <a:defRPr i="1" sz="3200">
                <a:solidFill>
                  <a:srgbClr val="717D75"/>
                </a:solidFill>
                <a:latin typeface="Hoefler Text"/>
                <a:ea typeface="Hoefler Text"/>
                <a:cs typeface="Hoefler Text"/>
                <a:sym typeface="Hoefler Text"/>
              </a:defRPr>
            </a:lvl5p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2" name="Image"/>
          <p:cNvSpPr/>
          <p:nvPr>
            <p:ph type="pic" idx="13"/>
          </p:nvPr>
        </p:nvSpPr>
        <p:spPr>
          <a:xfrm>
            <a:off x="304800" y="228600"/>
            <a:ext cx="12814300" cy="6267736"/>
          </a:xfrm>
          <a:prstGeom prst="rect">
            <a:avLst/>
          </a:prstGeom>
          <a:ln w="9525">
            <a:round/>
          </a:ln>
        </p:spPr>
        <p:txBody>
          <a:bodyPr lIns="91439" tIns="45719" rIns="91439" bIns="45719" anchor="t">
            <a:noAutofit/>
          </a:bodyPr>
          <a:lstStyle/>
          <a:p>
            <a:pPr/>
          </a:p>
        </p:txBody>
      </p:sp>
      <p:sp>
        <p:nvSpPr>
          <p:cNvPr id="33" name="Title Text"/>
          <p:cNvSpPr txBox="1"/>
          <p:nvPr>
            <p:ph type="title"/>
          </p:nvPr>
        </p:nvSpPr>
        <p:spPr>
          <a:xfrm>
            <a:off x="647700" y="6794500"/>
            <a:ext cx="11709400" cy="1422400"/>
          </a:xfrm>
          <a:prstGeom prst="rect">
            <a:avLst/>
          </a:prstGeom>
        </p:spPr>
        <p:txBody>
          <a:bodyPr anchor="b"/>
          <a:lstStyle>
            <a:lvl1pPr algn="ctr">
              <a:defRPr>
                <a:solidFill>
                  <a:srgbClr val="546056"/>
                </a:solidFill>
              </a:defRPr>
            </a:lvl1pPr>
          </a:lstStyle>
          <a:p>
            <a:pPr/>
            <a:r>
              <a:t>Title Text</a:t>
            </a:r>
          </a:p>
        </p:txBody>
      </p:sp>
      <p:sp>
        <p:nvSpPr>
          <p:cNvPr id="34" name="Body Level One…"/>
          <p:cNvSpPr txBox="1"/>
          <p:nvPr>
            <p:ph type="body" sz="quarter" idx="1"/>
          </p:nvPr>
        </p:nvSpPr>
        <p:spPr>
          <a:xfrm>
            <a:off x="647700" y="8204200"/>
            <a:ext cx="11709400" cy="1282700"/>
          </a:xfrm>
          <a:prstGeom prst="rect">
            <a:avLst/>
          </a:prstGeom>
        </p:spPr>
        <p:txBody>
          <a:bodyPr anchor="t"/>
          <a:lstStyle>
            <a:lvl1pPr marL="0" indent="0" algn="ctr">
              <a:lnSpc>
                <a:spcPct val="110000"/>
              </a:lnSpc>
              <a:spcBef>
                <a:spcPts val="0"/>
              </a:spcBef>
              <a:buSzTx/>
              <a:buNone/>
              <a:defRPr i="1" sz="3200">
                <a:solidFill>
                  <a:srgbClr val="717D75"/>
                </a:solidFill>
                <a:latin typeface="Hoefler Text"/>
                <a:ea typeface="Hoefler Text"/>
                <a:cs typeface="Hoefler Text"/>
                <a:sym typeface="Hoefler Text"/>
              </a:defRPr>
            </a:lvl1pPr>
            <a:lvl2pPr marL="0" indent="0" algn="ctr">
              <a:lnSpc>
                <a:spcPct val="110000"/>
              </a:lnSpc>
              <a:spcBef>
                <a:spcPts val="0"/>
              </a:spcBef>
              <a:buSzTx/>
              <a:buNone/>
              <a:defRPr i="1" sz="3200">
                <a:solidFill>
                  <a:srgbClr val="717D75"/>
                </a:solidFill>
                <a:latin typeface="Hoefler Text"/>
                <a:ea typeface="Hoefler Text"/>
                <a:cs typeface="Hoefler Text"/>
                <a:sym typeface="Hoefler Text"/>
              </a:defRPr>
            </a:lvl2pPr>
            <a:lvl3pPr marL="0" indent="0" algn="ctr">
              <a:lnSpc>
                <a:spcPct val="110000"/>
              </a:lnSpc>
              <a:spcBef>
                <a:spcPts val="0"/>
              </a:spcBef>
              <a:buSzTx/>
              <a:buNone/>
              <a:defRPr i="1" sz="3200">
                <a:solidFill>
                  <a:srgbClr val="717D75"/>
                </a:solidFill>
                <a:latin typeface="Hoefler Text"/>
                <a:ea typeface="Hoefler Text"/>
                <a:cs typeface="Hoefler Text"/>
                <a:sym typeface="Hoefler Text"/>
              </a:defRPr>
            </a:lvl3pPr>
            <a:lvl4pPr marL="0" indent="0" algn="ctr">
              <a:lnSpc>
                <a:spcPct val="110000"/>
              </a:lnSpc>
              <a:spcBef>
                <a:spcPts val="0"/>
              </a:spcBef>
              <a:buSzTx/>
              <a:buNone/>
              <a:defRPr i="1" sz="3200">
                <a:solidFill>
                  <a:srgbClr val="717D75"/>
                </a:solidFill>
                <a:latin typeface="Hoefler Text"/>
                <a:ea typeface="Hoefler Text"/>
                <a:cs typeface="Hoefler Text"/>
                <a:sym typeface="Hoefler Text"/>
              </a:defRPr>
            </a:lvl4pPr>
            <a:lvl5pPr marL="0" indent="0" algn="ctr">
              <a:lnSpc>
                <a:spcPct val="110000"/>
              </a:lnSpc>
              <a:spcBef>
                <a:spcPts val="0"/>
              </a:spcBef>
              <a:buSzTx/>
              <a:buNone/>
              <a:defRPr i="1" sz="3200">
                <a:solidFill>
                  <a:srgbClr val="717D75"/>
                </a:solidFill>
                <a:latin typeface="Hoefler Text"/>
                <a:ea typeface="Hoefler Text"/>
                <a:cs typeface="Hoefler Text"/>
                <a:sym typeface="Hoefler Text"/>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2" name="Title Text"/>
          <p:cNvSpPr txBox="1"/>
          <p:nvPr>
            <p:ph type="title"/>
          </p:nvPr>
        </p:nvSpPr>
        <p:spPr>
          <a:xfrm>
            <a:off x="647700" y="3390900"/>
            <a:ext cx="11709400" cy="2959100"/>
          </a:xfrm>
          <a:prstGeom prst="rect">
            <a:avLst/>
          </a:prstGeom>
        </p:spPr>
        <p:txBody>
          <a:bodyPr/>
          <a:lstStyle>
            <a:lvl1pPr algn="ctr">
              <a:defRPr>
                <a:solidFill>
                  <a:srgbClr val="546056"/>
                </a:solidFill>
              </a:defRPr>
            </a:lvl1pPr>
          </a:lstStyle>
          <a:p>
            <a:pPr/>
            <a:r>
              <a:t>Title Text</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0" name="Image"/>
          <p:cNvSpPr/>
          <p:nvPr>
            <p:ph type="pic" idx="13"/>
          </p:nvPr>
        </p:nvSpPr>
        <p:spPr>
          <a:xfrm>
            <a:off x="6489700" y="469900"/>
            <a:ext cx="5892801" cy="8839201"/>
          </a:xfrm>
          <a:prstGeom prst="rect">
            <a:avLst/>
          </a:prstGeom>
          <a:ln w="9525">
            <a:round/>
          </a:ln>
        </p:spPr>
        <p:txBody>
          <a:bodyPr lIns="91439" tIns="45719" rIns="91439" bIns="45719" anchor="t">
            <a:noAutofit/>
          </a:bodyPr>
          <a:lstStyle/>
          <a:p>
            <a:pPr/>
          </a:p>
        </p:txBody>
      </p:sp>
      <p:sp>
        <p:nvSpPr>
          <p:cNvPr id="51" name="Title Text"/>
          <p:cNvSpPr txBox="1"/>
          <p:nvPr>
            <p:ph type="title"/>
          </p:nvPr>
        </p:nvSpPr>
        <p:spPr>
          <a:xfrm>
            <a:off x="647700" y="1689100"/>
            <a:ext cx="5600700" cy="3492500"/>
          </a:xfrm>
          <a:prstGeom prst="rect">
            <a:avLst/>
          </a:prstGeom>
        </p:spPr>
        <p:txBody>
          <a:bodyPr anchor="b"/>
          <a:lstStyle>
            <a:lvl1pPr algn="ctr">
              <a:defRPr>
                <a:solidFill>
                  <a:srgbClr val="546056"/>
                </a:solidFill>
              </a:defRPr>
            </a:lvl1pPr>
          </a:lstStyle>
          <a:p>
            <a:pPr/>
            <a:r>
              <a:t>Title Text</a:t>
            </a:r>
          </a:p>
        </p:txBody>
      </p:sp>
      <p:sp>
        <p:nvSpPr>
          <p:cNvPr id="52" name="Body Level One…"/>
          <p:cNvSpPr txBox="1"/>
          <p:nvPr>
            <p:ph type="body" sz="quarter" idx="1"/>
          </p:nvPr>
        </p:nvSpPr>
        <p:spPr>
          <a:xfrm>
            <a:off x="647700" y="5435600"/>
            <a:ext cx="5600700" cy="3594100"/>
          </a:xfrm>
          <a:prstGeom prst="rect">
            <a:avLst/>
          </a:prstGeom>
        </p:spPr>
        <p:txBody>
          <a:bodyPr anchor="t"/>
          <a:lstStyle>
            <a:lvl1pPr marL="0" indent="0" algn="ctr">
              <a:lnSpc>
                <a:spcPct val="110000"/>
              </a:lnSpc>
              <a:spcBef>
                <a:spcPts val="0"/>
              </a:spcBef>
              <a:buSzTx/>
              <a:buNone/>
              <a:defRPr i="1" sz="3200">
                <a:solidFill>
                  <a:srgbClr val="717D75"/>
                </a:solidFill>
                <a:latin typeface="Hoefler Text"/>
                <a:ea typeface="Hoefler Text"/>
                <a:cs typeface="Hoefler Text"/>
                <a:sym typeface="Hoefler Text"/>
              </a:defRPr>
            </a:lvl1pPr>
            <a:lvl2pPr marL="0" indent="0" algn="ctr">
              <a:lnSpc>
                <a:spcPct val="110000"/>
              </a:lnSpc>
              <a:spcBef>
                <a:spcPts val="0"/>
              </a:spcBef>
              <a:buSzTx/>
              <a:buNone/>
              <a:defRPr i="1" sz="3200">
                <a:solidFill>
                  <a:srgbClr val="717D75"/>
                </a:solidFill>
                <a:latin typeface="Hoefler Text"/>
                <a:ea typeface="Hoefler Text"/>
                <a:cs typeface="Hoefler Text"/>
                <a:sym typeface="Hoefler Text"/>
              </a:defRPr>
            </a:lvl2pPr>
            <a:lvl3pPr marL="0" indent="0" algn="ctr">
              <a:lnSpc>
                <a:spcPct val="110000"/>
              </a:lnSpc>
              <a:spcBef>
                <a:spcPts val="0"/>
              </a:spcBef>
              <a:buSzTx/>
              <a:buNone/>
              <a:defRPr i="1" sz="3200">
                <a:solidFill>
                  <a:srgbClr val="717D75"/>
                </a:solidFill>
                <a:latin typeface="Hoefler Text"/>
                <a:ea typeface="Hoefler Text"/>
                <a:cs typeface="Hoefler Text"/>
                <a:sym typeface="Hoefler Text"/>
              </a:defRPr>
            </a:lvl3pPr>
            <a:lvl4pPr marL="0" indent="0" algn="ctr">
              <a:lnSpc>
                <a:spcPct val="110000"/>
              </a:lnSpc>
              <a:spcBef>
                <a:spcPts val="0"/>
              </a:spcBef>
              <a:buSzTx/>
              <a:buNone/>
              <a:defRPr i="1" sz="3200">
                <a:solidFill>
                  <a:srgbClr val="717D75"/>
                </a:solidFill>
                <a:latin typeface="Hoefler Text"/>
                <a:ea typeface="Hoefler Text"/>
                <a:cs typeface="Hoefler Text"/>
                <a:sym typeface="Hoefler Text"/>
              </a:defRPr>
            </a:lvl4pPr>
            <a:lvl5pPr marL="0" indent="0" algn="ctr">
              <a:lnSpc>
                <a:spcPct val="110000"/>
              </a:lnSpc>
              <a:spcBef>
                <a:spcPts val="0"/>
              </a:spcBef>
              <a:buSzTx/>
              <a:buNone/>
              <a:defRPr i="1" sz="3200">
                <a:solidFill>
                  <a:srgbClr val="717D75"/>
                </a:solidFill>
                <a:latin typeface="Hoefler Text"/>
                <a:ea typeface="Hoefler Text"/>
                <a:cs typeface="Hoefler Text"/>
                <a:sym typeface="Hoefler Text"/>
              </a:defRP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68" name="Title Text"/>
          <p:cNvSpPr txBox="1"/>
          <p:nvPr>
            <p:ph type="title"/>
          </p:nvPr>
        </p:nvSpPr>
        <p:spPr>
          <a:prstGeom prst="rect">
            <a:avLst/>
          </a:prstGeom>
        </p:spPr>
        <p:txBody>
          <a:bodyPr/>
          <a:lstStyle/>
          <a:p>
            <a:pPr/>
            <a:r>
              <a:t>Title Text</a:t>
            </a:r>
          </a:p>
        </p:txBody>
      </p:sp>
      <p:sp>
        <p:nvSpPr>
          <p:cNvPr id="69"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77" name="Image"/>
          <p:cNvSpPr/>
          <p:nvPr>
            <p:ph type="pic" sz="half" idx="13"/>
          </p:nvPr>
        </p:nvSpPr>
        <p:spPr>
          <a:xfrm>
            <a:off x="6718300" y="1612900"/>
            <a:ext cx="5676900" cy="8515350"/>
          </a:xfrm>
          <a:prstGeom prst="rect">
            <a:avLst/>
          </a:prstGeom>
          <a:ln w="9525">
            <a:round/>
          </a:ln>
        </p:spPr>
        <p:txBody>
          <a:bodyPr lIns="91439" tIns="45719" rIns="91439" bIns="45719" anchor="t">
            <a:noAutofit/>
          </a:bodyPr>
          <a:lstStyle/>
          <a:p>
            <a:pPr/>
          </a:p>
        </p:txBody>
      </p:sp>
      <p:sp>
        <p:nvSpPr>
          <p:cNvPr id="78" name="Title Text"/>
          <p:cNvSpPr txBox="1"/>
          <p:nvPr>
            <p:ph type="title"/>
          </p:nvPr>
        </p:nvSpPr>
        <p:spPr>
          <a:prstGeom prst="rect">
            <a:avLst/>
          </a:prstGeom>
        </p:spPr>
        <p:txBody>
          <a:bodyPr/>
          <a:lstStyle/>
          <a:p>
            <a:pPr/>
            <a:r>
              <a:t>Title Text</a:t>
            </a:r>
          </a:p>
        </p:txBody>
      </p:sp>
      <p:sp>
        <p:nvSpPr>
          <p:cNvPr id="79" name="Body Level One…"/>
          <p:cNvSpPr txBox="1"/>
          <p:nvPr>
            <p:ph type="body" sz="half" idx="1"/>
          </p:nvPr>
        </p:nvSpPr>
        <p:spPr>
          <a:xfrm>
            <a:off x="647700" y="2628900"/>
            <a:ext cx="5600700" cy="6477000"/>
          </a:xfrm>
          <a:prstGeom prst="rect">
            <a:avLst/>
          </a:prstGeom>
        </p:spPr>
        <p:txBody>
          <a:bodyPr/>
          <a:lstStyle>
            <a:lvl1pPr marL="393700" indent="-393700">
              <a:lnSpc>
                <a:spcPct val="120000"/>
              </a:lnSpc>
              <a:spcBef>
                <a:spcPts val="2400"/>
              </a:spcBef>
              <a:buBlip>
                <a:blip r:embed="rId2"/>
              </a:buBlip>
              <a:defRPr sz="3200"/>
            </a:lvl1pPr>
            <a:lvl2pPr marL="787400" indent="-393700">
              <a:lnSpc>
                <a:spcPct val="120000"/>
              </a:lnSpc>
              <a:spcBef>
                <a:spcPts val="2400"/>
              </a:spcBef>
              <a:buBlip>
                <a:blip r:embed="rId2"/>
              </a:buBlip>
              <a:defRPr sz="3200"/>
            </a:lvl2pPr>
            <a:lvl3pPr marL="1181100" indent="-393700">
              <a:lnSpc>
                <a:spcPct val="120000"/>
              </a:lnSpc>
              <a:spcBef>
                <a:spcPts val="2400"/>
              </a:spcBef>
              <a:buBlip>
                <a:blip r:embed="rId2"/>
              </a:buBlip>
              <a:defRPr sz="3200"/>
            </a:lvl3pPr>
            <a:lvl4pPr marL="1574800" indent="-393700">
              <a:lnSpc>
                <a:spcPct val="120000"/>
              </a:lnSpc>
              <a:spcBef>
                <a:spcPts val="2400"/>
              </a:spcBef>
              <a:buBlip>
                <a:blip r:embed="rId2"/>
              </a:buBlip>
              <a:defRPr sz="3200"/>
            </a:lvl4pPr>
            <a:lvl5pPr marL="1968500" indent="-393700">
              <a:lnSpc>
                <a:spcPct val="120000"/>
              </a:lnSpc>
              <a:spcBef>
                <a:spcPts val="2400"/>
              </a:spcBef>
              <a:buBlip>
                <a:blip r:embed="rId2"/>
              </a:buBlip>
              <a:defRPr sz="3200"/>
            </a:lvl5pPr>
          </a:lstStyle>
          <a:p>
            <a:pPr/>
            <a:r>
              <a:t>Body Level One</a:t>
            </a:r>
          </a:p>
          <a:p>
            <a:pPr lvl="1"/>
            <a:r>
              <a:t>Body Level Two</a:t>
            </a:r>
          </a:p>
          <a:p>
            <a:pPr lvl="2"/>
            <a:r>
              <a:t>Body Level Three</a:t>
            </a:r>
          </a:p>
          <a:p>
            <a:pPr lvl="3"/>
            <a:r>
              <a:t>Body Level Four</a:t>
            </a:r>
          </a:p>
          <a:p>
            <a:pPr lvl="4"/>
            <a:r>
              <a:t>Body Level Five</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7" name="Body Level One…"/>
          <p:cNvSpPr txBox="1"/>
          <p:nvPr>
            <p:ph type="body" idx="1"/>
          </p:nvPr>
        </p:nvSpPr>
        <p:spPr>
          <a:xfrm>
            <a:off x="647700" y="647700"/>
            <a:ext cx="11709400" cy="8458200"/>
          </a:xfrm>
          <a:prstGeom prst="rect">
            <a:avLst/>
          </a:prstGeom>
        </p:spPr>
        <p:txBody>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647700" y="152400"/>
            <a:ext cx="11709400" cy="203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647700" y="2628900"/>
            <a:ext cx="11709400" cy="6477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4599" y="9359900"/>
            <a:ext cx="342901" cy="406401"/>
          </a:xfrm>
          <a:prstGeom prst="rect">
            <a:avLst/>
          </a:prstGeom>
          <a:ln w="12700">
            <a:miter lim="400000"/>
          </a:ln>
        </p:spPr>
        <p:txBody>
          <a:bodyPr wrap="none" lIns="50800" tIns="50800" rIns="50800" bIns="50800" anchor="b">
            <a:spAutoFit/>
          </a:bodyPr>
          <a:lstStyle>
            <a:lvl1pPr>
              <a:defRPr sz="1800">
                <a:solidFill>
                  <a:srgbClr val="FFFFFF">
                    <a:alpha val="95000"/>
                  </a:srgb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7000" u="none">
          <a:solidFill>
            <a:srgbClr val="FFFFFF">
              <a:alpha val="95000"/>
            </a:srgbClr>
          </a:solidFill>
          <a:uFillTx/>
          <a:latin typeface="+mn-lt"/>
          <a:ea typeface="+mn-ea"/>
          <a:cs typeface="+mn-cs"/>
          <a:sym typeface="Palatino"/>
        </a:defRPr>
      </a:lvl1pPr>
      <a:lvl2pPr marL="0" marR="0" indent="0" algn="l" defTabSz="584200" rtl="0" latinLnBrk="0">
        <a:lnSpc>
          <a:spcPct val="100000"/>
        </a:lnSpc>
        <a:spcBef>
          <a:spcPts val="0"/>
        </a:spcBef>
        <a:spcAft>
          <a:spcPts val="0"/>
        </a:spcAft>
        <a:buClrTx/>
        <a:buSzTx/>
        <a:buFontTx/>
        <a:buNone/>
        <a:tabLst/>
        <a:defRPr b="0" baseline="0" cap="none" i="0" spc="0" strike="noStrike" sz="7000" u="none">
          <a:solidFill>
            <a:srgbClr val="FFFFFF">
              <a:alpha val="95000"/>
            </a:srgbClr>
          </a:solidFill>
          <a:uFillTx/>
          <a:latin typeface="+mn-lt"/>
          <a:ea typeface="+mn-ea"/>
          <a:cs typeface="+mn-cs"/>
          <a:sym typeface="Palatino"/>
        </a:defRPr>
      </a:lvl2pPr>
      <a:lvl3pPr marL="0" marR="0" indent="0" algn="l" defTabSz="584200" rtl="0" latinLnBrk="0">
        <a:lnSpc>
          <a:spcPct val="100000"/>
        </a:lnSpc>
        <a:spcBef>
          <a:spcPts val="0"/>
        </a:spcBef>
        <a:spcAft>
          <a:spcPts val="0"/>
        </a:spcAft>
        <a:buClrTx/>
        <a:buSzTx/>
        <a:buFontTx/>
        <a:buNone/>
        <a:tabLst/>
        <a:defRPr b="0" baseline="0" cap="none" i="0" spc="0" strike="noStrike" sz="7000" u="none">
          <a:solidFill>
            <a:srgbClr val="FFFFFF">
              <a:alpha val="95000"/>
            </a:srgbClr>
          </a:solidFill>
          <a:uFillTx/>
          <a:latin typeface="+mn-lt"/>
          <a:ea typeface="+mn-ea"/>
          <a:cs typeface="+mn-cs"/>
          <a:sym typeface="Palatino"/>
        </a:defRPr>
      </a:lvl3pPr>
      <a:lvl4pPr marL="0" marR="0" indent="0" algn="l" defTabSz="584200" rtl="0" latinLnBrk="0">
        <a:lnSpc>
          <a:spcPct val="100000"/>
        </a:lnSpc>
        <a:spcBef>
          <a:spcPts val="0"/>
        </a:spcBef>
        <a:spcAft>
          <a:spcPts val="0"/>
        </a:spcAft>
        <a:buClrTx/>
        <a:buSzTx/>
        <a:buFontTx/>
        <a:buNone/>
        <a:tabLst/>
        <a:defRPr b="0" baseline="0" cap="none" i="0" spc="0" strike="noStrike" sz="7000" u="none">
          <a:solidFill>
            <a:srgbClr val="FFFFFF">
              <a:alpha val="95000"/>
            </a:srgbClr>
          </a:solidFill>
          <a:uFillTx/>
          <a:latin typeface="+mn-lt"/>
          <a:ea typeface="+mn-ea"/>
          <a:cs typeface="+mn-cs"/>
          <a:sym typeface="Palatino"/>
        </a:defRPr>
      </a:lvl4pPr>
      <a:lvl5pPr marL="0" marR="0" indent="0" algn="l" defTabSz="584200" rtl="0" latinLnBrk="0">
        <a:lnSpc>
          <a:spcPct val="100000"/>
        </a:lnSpc>
        <a:spcBef>
          <a:spcPts val="0"/>
        </a:spcBef>
        <a:spcAft>
          <a:spcPts val="0"/>
        </a:spcAft>
        <a:buClrTx/>
        <a:buSzTx/>
        <a:buFontTx/>
        <a:buNone/>
        <a:tabLst/>
        <a:defRPr b="0" baseline="0" cap="none" i="0" spc="0" strike="noStrike" sz="7000" u="none">
          <a:solidFill>
            <a:srgbClr val="FFFFFF">
              <a:alpha val="95000"/>
            </a:srgbClr>
          </a:solidFill>
          <a:uFillTx/>
          <a:latin typeface="+mn-lt"/>
          <a:ea typeface="+mn-ea"/>
          <a:cs typeface="+mn-cs"/>
          <a:sym typeface="Palatino"/>
        </a:defRPr>
      </a:lvl5pPr>
      <a:lvl6pPr marL="0" marR="0" indent="0" algn="l" defTabSz="584200" rtl="0" latinLnBrk="0">
        <a:lnSpc>
          <a:spcPct val="100000"/>
        </a:lnSpc>
        <a:spcBef>
          <a:spcPts val="0"/>
        </a:spcBef>
        <a:spcAft>
          <a:spcPts val="0"/>
        </a:spcAft>
        <a:buClrTx/>
        <a:buSzTx/>
        <a:buFontTx/>
        <a:buNone/>
        <a:tabLst/>
        <a:defRPr b="0" baseline="0" cap="none" i="0" spc="0" strike="noStrike" sz="7000" u="none">
          <a:solidFill>
            <a:srgbClr val="FFFFFF">
              <a:alpha val="95000"/>
            </a:srgbClr>
          </a:solidFill>
          <a:uFillTx/>
          <a:latin typeface="+mn-lt"/>
          <a:ea typeface="+mn-ea"/>
          <a:cs typeface="+mn-cs"/>
          <a:sym typeface="Palatino"/>
        </a:defRPr>
      </a:lvl6pPr>
      <a:lvl7pPr marL="0" marR="0" indent="0" algn="l" defTabSz="584200" rtl="0" latinLnBrk="0">
        <a:lnSpc>
          <a:spcPct val="100000"/>
        </a:lnSpc>
        <a:spcBef>
          <a:spcPts val="0"/>
        </a:spcBef>
        <a:spcAft>
          <a:spcPts val="0"/>
        </a:spcAft>
        <a:buClrTx/>
        <a:buSzTx/>
        <a:buFontTx/>
        <a:buNone/>
        <a:tabLst/>
        <a:defRPr b="0" baseline="0" cap="none" i="0" spc="0" strike="noStrike" sz="7000" u="none">
          <a:solidFill>
            <a:srgbClr val="FFFFFF">
              <a:alpha val="95000"/>
            </a:srgbClr>
          </a:solidFill>
          <a:uFillTx/>
          <a:latin typeface="+mn-lt"/>
          <a:ea typeface="+mn-ea"/>
          <a:cs typeface="+mn-cs"/>
          <a:sym typeface="Palatino"/>
        </a:defRPr>
      </a:lvl7pPr>
      <a:lvl8pPr marL="0" marR="0" indent="0" algn="l" defTabSz="584200" rtl="0" latinLnBrk="0">
        <a:lnSpc>
          <a:spcPct val="100000"/>
        </a:lnSpc>
        <a:spcBef>
          <a:spcPts val="0"/>
        </a:spcBef>
        <a:spcAft>
          <a:spcPts val="0"/>
        </a:spcAft>
        <a:buClrTx/>
        <a:buSzTx/>
        <a:buFontTx/>
        <a:buNone/>
        <a:tabLst/>
        <a:defRPr b="0" baseline="0" cap="none" i="0" spc="0" strike="noStrike" sz="7000" u="none">
          <a:solidFill>
            <a:srgbClr val="FFFFFF">
              <a:alpha val="95000"/>
            </a:srgbClr>
          </a:solidFill>
          <a:uFillTx/>
          <a:latin typeface="+mn-lt"/>
          <a:ea typeface="+mn-ea"/>
          <a:cs typeface="+mn-cs"/>
          <a:sym typeface="Palatino"/>
        </a:defRPr>
      </a:lvl8pPr>
      <a:lvl9pPr marL="0" marR="0" indent="0" algn="l" defTabSz="584200" rtl="0" latinLnBrk="0">
        <a:lnSpc>
          <a:spcPct val="100000"/>
        </a:lnSpc>
        <a:spcBef>
          <a:spcPts val="0"/>
        </a:spcBef>
        <a:spcAft>
          <a:spcPts val="0"/>
        </a:spcAft>
        <a:buClrTx/>
        <a:buSzTx/>
        <a:buFontTx/>
        <a:buNone/>
        <a:tabLst/>
        <a:defRPr b="0" baseline="0" cap="none" i="0" spc="0" strike="noStrike" sz="7000" u="none">
          <a:solidFill>
            <a:srgbClr val="FFFFFF">
              <a:alpha val="95000"/>
            </a:srgbClr>
          </a:solidFill>
          <a:uFillTx/>
          <a:latin typeface="+mn-lt"/>
          <a:ea typeface="+mn-ea"/>
          <a:cs typeface="+mn-cs"/>
          <a:sym typeface="Palatino"/>
        </a:defRPr>
      </a:lvl9pPr>
    </p:titleStyle>
    <p:bodyStyle>
      <a:lvl1pPr marL="533400" marR="0" indent="-533400" algn="l" defTabSz="584200" rtl="0" latinLnBrk="0">
        <a:lnSpc>
          <a:spcPct val="100000"/>
        </a:lnSpc>
        <a:spcBef>
          <a:spcPts val="4200"/>
        </a:spcBef>
        <a:spcAft>
          <a:spcPts val="0"/>
        </a:spcAft>
        <a:buClrTx/>
        <a:buSzPct val="40000"/>
        <a:buFontTx/>
        <a:buBlip>
          <a:blip r:embed="rId3"/>
        </a:buBlip>
        <a:tabLst/>
        <a:defRPr b="0" baseline="0" cap="none" i="0" spc="0" strike="noStrike" sz="4300" u="none">
          <a:solidFill>
            <a:srgbClr val="546056"/>
          </a:solidFill>
          <a:uFillTx/>
          <a:latin typeface="+mn-lt"/>
          <a:ea typeface="+mn-ea"/>
          <a:cs typeface="+mn-cs"/>
          <a:sym typeface="Palatino"/>
        </a:defRPr>
      </a:lvl1pPr>
      <a:lvl2pPr marL="1066800" marR="0" indent="-533400" algn="l" defTabSz="584200" rtl="0" latinLnBrk="0">
        <a:lnSpc>
          <a:spcPct val="100000"/>
        </a:lnSpc>
        <a:spcBef>
          <a:spcPts val="4200"/>
        </a:spcBef>
        <a:spcAft>
          <a:spcPts val="0"/>
        </a:spcAft>
        <a:buClrTx/>
        <a:buSzPct val="40000"/>
        <a:buFontTx/>
        <a:buBlip>
          <a:blip r:embed="rId3"/>
        </a:buBlip>
        <a:tabLst/>
        <a:defRPr b="0" baseline="0" cap="none" i="0" spc="0" strike="noStrike" sz="4300" u="none">
          <a:solidFill>
            <a:srgbClr val="546056"/>
          </a:solidFill>
          <a:uFillTx/>
          <a:latin typeface="+mn-lt"/>
          <a:ea typeface="+mn-ea"/>
          <a:cs typeface="+mn-cs"/>
          <a:sym typeface="Palatino"/>
        </a:defRPr>
      </a:lvl2pPr>
      <a:lvl3pPr marL="1600200" marR="0" indent="-533400" algn="l" defTabSz="584200" rtl="0" latinLnBrk="0">
        <a:lnSpc>
          <a:spcPct val="100000"/>
        </a:lnSpc>
        <a:spcBef>
          <a:spcPts val="4200"/>
        </a:spcBef>
        <a:spcAft>
          <a:spcPts val="0"/>
        </a:spcAft>
        <a:buClrTx/>
        <a:buSzPct val="40000"/>
        <a:buFontTx/>
        <a:buBlip>
          <a:blip r:embed="rId3"/>
        </a:buBlip>
        <a:tabLst/>
        <a:defRPr b="0" baseline="0" cap="none" i="0" spc="0" strike="noStrike" sz="4300" u="none">
          <a:solidFill>
            <a:srgbClr val="546056"/>
          </a:solidFill>
          <a:uFillTx/>
          <a:latin typeface="+mn-lt"/>
          <a:ea typeface="+mn-ea"/>
          <a:cs typeface="+mn-cs"/>
          <a:sym typeface="Palatino"/>
        </a:defRPr>
      </a:lvl3pPr>
      <a:lvl4pPr marL="2133600" marR="0" indent="-533400" algn="l" defTabSz="584200" rtl="0" latinLnBrk="0">
        <a:lnSpc>
          <a:spcPct val="100000"/>
        </a:lnSpc>
        <a:spcBef>
          <a:spcPts val="4200"/>
        </a:spcBef>
        <a:spcAft>
          <a:spcPts val="0"/>
        </a:spcAft>
        <a:buClrTx/>
        <a:buSzPct val="40000"/>
        <a:buFontTx/>
        <a:buBlip>
          <a:blip r:embed="rId3"/>
        </a:buBlip>
        <a:tabLst/>
        <a:defRPr b="0" baseline="0" cap="none" i="0" spc="0" strike="noStrike" sz="4300" u="none">
          <a:solidFill>
            <a:srgbClr val="546056"/>
          </a:solidFill>
          <a:uFillTx/>
          <a:latin typeface="+mn-lt"/>
          <a:ea typeface="+mn-ea"/>
          <a:cs typeface="+mn-cs"/>
          <a:sym typeface="Palatino"/>
        </a:defRPr>
      </a:lvl4pPr>
      <a:lvl5pPr marL="2667000" marR="0" indent="-533400" algn="l" defTabSz="584200" rtl="0" latinLnBrk="0">
        <a:lnSpc>
          <a:spcPct val="100000"/>
        </a:lnSpc>
        <a:spcBef>
          <a:spcPts val="4200"/>
        </a:spcBef>
        <a:spcAft>
          <a:spcPts val="0"/>
        </a:spcAft>
        <a:buClrTx/>
        <a:buSzPct val="40000"/>
        <a:buFontTx/>
        <a:buBlip>
          <a:blip r:embed="rId3"/>
        </a:buBlip>
        <a:tabLst/>
        <a:defRPr b="0" baseline="0" cap="none" i="0" spc="0" strike="noStrike" sz="4300" u="none">
          <a:solidFill>
            <a:srgbClr val="546056"/>
          </a:solidFill>
          <a:uFillTx/>
          <a:latin typeface="+mn-lt"/>
          <a:ea typeface="+mn-ea"/>
          <a:cs typeface="+mn-cs"/>
          <a:sym typeface="Palatino"/>
        </a:defRPr>
      </a:lvl5pPr>
      <a:lvl6pPr marL="3200400" marR="0" indent="-533400" algn="l" defTabSz="584200" rtl="0" latinLnBrk="0">
        <a:lnSpc>
          <a:spcPct val="100000"/>
        </a:lnSpc>
        <a:spcBef>
          <a:spcPts val="4200"/>
        </a:spcBef>
        <a:spcAft>
          <a:spcPts val="0"/>
        </a:spcAft>
        <a:buClrTx/>
        <a:buSzPct val="40000"/>
        <a:buFontTx/>
        <a:buBlip>
          <a:blip r:embed="rId3"/>
        </a:buBlip>
        <a:tabLst/>
        <a:defRPr b="0" baseline="0" cap="none" i="0" spc="0" strike="noStrike" sz="4300" u="none">
          <a:solidFill>
            <a:srgbClr val="546056"/>
          </a:solidFill>
          <a:uFillTx/>
          <a:latin typeface="+mn-lt"/>
          <a:ea typeface="+mn-ea"/>
          <a:cs typeface="+mn-cs"/>
          <a:sym typeface="Palatino"/>
        </a:defRPr>
      </a:lvl6pPr>
      <a:lvl7pPr marL="3733800" marR="0" indent="-533400" algn="l" defTabSz="584200" rtl="0" latinLnBrk="0">
        <a:lnSpc>
          <a:spcPct val="100000"/>
        </a:lnSpc>
        <a:spcBef>
          <a:spcPts val="4200"/>
        </a:spcBef>
        <a:spcAft>
          <a:spcPts val="0"/>
        </a:spcAft>
        <a:buClrTx/>
        <a:buSzPct val="40000"/>
        <a:buFontTx/>
        <a:buBlip>
          <a:blip r:embed="rId3"/>
        </a:buBlip>
        <a:tabLst/>
        <a:defRPr b="0" baseline="0" cap="none" i="0" spc="0" strike="noStrike" sz="4300" u="none">
          <a:solidFill>
            <a:srgbClr val="546056"/>
          </a:solidFill>
          <a:uFillTx/>
          <a:latin typeface="+mn-lt"/>
          <a:ea typeface="+mn-ea"/>
          <a:cs typeface="+mn-cs"/>
          <a:sym typeface="Palatino"/>
        </a:defRPr>
      </a:lvl7pPr>
      <a:lvl8pPr marL="4267200" marR="0" indent="-533400" algn="l" defTabSz="584200" rtl="0" latinLnBrk="0">
        <a:lnSpc>
          <a:spcPct val="100000"/>
        </a:lnSpc>
        <a:spcBef>
          <a:spcPts val="4200"/>
        </a:spcBef>
        <a:spcAft>
          <a:spcPts val="0"/>
        </a:spcAft>
        <a:buClrTx/>
        <a:buSzPct val="40000"/>
        <a:buFontTx/>
        <a:buBlip>
          <a:blip r:embed="rId3"/>
        </a:buBlip>
        <a:tabLst/>
        <a:defRPr b="0" baseline="0" cap="none" i="0" spc="0" strike="noStrike" sz="4300" u="none">
          <a:solidFill>
            <a:srgbClr val="546056"/>
          </a:solidFill>
          <a:uFillTx/>
          <a:latin typeface="+mn-lt"/>
          <a:ea typeface="+mn-ea"/>
          <a:cs typeface="+mn-cs"/>
          <a:sym typeface="Palatino"/>
        </a:defRPr>
      </a:lvl8pPr>
      <a:lvl9pPr marL="4800600" marR="0" indent="-533400" algn="l" defTabSz="584200" rtl="0" latinLnBrk="0">
        <a:lnSpc>
          <a:spcPct val="100000"/>
        </a:lnSpc>
        <a:spcBef>
          <a:spcPts val="4200"/>
        </a:spcBef>
        <a:spcAft>
          <a:spcPts val="0"/>
        </a:spcAft>
        <a:buClrTx/>
        <a:buSzPct val="40000"/>
        <a:buFontTx/>
        <a:buBlip>
          <a:blip r:embed="rId3"/>
        </a:buBlip>
        <a:tabLst/>
        <a:defRPr b="0" baseline="0" cap="none" i="0" spc="0" strike="noStrike" sz="4300" u="none">
          <a:solidFill>
            <a:srgbClr val="546056"/>
          </a:solidFill>
          <a:uFillTx/>
          <a:latin typeface="+mn-lt"/>
          <a:ea typeface="+mn-ea"/>
          <a:cs typeface="+mn-cs"/>
          <a:sym typeface="Palatin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kaggle.com/himanshupoddar/zomato-bangalore-restaurants/download"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Restaurant Recommendation Engine"/>
          <p:cNvSpPr txBox="1"/>
          <p:nvPr>
            <p:ph type="ctrTitle"/>
          </p:nvPr>
        </p:nvSpPr>
        <p:spPr>
          <a:prstGeom prst="rect">
            <a:avLst/>
          </a:prstGeom>
        </p:spPr>
        <p:txBody>
          <a:bodyPr/>
          <a:lstStyle/>
          <a:p>
            <a:pPr/>
            <a:r>
              <a:t>Restaurant Recommendation Engine</a:t>
            </a:r>
          </a:p>
        </p:txBody>
      </p:sp>
      <p:sp>
        <p:nvSpPr>
          <p:cNvPr id="132" name="(zomato based )"/>
          <p:cNvSpPr txBox="1"/>
          <p:nvPr>
            <p:ph type="subTitle" sz="quarter" idx="1"/>
          </p:nvPr>
        </p:nvSpPr>
        <p:spPr>
          <a:prstGeom prst="rect">
            <a:avLst/>
          </a:prstGeom>
        </p:spPr>
        <p:txBody>
          <a:bodyPr/>
          <a:lstStyle/>
          <a:p>
            <a:pPr/>
            <a:r>
              <a:t>(zomato based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Conclusion"/>
          <p:cNvSpPr txBox="1"/>
          <p:nvPr>
            <p:ph type="title"/>
          </p:nvPr>
        </p:nvSpPr>
        <p:spPr>
          <a:prstGeom prst="rect">
            <a:avLst/>
          </a:prstGeom>
        </p:spPr>
        <p:txBody>
          <a:bodyPr/>
          <a:lstStyle>
            <a:lvl1pPr algn="ctr"/>
          </a:lstStyle>
          <a:p>
            <a:pPr/>
            <a:r>
              <a:t>Conclusion</a:t>
            </a:r>
          </a:p>
        </p:txBody>
      </p:sp>
      <p:sp>
        <p:nvSpPr>
          <p:cNvPr id="160" name="1. The project recommends the location of a restaurant for a restaurant type, or a restaurant type based on location from the available data.…"/>
          <p:cNvSpPr txBox="1"/>
          <p:nvPr>
            <p:ph type="body" idx="1"/>
          </p:nvPr>
        </p:nvSpPr>
        <p:spPr>
          <a:prstGeom prst="rect">
            <a:avLst/>
          </a:prstGeom>
        </p:spPr>
        <p:txBody>
          <a:bodyPr anchor="t"/>
          <a:lstStyle/>
          <a:p>
            <a:pPr marL="490727" indent="-490727" defTabSz="537463">
              <a:spcBef>
                <a:spcPts val="3800"/>
              </a:spcBef>
              <a:buSzPct val="80000"/>
              <a:buChar char="•"/>
              <a:defRPr sz="3956"/>
            </a:pPr>
            <a:r>
              <a:t>1. The project recommends the location of a restaurant for a restaurant type, or a restaurant type based on location from the available data.</a:t>
            </a:r>
          </a:p>
          <a:p>
            <a:pPr marL="490727" indent="-490727" defTabSz="537463">
              <a:spcBef>
                <a:spcPts val="3800"/>
              </a:spcBef>
              <a:buSzPct val="80000"/>
              <a:buChar char="•"/>
              <a:defRPr sz="3956"/>
            </a:pPr>
            <a:r>
              <a:t>2. This recommendation is strictly carried out from data as the real data is from zomato APIs.</a:t>
            </a:r>
          </a:p>
          <a:p>
            <a:pPr marL="490727" indent="-490727" defTabSz="537463">
              <a:spcBef>
                <a:spcPts val="3800"/>
              </a:spcBef>
              <a:buSzPct val="80000"/>
              <a:buChar char="•"/>
              <a:defRPr sz="3956"/>
            </a:pPr>
            <a:r>
              <a:t>3. The results can be seen in an adjustable fashion where parameters can be varied to get different results.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Background"/>
          <p:cNvSpPr txBox="1"/>
          <p:nvPr>
            <p:ph type="title"/>
          </p:nvPr>
        </p:nvSpPr>
        <p:spPr>
          <a:prstGeom prst="rect">
            <a:avLst/>
          </a:prstGeom>
        </p:spPr>
        <p:txBody>
          <a:bodyPr/>
          <a:lstStyle>
            <a:lvl1pPr algn="ctr"/>
          </a:lstStyle>
          <a:p>
            <a:pPr/>
            <a:r>
              <a:t>Background</a:t>
            </a:r>
          </a:p>
        </p:txBody>
      </p:sp>
      <p:sp>
        <p:nvSpPr>
          <p:cNvPr id="135" name="Opening a new restaurant can be challenging in metropolitan cities because existing competition and risk involved with newer investments.…"/>
          <p:cNvSpPr txBox="1"/>
          <p:nvPr>
            <p:ph type="body" idx="1"/>
          </p:nvPr>
        </p:nvSpPr>
        <p:spPr>
          <a:prstGeom prst="rect">
            <a:avLst/>
          </a:prstGeom>
        </p:spPr>
        <p:txBody>
          <a:bodyPr anchor="t"/>
          <a:lstStyle/>
          <a:p>
            <a:pPr marL="341375" indent="-341375" defTabSz="373887">
              <a:spcBef>
                <a:spcPts val="2600"/>
              </a:spcBef>
              <a:buSzPct val="80000"/>
              <a:buChar char="•"/>
              <a:defRPr sz="2751"/>
            </a:pPr>
            <a:r>
              <a:t>Opening a new restaurant can be challenging in metropolitan cities because existing competition and risk involved with newer investments.</a:t>
            </a:r>
          </a:p>
          <a:p>
            <a:pPr marL="341375" indent="-341375" defTabSz="373887">
              <a:spcBef>
                <a:spcPts val="2600"/>
              </a:spcBef>
              <a:buSzPct val="80000"/>
              <a:buChar char="•"/>
              <a:defRPr sz="2751"/>
            </a:pPr>
            <a:r>
              <a:t>The city we analyse is Bangalore and the source is zomato.</a:t>
            </a:r>
          </a:p>
          <a:p>
            <a:pPr marL="341375" indent="-341375" defTabSz="373887">
              <a:spcBef>
                <a:spcPts val="2600"/>
              </a:spcBef>
              <a:buSzPct val="80000"/>
              <a:buChar char="•"/>
              <a:defRPr sz="2751"/>
            </a:pPr>
            <a:r>
              <a:t>The data consists details of various localities, popular restaurants in there, cost of dining, ratings and much more.</a:t>
            </a:r>
          </a:p>
          <a:p>
            <a:pPr marL="341375" indent="-341375" defTabSz="373887">
              <a:spcBef>
                <a:spcPts val="2600"/>
              </a:spcBef>
              <a:buSzPct val="80000"/>
              <a:buChar char="•"/>
              <a:defRPr sz="2751"/>
            </a:pPr>
            <a:r>
              <a:t>We try to answer two most important  questions the concern such choices.</a:t>
            </a:r>
          </a:p>
          <a:p>
            <a:pPr lvl="1" marL="682751" indent="-341375" defTabSz="373887">
              <a:spcBef>
                <a:spcPts val="2600"/>
              </a:spcBef>
              <a:buSzPct val="80000"/>
              <a:buChar char="•"/>
              <a:defRPr sz="2751"/>
            </a:pPr>
            <a:r>
              <a:t>Given a location what is the best restaurant type to open in that area</a:t>
            </a:r>
          </a:p>
          <a:p>
            <a:pPr lvl="1" marL="682751" indent="-341375" defTabSz="373887">
              <a:spcBef>
                <a:spcPts val="2600"/>
              </a:spcBef>
              <a:buSzPct val="80000"/>
              <a:buChar char="•"/>
              <a:defRPr sz="2751"/>
            </a:pPr>
            <a:r>
              <a:t>Given a restaurant type what is the best location to open that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Describing the data"/>
          <p:cNvSpPr txBox="1"/>
          <p:nvPr>
            <p:ph type="title"/>
          </p:nvPr>
        </p:nvSpPr>
        <p:spPr>
          <a:prstGeom prst="rect">
            <a:avLst/>
          </a:prstGeom>
        </p:spPr>
        <p:txBody>
          <a:bodyPr/>
          <a:lstStyle>
            <a:lvl1pPr algn="ctr"/>
          </a:lstStyle>
          <a:p>
            <a:pPr/>
            <a:r>
              <a:t>Describing the data</a:t>
            </a:r>
          </a:p>
        </p:txBody>
      </p:sp>
      <p:sp>
        <p:nvSpPr>
          <p:cNvPr id="138" name="The data for this project is taken from a publicly available kaggle repository    “https://www.kaggle.com/himanshupoddar/zomato-bangalore-restaurants/download&quot; of user himanshupoddar.…"/>
          <p:cNvSpPr txBox="1"/>
          <p:nvPr>
            <p:ph type="body" idx="1"/>
          </p:nvPr>
        </p:nvSpPr>
        <p:spPr>
          <a:prstGeom prst="rect">
            <a:avLst/>
          </a:prstGeom>
        </p:spPr>
        <p:txBody>
          <a:bodyPr anchor="t"/>
          <a:lstStyle/>
          <a:p>
            <a:pPr marL="301752" indent="-301752" defTabSz="257047">
              <a:spcBef>
                <a:spcPts val="1800"/>
              </a:spcBef>
              <a:buSzPct val="100000"/>
              <a:buAutoNum type="arabicPeriod" startAt="1"/>
              <a:defRPr sz="1892"/>
            </a:pPr>
            <a:r>
              <a:t> The data for this project is taken from a publicly available kaggle repository    “</a:t>
            </a:r>
            <a:r>
              <a:rPr u="sng">
                <a:hlinkClick r:id="rId2" invalidUrl="" action="" tgtFrame="" tooltip="" history="1" highlightClick="0" endSnd="0"/>
              </a:rPr>
              <a:t>https://www.kaggle.com/himanshupoddar/zomato-bangalore-restaurants/download</a:t>
            </a:r>
            <a:r>
              <a:t>" of user himanshupoddar.</a:t>
            </a:r>
          </a:p>
          <a:p>
            <a:pPr marL="301752" indent="-301752" defTabSz="257047">
              <a:spcBef>
                <a:spcPts val="1800"/>
              </a:spcBef>
              <a:buSzPct val="100000"/>
              <a:buAutoNum type="arabicPeriod" startAt="1"/>
              <a:defRPr sz="1892"/>
            </a:pPr>
            <a:r>
              <a:t>The dataset is 547 MB in size and has many fields which are described below in the sense of a dataframe.</a:t>
            </a:r>
          </a:p>
          <a:p>
            <a:pPr lvl="4" marL="0" indent="0" defTabSz="257047">
              <a:spcBef>
                <a:spcPts val="1800"/>
              </a:spcBef>
              <a:buSzTx/>
              <a:buNone/>
              <a:defRPr sz="1892"/>
            </a:pPr>
            <a:r>
              <a:t>        url:  Website link for restaurant</a:t>
            </a:r>
          </a:p>
          <a:p>
            <a:pPr lvl="3" marL="0" indent="0" defTabSz="257047">
              <a:spcBef>
                <a:spcPts val="1800"/>
              </a:spcBef>
              <a:buSzTx/>
              <a:buNone/>
              <a:defRPr sz="1892"/>
            </a:pPr>
            <a:r>
              <a:t>        address:  Physical address of restaurant</a:t>
            </a:r>
          </a:p>
          <a:p>
            <a:pPr lvl="3" marL="0" indent="0" defTabSz="257047">
              <a:spcBef>
                <a:spcPts val="1800"/>
              </a:spcBef>
              <a:buSzTx/>
              <a:buNone/>
              <a:defRPr sz="1892"/>
            </a:pPr>
            <a:r>
              <a:t>        name:  Restaurant name</a:t>
            </a:r>
          </a:p>
          <a:p>
            <a:pPr lvl="3" marL="0" indent="0" defTabSz="257047">
              <a:spcBef>
                <a:spcPts val="1800"/>
              </a:spcBef>
              <a:buSzTx/>
              <a:buNone/>
              <a:defRPr sz="1892"/>
            </a:pPr>
            <a:r>
              <a:t>        online_order:  Wether the restaurant supports online order</a:t>
            </a:r>
          </a:p>
          <a:p>
            <a:pPr lvl="3" marL="0" indent="0" defTabSz="257047">
              <a:spcBef>
                <a:spcPts val="1800"/>
              </a:spcBef>
              <a:buSzTx/>
              <a:buNone/>
              <a:defRPr sz="1892"/>
            </a:pPr>
            <a:r>
              <a:t>        book_table:  Table booking allowed or not</a:t>
            </a:r>
          </a:p>
          <a:p>
            <a:pPr lvl="3" marL="0" indent="0" defTabSz="257047">
              <a:spcBef>
                <a:spcPts val="1800"/>
              </a:spcBef>
              <a:buSzTx/>
              <a:buNone/>
              <a:defRPr sz="1892"/>
            </a:pPr>
            <a:r>
              <a:t>        rate:  Rating of restaurant out of 5</a:t>
            </a:r>
          </a:p>
          <a:p>
            <a:pPr lvl="3" marL="0" indent="0" defTabSz="257047">
              <a:spcBef>
                <a:spcPts val="1800"/>
              </a:spcBef>
              <a:buSzTx/>
              <a:buNone/>
              <a:defRPr sz="1892"/>
            </a:pPr>
            <a:r>
              <a:t>        votes:  Votes in support of rating.</a:t>
            </a:r>
          </a:p>
          <a:p>
            <a:pPr lvl="3" marL="0" indent="0" defTabSz="257047">
              <a:spcBef>
                <a:spcPts val="1800"/>
              </a:spcBef>
              <a:buSzTx/>
              <a:buNone/>
              <a:defRPr sz="1892"/>
            </a:pPr>
            <a:r>
              <a:t>        phone:  Phone number of restaurant</a:t>
            </a:r>
          </a:p>
          <a:p>
            <a:pPr lvl="3" marL="0" indent="0" defTabSz="257047">
              <a:spcBef>
                <a:spcPts val="1800"/>
              </a:spcBef>
              <a:buSzTx/>
              <a:buNone/>
              <a:defRPr sz="1892"/>
            </a:pPr>
            <a:r>
              <a:t>        location:  Zomato circle ( Equivalent of neighbourhood)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Describing data (continued…)"/>
          <p:cNvSpPr txBox="1"/>
          <p:nvPr>
            <p:ph type="title"/>
          </p:nvPr>
        </p:nvSpPr>
        <p:spPr>
          <a:prstGeom prst="rect">
            <a:avLst/>
          </a:prstGeom>
        </p:spPr>
        <p:txBody>
          <a:bodyPr/>
          <a:lstStyle>
            <a:lvl1pPr algn="ctr" defTabSz="566674">
              <a:defRPr sz="6790"/>
            </a:lvl1pPr>
          </a:lstStyle>
          <a:p>
            <a:pPr/>
            <a:r>
              <a:t>Describing data (continued…)</a:t>
            </a:r>
          </a:p>
        </p:txBody>
      </p:sp>
      <p:sp>
        <p:nvSpPr>
          <p:cNvPr id="141" name="rest_type:  Restaurant sub type…"/>
          <p:cNvSpPr txBox="1"/>
          <p:nvPr>
            <p:ph type="body" idx="1"/>
          </p:nvPr>
        </p:nvSpPr>
        <p:spPr>
          <a:prstGeom prst="rect">
            <a:avLst/>
          </a:prstGeom>
        </p:spPr>
        <p:txBody>
          <a:bodyPr anchor="t"/>
          <a:lstStyle/>
          <a:p>
            <a:pPr marL="0" indent="0" defTabSz="391414">
              <a:spcBef>
                <a:spcPts val="2800"/>
              </a:spcBef>
              <a:buSzTx/>
              <a:buNone/>
              <a:defRPr sz="2881"/>
            </a:pPr>
            <a:r>
              <a:t>    rest_type:  Restaurant sub type </a:t>
            </a:r>
          </a:p>
          <a:p>
            <a:pPr marL="0" indent="0" defTabSz="391414">
              <a:spcBef>
                <a:spcPts val="2800"/>
              </a:spcBef>
              <a:buSzTx/>
              <a:buNone/>
              <a:defRPr sz="2881"/>
            </a:pPr>
            <a:r>
              <a:t>    dish_liked:  Popular restaurant dishes</a:t>
            </a:r>
          </a:p>
          <a:p>
            <a:pPr marL="0" indent="0" defTabSz="391414">
              <a:spcBef>
                <a:spcPts val="2800"/>
              </a:spcBef>
              <a:buSzTx/>
              <a:buNone/>
              <a:defRPr sz="2881"/>
            </a:pPr>
            <a:r>
              <a:t>    cuisines:  Available cuisines classifications</a:t>
            </a:r>
          </a:p>
          <a:p>
            <a:pPr marL="0" indent="0" defTabSz="391414">
              <a:spcBef>
                <a:spcPts val="2800"/>
              </a:spcBef>
              <a:buSzTx/>
              <a:buNone/>
              <a:defRPr sz="2881"/>
            </a:pPr>
            <a:r>
              <a:t>    approx_cost(for two people):  Cost of dining for two people</a:t>
            </a:r>
          </a:p>
          <a:p>
            <a:pPr marL="0" indent="0" defTabSz="391414">
              <a:spcBef>
                <a:spcPts val="2800"/>
              </a:spcBef>
              <a:buSzTx/>
              <a:buNone/>
              <a:defRPr sz="2881"/>
            </a:pPr>
            <a:r>
              <a:t>    reviews_list:  List of reviews by users</a:t>
            </a:r>
          </a:p>
          <a:p>
            <a:pPr marL="0" indent="0" defTabSz="391414">
              <a:spcBef>
                <a:spcPts val="2800"/>
              </a:spcBef>
              <a:buSzTx/>
              <a:buNone/>
              <a:defRPr sz="2881"/>
            </a:pPr>
            <a:r>
              <a:t>    menu_item:  Menu items in restaurant.</a:t>
            </a:r>
          </a:p>
          <a:p>
            <a:pPr marL="0" indent="0" defTabSz="391414">
              <a:spcBef>
                <a:spcPts val="2800"/>
              </a:spcBef>
              <a:buSzTx/>
              <a:buNone/>
              <a:defRPr sz="2881"/>
            </a:pPr>
            <a:r>
              <a:t>    listed_in(type):  Type of Restaurant</a:t>
            </a:r>
          </a:p>
          <a:p>
            <a:pPr marL="0" indent="0" defTabSz="391414">
              <a:spcBef>
                <a:spcPts val="2800"/>
              </a:spcBef>
              <a:buSzTx/>
              <a:buNone/>
              <a:defRPr sz="2881"/>
            </a:pPr>
            <a:r>
              <a:t>    listed_in(city):  City locality where restaurant is present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Recommending locations based on restaurant types"/>
          <p:cNvSpPr txBox="1"/>
          <p:nvPr>
            <p:ph type="title"/>
          </p:nvPr>
        </p:nvSpPr>
        <p:spPr>
          <a:prstGeom prst="rect">
            <a:avLst/>
          </a:prstGeom>
        </p:spPr>
        <p:txBody>
          <a:bodyPr/>
          <a:lstStyle>
            <a:lvl1pPr defTabSz="479044">
              <a:defRPr sz="5740"/>
            </a:lvl1pPr>
          </a:lstStyle>
          <a:p>
            <a:pPr/>
            <a:r>
              <a:t>Recommending locations based on restaurant types</a:t>
            </a:r>
          </a:p>
        </p:txBody>
      </p:sp>
      <p:sp>
        <p:nvSpPr>
          <p:cNvPr id="144" name="The right location can be either of:…"/>
          <p:cNvSpPr txBox="1"/>
          <p:nvPr>
            <p:ph type="body" idx="1"/>
          </p:nvPr>
        </p:nvSpPr>
        <p:spPr>
          <a:prstGeom prst="rect">
            <a:avLst/>
          </a:prstGeom>
        </p:spPr>
        <p:txBody>
          <a:bodyPr anchor="t"/>
          <a:lstStyle/>
          <a:p>
            <a:pPr marL="298704" indent="-298704" defTabSz="327152">
              <a:spcBef>
                <a:spcPts val="2300"/>
              </a:spcBef>
              <a:buSzPct val="80000"/>
              <a:buChar char="•"/>
              <a:defRPr b="1" sz="2408"/>
            </a:pPr>
            <a:r>
              <a:t>The right location can be either of:</a:t>
            </a:r>
          </a:p>
          <a:p>
            <a:pPr lvl="2" marL="896111" indent="-298704" defTabSz="327152">
              <a:spcBef>
                <a:spcPts val="2300"/>
              </a:spcBef>
              <a:buSzPct val="80000"/>
              <a:buChar char="•"/>
              <a:defRPr sz="2408"/>
            </a:pPr>
            <a:r>
              <a:t>A location which has low presence of the restaurant type ( new market ).</a:t>
            </a:r>
          </a:p>
          <a:p>
            <a:pPr lvl="2" marL="896111" indent="-298704" defTabSz="327152">
              <a:spcBef>
                <a:spcPts val="2300"/>
              </a:spcBef>
              <a:buSzPct val="80000"/>
              <a:buChar char="•"/>
              <a:defRPr sz="2408"/>
            </a:pPr>
            <a:r>
              <a:t>A location which has high presence of the restaurant type ( existing well established market ).</a:t>
            </a:r>
          </a:p>
          <a:p>
            <a:pPr marL="298704" indent="-298704" defTabSz="327152">
              <a:spcBef>
                <a:spcPts val="2300"/>
              </a:spcBef>
              <a:buSzPct val="80000"/>
              <a:buChar char="•"/>
              <a:defRPr b="1" sz="2408"/>
            </a:pPr>
            <a:r>
              <a:t>How the algorithm works?</a:t>
            </a:r>
          </a:p>
          <a:p>
            <a:pPr lvl="1" marL="597408" indent="-298704" defTabSz="327152">
              <a:spcBef>
                <a:spcPts val="2300"/>
              </a:spcBef>
              <a:buSzPct val="80000"/>
              <a:buChar char="•"/>
              <a:defRPr sz="2408"/>
            </a:pPr>
            <a:r>
              <a:t> New markets are identified by low presence of the restaurant type in certain areas and this is further ascertained by looking at neighbourhoods and figuring out areas with lowest presence for the restaurant type.</a:t>
            </a:r>
          </a:p>
          <a:p>
            <a:pPr lvl="1" marL="597408" indent="-298704" defTabSz="327152">
              <a:spcBef>
                <a:spcPts val="2300"/>
              </a:spcBef>
              <a:buSzPct val="80000"/>
              <a:buChar char="•"/>
              <a:defRPr sz="2408"/>
            </a:pPr>
            <a:r>
              <a:t>Areas with high votes for the restaurant types are figured out and displayed, these areas provide ease of doing business because of well established customer base, ease of getting raw materials and amicable government policies and tax reforms.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Recommending restaurants types based on location"/>
          <p:cNvSpPr txBox="1"/>
          <p:nvPr>
            <p:ph type="title"/>
          </p:nvPr>
        </p:nvSpPr>
        <p:spPr>
          <a:prstGeom prst="rect">
            <a:avLst/>
          </a:prstGeom>
        </p:spPr>
        <p:txBody>
          <a:bodyPr/>
          <a:lstStyle>
            <a:lvl1pPr defTabSz="479044">
              <a:defRPr sz="5740"/>
            </a:lvl1pPr>
          </a:lstStyle>
          <a:p>
            <a:pPr/>
            <a:r>
              <a:t>Recommending restaurants types based on location</a:t>
            </a:r>
          </a:p>
        </p:txBody>
      </p:sp>
      <p:sp>
        <p:nvSpPr>
          <p:cNvPr id="147" name="The right restaurant type can be found by:…"/>
          <p:cNvSpPr txBox="1"/>
          <p:nvPr>
            <p:ph type="body" idx="1"/>
          </p:nvPr>
        </p:nvSpPr>
        <p:spPr>
          <a:prstGeom prst="rect">
            <a:avLst/>
          </a:prstGeom>
        </p:spPr>
        <p:txBody>
          <a:bodyPr anchor="t"/>
          <a:lstStyle/>
          <a:p>
            <a:pPr marL="336041" indent="-336041" defTabSz="368045">
              <a:spcBef>
                <a:spcPts val="2600"/>
              </a:spcBef>
              <a:buSzPct val="80000"/>
              <a:buChar char="•"/>
              <a:defRPr sz="2709"/>
            </a:pPr>
            <a:r>
              <a:rPr b="1"/>
              <a:t>The right restaurant type can be found by</a:t>
            </a:r>
            <a:r>
              <a:t>:</a:t>
            </a:r>
          </a:p>
          <a:p>
            <a:pPr lvl="1" marL="672083" indent="-336041" defTabSz="368045">
              <a:spcBef>
                <a:spcPts val="2600"/>
              </a:spcBef>
              <a:buSzPct val="80000"/>
              <a:buChar char="•"/>
              <a:defRPr sz="2709"/>
            </a:pPr>
            <a:r>
              <a:t>Looking at different restaurant types by frequency and figuring smallest of them, i.e. for a given area what is the least available restaurant type.</a:t>
            </a:r>
          </a:p>
          <a:p>
            <a:pPr lvl="1" marL="672083" indent="-336041" defTabSz="368045">
              <a:spcBef>
                <a:spcPts val="2600"/>
              </a:spcBef>
              <a:buSzPct val="80000"/>
              <a:buChar char="•"/>
              <a:defRPr sz="2709"/>
            </a:pPr>
            <a:r>
              <a:t>Next this is repeated for nearest neighbours, and finally a log or table is presented which shows popular restaurant of same type with details in selected nearby areas.</a:t>
            </a:r>
          </a:p>
          <a:p>
            <a:pPr marL="336041" indent="-336041" defTabSz="368045">
              <a:spcBef>
                <a:spcPts val="2600"/>
              </a:spcBef>
              <a:buSzPct val="80000"/>
              <a:buChar char="•"/>
              <a:defRPr sz="2709"/>
            </a:pPr>
            <a:r>
              <a:rPr b="1"/>
              <a:t>To support a new restaurant type, we show high rated restaurant types in nearby areas</a:t>
            </a:r>
            <a:r>
              <a:t>:</a:t>
            </a:r>
          </a:p>
          <a:p>
            <a:pPr lvl="1" marL="672083" indent="-336041" defTabSz="368045">
              <a:spcBef>
                <a:spcPts val="2600"/>
              </a:spcBef>
              <a:buSzPct val="80000"/>
              <a:buChar char="•"/>
              <a:defRPr sz="2709"/>
            </a:pPr>
            <a:r>
              <a:t>The popular restaurant types are shown with details like rating, cuisines, location, dishes liked and physical address.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Results"/>
          <p:cNvSpPr txBox="1"/>
          <p:nvPr>
            <p:ph type="title"/>
          </p:nvPr>
        </p:nvSpPr>
        <p:spPr>
          <a:prstGeom prst="rect">
            <a:avLst/>
          </a:prstGeom>
        </p:spPr>
        <p:txBody>
          <a:bodyPr/>
          <a:lstStyle>
            <a:lvl1pPr algn="ctr"/>
          </a:lstStyle>
          <a:p>
            <a:pPr/>
            <a:r>
              <a:t>Results</a:t>
            </a:r>
          </a:p>
        </p:txBody>
      </p:sp>
      <p:sp>
        <p:nvSpPr>
          <p:cNvPr id="150" name="For a particular location the restaurant types are suggested by logs and table. Example logs for BTM Bangalore.…"/>
          <p:cNvSpPr txBox="1"/>
          <p:nvPr>
            <p:ph type="body" idx="1"/>
          </p:nvPr>
        </p:nvSpPr>
        <p:spPr>
          <a:prstGeom prst="rect">
            <a:avLst/>
          </a:prstGeom>
        </p:spPr>
        <p:txBody>
          <a:bodyPr anchor="t"/>
          <a:lstStyle/>
          <a:p>
            <a:pPr marL="213360" indent="-213360" defTabSz="233679">
              <a:spcBef>
                <a:spcPts val="1600"/>
              </a:spcBef>
              <a:buSzPct val="80000"/>
              <a:buChar char="•"/>
              <a:defRPr b="1" sz="1720"/>
            </a:pPr>
            <a:r>
              <a:t>For a particular location the restaurant types are suggested by logs and table. Example logs for BTM Bangalore.</a:t>
            </a:r>
          </a:p>
          <a:p>
            <a:pPr lvl="1" marL="426720" indent="-213360" defTabSz="233679">
              <a:spcBef>
                <a:spcPts val="1600"/>
              </a:spcBef>
              <a:buSzPct val="80000"/>
              <a:buChar char="•"/>
              <a:defRPr sz="1720"/>
            </a:pPr>
            <a:r>
              <a:t>  Best to open:</a:t>
            </a:r>
          </a:p>
          <a:p>
            <a:pPr lvl="2" marL="640080" indent="-213360" defTabSz="233679">
              <a:spcBef>
                <a:spcPts val="1600"/>
              </a:spcBef>
              <a:buSzPct val="80000"/>
              <a:buChar char="•"/>
              <a:defRPr sz="1720"/>
            </a:pPr>
            <a:r>
              <a:t>Buffet at Hosur Road</a:t>
            </a:r>
          </a:p>
          <a:p>
            <a:pPr lvl="2" marL="640080" indent="-213360" defTabSz="233679">
              <a:spcBef>
                <a:spcPts val="1600"/>
              </a:spcBef>
              <a:buSzPct val="80000"/>
              <a:buChar char="•"/>
              <a:defRPr sz="1720"/>
            </a:pPr>
            <a:r>
              <a:t>Cafes at Hosur Road</a:t>
            </a:r>
          </a:p>
          <a:p>
            <a:pPr lvl="2" marL="640080" indent="-213360" defTabSz="233679">
              <a:spcBef>
                <a:spcPts val="1600"/>
              </a:spcBef>
              <a:buSzPct val="80000"/>
              <a:buChar char="•"/>
              <a:defRPr sz="1720"/>
            </a:pPr>
            <a:r>
              <a:t>Delivery at Hosur Road</a:t>
            </a:r>
          </a:p>
          <a:p>
            <a:pPr lvl="2" marL="640080" indent="-213360" defTabSz="233679">
              <a:spcBef>
                <a:spcPts val="1600"/>
              </a:spcBef>
              <a:buSzPct val="80000"/>
              <a:buChar char="•"/>
              <a:defRPr sz="1720"/>
            </a:pPr>
            <a:r>
              <a:t>Desserts at Hosur Road</a:t>
            </a:r>
          </a:p>
          <a:p>
            <a:pPr marL="213360" indent="-213360" defTabSz="233679">
              <a:spcBef>
                <a:spcPts val="1600"/>
              </a:spcBef>
              <a:buSzPct val="80000"/>
              <a:buChar char="•"/>
              <a:defRPr sz="1720"/>
            </a:pPr>
            <a:r>
              <a:t>  - Recommendations</a:t>
            </a:r>
          </a:p>
          <a:p>
            <a:pPr lvl="1" marL="426720" indent="-213360" defTabSz="233679">
              <a:spcBef>
                <a:spcPts val="1600"/>
              </a:spcBef>
              <a:buSzPct val="80000"/>
              <a:buChar char="•"/>
              <a:defRPr sz="1720"/>
            </a:pPr>
            <a:r>
              <a:t>Recommend to open Casual Dining, Bar  at Hosur Road</a:t>
            </a:r>
          </a:p>
          <a:p>
            <a:pPr lvl="1" marL="426720" indent="-213360" defTabSz="233679">
              <a:spcBef>
                <a:spcPts val="1600"/>
              </a:spcBef>
              <a:buSzPct val="80000"/>
              <a:buChar char="•"/>
              <a:defRPr sz="1720"/>
            </a:pPr>
            <a:r>
              <a:t>Example of Highest rated restaurant Casual Dining, Bar with metrics (located at BTM):</a:t>
            </a:r>
          </a:p>
          <a:p>
            <a:pPr lvl="1" marL="426720" indent="-213360" defTabSz="233679">
              <a:spcBef>
                <a:spcPts val="1600"/>
              </a:spcBef>
              <a:buSzPct val="80000"/>
              <a:buChar char="•"/>
              <a:defRPr sz="1720"/>
            </a:pPr>
            <a:r>
              <a:t>Restaurant Name : 3B's - Buddies, Bar &amp; Barbecues</a:t>
            </a:r>
          </a:p>
          <a:p>
            <a:pPr lvl="1" marL="426720" indent="-213360" defTabSz="233679">
              <a:spcBef>
                <a:spcPts val="1600"/>
              </a:spcBef>
              <a:buSzPct val="80000"/>
              <a:buChar char="•"/>
              <a:defRPr sz="1720"/>
            </a:pPr>
            <a:r>
              <a:t>Rate : 4.4</a:t>
            </a:r>
          </a:p>
          <a:p>
            <a:pPr lvl="1" marL="426720" indent="-213360" defTabSz="233679">
              <a:spcBef>
                <a:spcPts val="1600"/>
              </a:spcBef>
              <a:buSzPct val="80000"/>
              <a:buChar char="•"/>
              <a:defRPr sz="1720"/>
            </a:pPr>
            <a:r>
              <a:t>Cuisines : North Indian, Mediterranean, European, BBQ</a:t>
            </a:r>
          </a:p>
          <a:p>
            <a:pPr lvl="1" marL="426720" indent="-213360" defTabSz="233679">
              <a:spcBef>
                <a:spcPts val="1600"/>
              </a:spcBef>
              <a:buSzPct val="80000"/>
              <a:buChar char="•"/>
              <a:defRPr sz="1720"/>
            </a:pPr>
            <a:r>
              <a:t>Dish Liked : Paan Ice Cream, Cocktails, Fish Grill, Crispy Corn, Butter Chicken, Phirni, Chicken Tikka</a:t>
            </a:r>
          </a:p>
          <a:p>
            <a:pPr lvl="1" marL="426720" indent="-213360" defTabSz="233679">
              <a:spcBef>
                <a:spcPts val="1600"/>
              </a:spcBef>
              <a:buSzPct val="80000"/>
              <a:buChar char="•"/>
              <a:defRPr sz="1720"/>
            </a:pPr>
            <a:r>
              <a:t>             - Cost for two : 1,100</a:t>
            </a:r>
          </a:p>
          <a:p>
            <a:pPr lvl="1" marL="426720" indent="-213360" defTabSz="233679">
              <a:spcBef>
                <a:spcPts val="1600"/>
              </a:spcBef>
              <a:buSzPct val="80000"/>
              <a:buChar char="•"/>
              <a:defRPr sz="1720"/>
            </a:pPr>
            <a:r>
              <a:t>             - Address : 5th Floor, CPR Tower, 100 Feet Ring Road, 1st Phase, 2nd Stage, BTM, Bangalore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Results"/>
          <p:cNvSpPr txBox="1"/>
          <p:nvPr>
            <p:ph type="title"/>
          </p:nvPr>
        </p:nvSpPr>
        <p:spPr>
          <a:prstGeom prst="rect">
            <a:avLst/>
          </a:prstGeom>
        </p:spPr>
        <p:txBody>
          <a:bodyPr/>
          <a:lstStyle>
            <a:lvl1pPr algn="ctr"/>
          </a:lstStyle>
          <a:p>
            <a:pPr/>
            <a:r>
              <a:t>Results</a:t>
            </a:r>
          </a:p>
        </p:txBody>
      </p:sp>
      <p:sp>
        <p:nvSpPr>
          <p:cNvPr id="153" name="For a particular restaurant type, locations are displayed. ( restaurant type = “Buffet”)…"/>
          <p:cNvSpPr txBox="1"/>
          <p:nvPr>
            <p:ph type="body" sz="half" idx="1"/>
          </p:nvPr>
        </p:nvSpPr>
        <p:spPr>
          <a:xfrm>
            <a:off x="647700" y="2628900"/>
            <a:ext cx="11709400" cy="2195077"/>
          </a:xfrm>
          <a:prstGeom prst="rect">
            <a:avLst/>
          </a:prstGeom>
        </p:spPr>
        <p:txBody>
          <a:bodyPr anchor="t"/>
          <a:lstStyle/>
          <a:p>
            <a:pPr marL="213360" indent="-213360" defTabSz="233679">
              <a:spcBef>
                <a:spcPts val="1600"/>
              </a:spcBef>
              <a:buSzPct val="80000"/>
              <a:buChar char="•"/>
              <a:defRPr sz="1720"/>
            </a:pPr>
            <a:r>
              <a:t>For a particular restaurant type, locations are displayed. ( restaurant type = “Buffet”)</a:t>
            </a:r>
          </a:p>
          <a:p>
            <a:pPr marL="213360" indent="-213360" defTabSz="233679">
              <a:spcBef>
                <a:spcPts val="1600"/>
              </a:spcBef>
              <a:buSzPct val="80000"/>
              <a:buChar char="•"/>
              <a:defRPr sz="1720"/>
            </a:pPr>
            <a:r>
              <a:t>The number in cells show frequency of restaurant type.</a:t>
            </a:r>
          </a:p>
          <a:p>
            <a:pPr marL="213360" indent="-213360" defTabSz="233679">
              <a:spcBef>
                <a:spcPts val="1600"/>
              </a:spcBef>
              <a:buSzPct val="80000"/>
              <a:buChar char="•"/>
              <a:defRPr sz="1720"/>
            </a:pPr>
            <a:r>
              <a:t>Self shows frequency of restaurant type in that area.</a:t>
            </a:r>
          </a:p>
          <a:p>
            <a:pPr marL="213360" indent="-213360" defTabSz="233679">
              <a:spcBef>
                <a:spcPts val="1600"/>
              </a:spcBef>
              <a:buSzPct val="80000"/>
              <a:buChar char="•"/>
              <a:defRPr sz="1720"/>
            </a:pPr>
            <a:r>
              <a:t>Columns 1st to 5th show frequency of restaurant type in 1st to 5th nearest areas.</a:t>
            </a:r>
          </a:p>
          <a:p>
            <a:pPr marL="213360" indent="-213360" defTabSz="233679">
              <a:spcBef>
                <a:spcPts val="1600"/>
              </a:spcBef>
              <a:buSzPct val="80000"/>
              <a:buChar char="•"/>
              <a:defRPr sz="1720"/>
            </a:pPr>
            <a:r>
              <a:t>Total is total number of restaurant in nearest 5 areas. ( table is sorted by total ).</a:t>
            </a:r>
          </a:p>
        </p:txBody>
      </p:sp>
      <p:graphicFrame>
        <p:nvGraphicFramePr>
          <p:cNvPr id="154" name="Table"/>
          <p:cNvGraphicFramePr/>
          <p:nvPr/>
        </p:nvGraphicFramePr>
        <p:xfrm>
          <a:off x="835975" y="4969344"/>
          <a:ext cx="11593072" cy="2954591"/>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3479875"/>
                <a:gridCol w="1011933"/>
                <a:gridCol w="754642"/>
                <a:gridCol w="962461"/>
                <a:gridCol w="1109365"/>
                <a:gridCol w="1037142"/>
                <a:gridCol w="1087902"/>
                <a:gridCol w="817395"/>
                <a:gridCol w="1282054"/>
              </a:tblGrid>
              <a:tr h="490315">
                <a:tc>
                  <a:txBody>
                    <a:bodyPr/>
                    <a:lstStyle/>
                    <a:p>
                      <a:pPr defTabSz="914400">
                        <a:tabLst>
                          <a:tab pos="914400" algn="l"/>
                        </a:tabLst>
                        <a:defRPr sz="3200"/>
                      </a:pPr>
                    </a:p>
                  </a:txBody>
                  <a:tcPr marL="50800" marR="50800" marT="50800" marB="50800" anchor="ctr" anchorCtr="0" horzOverflow="overflow">
                    <a:blipFill rotWithShape="1">
                      <a:blip r:embed="rId2"/>
                      <a:srcRect l="0" t="0" r="0" b="0"/>
                      <a:tile tx="0" ty="0" sx="100000" sy="100000" flip="none" algn="tl"/>
                    </a:blipFill>
                  </a:tcPr>
                </a:tc>
                <a:tc>
                  <a:txBody>
                    <a:bodyPr/>
                    <a:lstStyle/>
                    <a:p>
                      <a:pPr defTabSz="914400">
                        <a:tabLst>
                          <a:tab pos="914400" algn="l"/>
                        </a:tabLst>
                        <a:defRPr b="0">
                          <a:solidFill>
                            <a:srgbClr val="000000"/>
                          </a:solidFill>
                        </a:defRPr>
                      </a:pPr>
                      <a:r>
                        <a:rPr b="1" sz="3200">
                          <a:solidFill>
                            <a:srgbClr val="F5F5EA"/>
                          </a:solidFill>
                        </a:rPr>
                        <a:t>self</a:t>
                      </a:r>
                    </a:p>
                  </a:txBody>
                  <a:tcPr marL="50800" marR="50800" marT="50800" marB="50800" anchor="ctr" anchorCtr="0" horzOverflow="overflow">
                    <a:blipFill rotWithShape="1">
                      <a:blip r:embed="rId3"/>
                      <a:srcRect l="0" t="0" r="0" b="0"/>
                      <a:tile tx="0" ty="0" sx="100000" sy="100000" flip="none" algn="tl"/>
                    </a:blipFill>
                  </a:tcPr>
                </a:tc>
                <a:tc>
                  <a:txBody>
                    <a:bodyPr/>
                    <a:lstStyle/>
                    <a:p>
                      <a:pPr defTabSz="914400">
                        <a:tabLst>
                          <a:tab pos="914400" algn="l"/>
                        </a:tabLst>
                        <a:defRPr b="0">
                          <a:solidFill>
                            <a:srgbClr val="000000"/>
                          </a:solidFill>
                        </a:defRPr>
                      </a:pPr>
                      <a:r>
                        <a:rPr b="1" sz="3200">
                          <a:solidFill>
                            <a:srgbClr val="F5F5EA"/>
                          </a:solidFill>
                        </a:rPr>
                        <a:t>1st</a:t>
                      </a:r>
                    </a:p>
                  </a:txBody>
                  <a:tcPr marL="50800" marR="50800" marT="50800" marB="50800" anchor="ctr" anchorCtr="0" horzOverflow="overflow">
                    <a:blipFill rotWithShape="1">
                      <a:blip r:embed="rId4"/>
                      <a:srcRect l="0" t="0" r="0" b="0"/>
                      <a:tile tx="0" ty="0" sx="100000" sy="100000" flip="none" algn="tl"/>
                    </a:blipFill>
                  </a:tcPr>
                </a:tc>
                <a:tc>
                  <a:txBody>
                    <a:bodyPr/>
                    <a:lstStyle/>
                    <a:p>
                      <a:pPr defTabSz="914400">
                        <a:tabLst>
                          <a:tab pos="914400" algn="l"/>
                        </a:tabLst>
                        <a:defRPr b="0">
                          <a:solidFill>
                            <a:srgbClr val="000000"/>
                          </a:solidFill>
                        </a:defRPr>
                      </a:pPr>
                      <a:r>
                        <a:rPr b="1" sz="3200">
                          <a:solidFill>
                            <a:srgbClr val="F5F5EA"/>
                          </a:solidFill>
                        </a:rPr>
                        <a:t>2nd</a:t>
                      </a:r>
                    </a:p>
                  </a:txBody>
                  <a:tcPr marL="50800" marR="50800" marT="50800" marB="50800" anchor="ctr" anchorCtr="0" horzOverflow="overflow">
                    <a:blipFill rotWithShape="1">
                      <a:blip r:embed="rId5"/>
                      <a:srcRect l="0" t="0" r="0" b="0"/>
                      <a:tile tx="0" ty="0" sx="100000" sy="100000" flip="none" algn="tl"/>
                    </a:blipFill>
                  </a:tcPr>
                </a:tc>
                <a:tc>
                  <a:txBody>
                    <a:bodyPr/>
                    <a:lstStyle/>
                    <a:p>
                      <a:pPr defTabSz="914400">
                        <a:tabLst>
                          <a:tab pos="914400" algn="l"/>
                        </a:tabLst>
                        <a:defRPr b="0">
                          <a:solidFill>
                            <a:srgbClr val="000000"/>
                          </a:solidFill>
                        </a:defRPr>
                      </a:pPr>
                      <a:r>
                        <a:rPr b="1" sz="3200">
                          <a:solidFill>
                            <a:srgbClr val="F5F5EA"/>
                          </a:solidFill>
                        </a:rPr>
                        <a:t>3rd</a:t>
                      </a:r>
                    </a:p>
                  </a:txBody>
                  <a:tcPr marL="50800" marR="50800" marT="50800" marB="50800" anchor="ctr" anchorCtr="0" horzOverflow="overflow">
                    <a:blipFill rotWithShape="1">
                      <a:blip r:embed="rId6"/>
                      <a:srcRect l="0" t="0" r="0" b="0"/>
                      <a:tile tx="0" ty="0" sx="100000" sy="100000" flip="none" algn="tl"/>
                    </a:blipFill>
                  </a:tcPr>
                </a:tc>
                <a:tc>
                  <a:txBody>
                    <a:bodyPr/>
                    <a:lstStyle/>
                    <a:p>
                      <a:pPr defTabSz="914400">
                        <a:tabLst>
                          <a:tab pos="914400" algn="l"/>
                        </a:tabLst>
                        <a:defRPr b="0">
                          <a:solidFill>
                            <a:srgbClr val="000000"/>
                          </a:solidFill>
                        </a:defRPr>
                      </a:pPr>
                      <a:r>
                        <a:rPr b="1" sz="3200">
                          <a:solidFill>
                            <a:srgbClr val="F5F5EA"/>
                          </a:solidFill>
                        </a:rPr>
                        <a:t>4th</a:t>
                      </a:r>
                    </a:p>
                  </a:txBody>
                  <a:tcPr marL="50800" marR="50800" marT="50800" marB="50800" anchor="ctr" anchorCtr="0" horzOverflow="overflow">
                    <a:blipFill rotWithShape="1">
                      <a:blip r:embed="rId7"/>
                      <a:srcRect l="0" t="0" r="0" b="0"/>
                      <a:tile tx="0" ty="0" sx="100000" sy="100000" flip="none" algn="tl"/>
                    </a:blipFill>
                  </a:tcPr>
                </a:tc>
                <a:tc>
                  <a:txBody>
                    <a:bodyPr/>
                    <a:lstStyle/>
                    <a:p>
                      <a:pPr defTabSz="914400">
                        <a:tabLst>
                          <a:tab pos="914400" algn="l"/>
                        </a:tabLst>
                        <a:defRPr b="0">
                          <a:solidFill>
                            <a:srgbClr val="000000"/>
                          </a:solidFill>
                        </a:defRPr>
                      </a:pPr>
                      <a:r>
                        <a:rPr b="1" sz="3200">
                          <a:solidFill>
                            <a:srgbClr val="F5F5EA"/>
                          </a:solidFill>
                        </a:rPr>
                        <a:t>5th</a:t>
                      </a:r>
                    </a:p>
                  </a:txBody>
                  <a:tcPr marL="50800" marR="50800" marT="50800" marB="50800" anchor="ctr" anchorCtr="0" horzOverflow="overflow">
                    <a:blipFill rotWithShape="1">
                      <a:blip r:embed="rId8"/>
                      <a:srcRect l="0" t="0" r="0" b="0"/>
                      <a:tile tx="0" ty="0" sx="100000" sy="100000" flip="none" algn="tl"/>
                    </a:blipFill>
                  </a:tcPr>
                </a:tc>
                <a:tc>
                  <a:txBody>
                    <a:bodyPr/>
                    <a:lstStyle/>
                    <a:p>
                      <a:pPr defTabSz="914400">
                        <a:tabLst>
                          <a:tab pos="914400" algn="l"/>
                        </a:tabLst>
                        <a:defRPr b="0">
                          <a:solidFill>
                            <a:srgbClr val="000000"/>
                          </a:solidFill>
                        </a:defRPr>
                      </a:pPr>
                      <a:r>
                        <a:rPr b="1" sz="3200">
                          <a:solidFill>
                            <a:srgbClr val="F5F5EA"/>
                          </a:solidFill>
                        </a:rPr>
                        <a:t>6th</a:t>
                      </a:r>
                    </a:p>
                  </a:txBody>
                  <a:tcPr marL="50800" marR="50800" marT="50800" marB="50800" anchor="ctr" anchorCtr="0" horzOverflow="overflow">
                    <a:blipFill rotWithShape="1">
                      <a:blip r:embed="rId9"/>
                      <a:srcRect l="0" t="0" r="0" b="0"/>
                      <a:tile tx="0" ty="0" sx="100000" sy="100000" flip="none" algn="tl"/>
                    </a:blipFill>
                  </a:tcPr>
                </a:tc>
                <a:tc>
                  <a:txBody>
                    <a:bodyPr/>
                    <a:lstStyle/>
                    <a:p>
                      <a:pPr defTabSz="914400">
                        <a:tabLst>
                          <a:tab pos="914400" algn="l"/>
                        </a:tabLst>
                        <a:defRPr b="0">
                          <a:solidFill>
                            <a:srgbClr val="000000"/>
                          </a:solidFill>
                        </a:defRPr>
                      </a:pPr>
                      <a:r>
                        <a:rPr b="1" sz="3200">
                          <a:solidFill>
                            <a:srgbClr val="F5F5EA"/>
                          </a:solidFill>
                        </a:rPr>
                        <a:t>Total</a:t>
                      </a:r>
                    </a:p>
                  </a:txBody>
                  <a:tcPr marL="50800" marR="50800" marT="50800" marB="50800" anchor="ctr" anchorCtr="0" horzOverflow="overflow">
                    <a:blipFill rotWithShape="1">
                      <a:blip r:embed="rId10"/>
                      <a:srcRect l="0" t="0" r="0" b="0"/>
                      <a:tile tx="0" ty="0" sx="100000" sy="100000" flip="none" algn="tl"/>
                    </a:blipFill>
                  </a:tcPr>
                </a:tc>
              </a:tr>
              <a:tr h="490315">
                <a:tc>
                  <a:txBody>
                    <a:bodyPr/>
                    <a:lstStyle/>
                    <a:p>
                      <a:pPr defTabSz="914400">
                        <a:tabLst>
                          <a:tab pos="914400" algn="l"/>
                        </a:tabLst>
                        <a:defRPr b="0">
                          <a:solidFill>
                            <a:srgbClr val="000000"/>
                          </a:solidFill>
                        </a:defRPr>
                      </a:pPr>
                      <a:r>
                        <a:rPr b="1" sz="3200">
                          <a:solidFill>
                            <a:srgbClr val="F5F5EA"/>
                          </a:solidFill>
                        </a:rPr>
                        <a:t>KR Puram</a:t>
                      </a:r>
                    </a:p>
                  </a:txBody>
                  <a:tcPr marL="50800" marR="50800" marT="50800" marB="50800" anchor="ctr" anchorCtr="0" horzOverflow="overflow">
                    <a:blipFill rotWithShape="1">
                      <a:blip r:embed="rId11"/>
                      <a:srcRect l="0" t="0" r="0" b="0"/>
                      <a:tile tx="0" ty="0" sx="100000" sy="100000" flip="none" algn="tl"/>
                    </a:blipFill>
                  </a:tcPr>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r>
              <a:tr h="490315">
                <a:tc>
                  <a:txBody>
                    <a:bodyPr/>
                    <a:lstStyle/>
                    <a:p>
                      <a:pPr defTabSz="914400">
                        <a:tabLst>
                          <a:tab pos="914400" algn="l"/>
                        </a:tabLst>
                        <a:defRPr b="0">
                          <a:solidFill>
                            <a:srgbClr val="000000"/>
                          </a:solidFill>
                        </a:defRPr>
                      </a:pPr>
                      <a:r>
                        <a:rPr b="1" sz="3200">
                          <a:solidFill>
                            <a:srgbClr val="F5F5EA"/>
                          </a:solidFill>
                        </a:rPr>
                        <a:t>Kengeri</a:t>
                      </a:r>
                    </a:p>
                  </a:txBody>
                  <a:tcPr marL="50800" marR="50800" marT="50800" marB="50800" anchor="ctr" anchorCtr="0" horzOverflow="overflow">
                    <a:blipFill rotWithShape="1">
                      <a:blip r:embed="rId12"/>
                      <a:srcRect l="0" t="0" r="0" b="0"/>
                      <a:tile tx="0" ty="0" sx="100000" sy="100000" flip="none" algn="tl"/>
                    </a:blipFill>
                  </a:tcPr>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17</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17</a:t>
                      </a:r>
                    </a:p>
                  </a:txBody>
                  <a:tcPr marL="50800" marR="50800" marT="50800" marB="50800" anchor="ctr" anchorCtr="0" horzOverflow="overflow"/>
                </a:tc>
              </a:tr>
              <a:tr h="490315">
                <a:tc>
                  <a:txBody>
                    <a:bodyPr/>
                    <a:lstStyle/>
                    <a:p>
                      <a:pPr defTabSz="914400">
                        <a:tabLst>
                          <a:tab pos="914400" algn="l"/>
                        </a:tabLst>
                        <a:defRPr b="0">
                          <a:solidFill>
                            <a:srgbClr val="000000"/>
                          </a:solidFill>
                        </a:defRPr>
                      </a:pPr>
                      <a:r>
                        <a:rPr b="1" sz="3200">
                          <a:solidFill>
                            <a:srgbClr val="F5F5EA"/>
                          </a:solidFill>
                        </a:rPr>
                        <a:t>New BEL Road</a:t>
                      </a:r>
                    </a:p>
                  </a:txBody>
                  <a:tcPr marL="50800" marR="50800" marT="50800" marB="50800" anchor="ctr" anchorCtr="0" horzOverflow="overflow">
                    <a:blipFill rotWithShape="1">
                      <a:blip r:embed="rId13"/>
                      <a:srcRect l="0" t="0" r="0" b="0"/>
                      <a:tile tx="0" ty="0" sx="100000" sy="100000" flip="none" algn="tl"/>
                    </a:blipFill>
                  </a:tcPr>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96</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96</a:t>
                      </a:r>
                    </a:p>
                  </a:txBody>
                  <a:tcPr marL="50800" marR="50800" marT="50800" marB="50800" anchor="ctr" anchorCtr="0" horzOverflow="overflow"/>
                </a:tc>
              </a:tr>
              <a:tr h="490315">
                <a:tc>
                  <a:txBody>
                    <a:bodyPr/>
                    <a:lstStyle/>
                    <a:p>
                      <a:pPr defTabSz="914400">
                        <a:tabLst>
                          <a:tab pos="914400" algn="l"/>
                        </a:tabLst>
                        <a:defRPr b="0">
                          <a:solidFill>
                            <a:srgbClr val="000000"/>
                          </a:solidFill>
                        </a:defRPr>
                      </a:pPr>
                      <a:r>
                        <a:rPr b="1" sz="3200">
                          <a:solidFill>
                            <a:srgbClr val="F5F5EA"/>
                          </a:solidFill>
                        </a:rPr>
                        <a:t>Sahakara Nagar</a:t>
                      </a:r>
                    </a:p>
                  </a:txBody>
                  <a:tcPr marL="50800" marR="50800" marT="50800" marB="50800" anchor="ctr" anchorCtr="0" horzOverflow="overflow">
                    <a:blipFill rotWithShape="1">
                      <a:blip r:embed="rId14"/>
                      <a:srcRect l="0" t="0" r="0" b="0"/>
                      <a:tile tx="0" ty="0" sx="100000" sy="100000" flip="none" algn="tl"/>
                    </a:blipFill>
                  </a:tcPr>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349</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349</a:t>
                      </a:r>
                    </a:p>
                  </a:txBody>
                  <a:tcPr marL="50800" marR="50800" marT="50800" marB="50800" anchor="ctr" anchorCtr="0" horzOverflow="overflow"/>
                </a:tc>
              </a:tr>
              <a:tr h="490315">
                <a:tc>
                  <a:txBody>
                    <a:bodyPr/>
                    <a:lstStyle/>
                    <a:p>
                      <a:pPr defTabSz="914400">
                        <a:tabLst>
                          <a:tab pos="914400" algn="l"/>
                        </a:tabLst>
                        <a:defRPr b="0">
                          <a:solidFill>
                            <a:srgbClr val="000000"/>
                          </a:solidFill>
                        </a:defRPr>
                      </a:pPr>
                      <a:r>
                        <a:rPr b="1" sz="3200">
                          <a:solidFill>
                            <a:srgbClr val="F5F5EA"/>
                          </a:solidFill>
                        </a:rPr>
                        <a:t>Kaggadassapura</a:t>
                      </a:r>
                    </a:p>
                  </a:txBody>
                  <a:tcPr marL="50800" marR="50800" marT="50800" marB="50800" anchor="ctr" anchorCtr="0" horzOverflow="overflow">
                    <a:blipFill rotWithShape="1">
                      <a:blip r:embed="rId15"/>
                      <a:srcRect l="0" t="0" r="0" b="0"/>
                      <a:tile tx="0" ty="0" sx="100000" sy="100000" flip="none" algn="tl"/>
                    </a:blipFill>
                  </a:tcPr>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388</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0</a:t>
                      </a:r>
                    </a:p>
                  </a:txBody>
                  <a:tcPr marL="50800" marR="50800" marT="50800" marB="50800" anchor="ctr" anchorCtr="0" horzOverflow="overflow"/>
                </a:tc>
                <a:tc>
                  <a:txBody>
                    <a:bodyPr/>
                    <a:lstStyle/>
                    <a:p>
                      <a:pPr defTabSz="914400">
                        <a:tabLst>
                          <a:tab pos="914400" algn="l"/>
                        </a:tabLst>
                        <a:defRPr b="0">
                          <a:solidFill>
                            <a:srgbClr val="000000"/>
                          </a:solidFill>
                        </a:defRPr>
                      </a:pPr>
                      <a:r>
                        <a:rPr b="1" sz="3000">
                          <a:solidFill>
                            <a:srgbClr val="7B867F">
                              <a:alpha val="92000"/>
                            </a:srgbClr>
                          </a:solidFill>
                        </a:rPr>
                        <a:t>388</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Discussion and scope of improvement"/>
          <p:cNvSpPr txBox="1"/>
          <p:nvPr>
            <p:ph type="title"/>
          </p:nvPr>
        </p:nvSpPr>
        <p:spPr>
          <a:prstGeom prst="rect">
            <a:avLst/>
          </a:prstGeom>
        </p:spPr>
        <p:txBody>
          <a:bodyPr/>
          <a:lstStyle>
            <a:lvl1pPr algn="ctr" defTabSz="479044">
              <a:defRPr sz="5740"/>
            </a:lvl1pPr>
          </a:lstStyle>
          <a:p>
            <a:pPr/>
            <a:r>
              <a:t>Discussion and scope of improvement</a:t>
            </a:r>
          </a:p>
        </p:txBody>
      </p:sp>
      <p:sp>
        <p:nvSpPr>
          <p:cNvPr id="157" name="The results are described from the available data.…"/>
          <p:cNvSpPr txBox="1"/>
          <p:nvPr>
            <p:ph type="body" idx="1"/>
          </p:nvPr>
        </p:nvSpPr>
        <p:spPr>
          <a:prstGeom prst="rect">
            <a:avLst/>
          </a:prstGeom>
        </p:spPr>
        <p:txBody>
          <a:bodyPr anchor="t"/>
          <a:lstStyle/>
          <a:p>
            <a:pPr marL="229361" indent="-229361" defTabSz="251206">
              <a:spcBef>
                <a:spcPts val="1800"/>
              </a:spcBef>
              <a:buSzPct val="80000"/>
              <a:buChar char="•"/>
              <a:defRPr sz="1849"/>
            </a:pPr>
            <a:r>
              <a:t>The results are described from the available data.</a:t>
            </a:r>
          </a:p>
          <a:p>
            <a:pPr lvl="1" marL="458723" indent="-229361" defTabSz="251206">
              <a:spcBef>
                <a:spcPts val="1800"/>
              </a:spcBef>
              <a:buSzPct val="80000"/>
              <a:buChar char="•"/>
              <a:defRPr sz="1849"/>
            </a:pPr>
            <a:r>
              <a:t>Improvement</a:t>
            </a:r>
          </a:p>
          <a:p>
            <a:pPr lvl="2" marL="688086" indent="-229361" defTabSz="251206">
              <a:spcBef>
                <a:spcPts val="1800"/>
              </a:spcBef>
              <a:buSzPct val="80000"/>
              <a:buChar char="•"/>
              <a:defRPr sz="1849"/>
            </a:pPr>
            <a:r>
              <a:t>The ratings can be evaluated using a weighted rating which takes in votes of users as a metric.</a:t>
            </a:r>
          </a:p>
          <a:p>
            <a:pPr lvl="2" marL="688086" indent="-229361" defTabSz="251206">
              <a:spcBef>
                <a:spcPts val="1800"/>
              </a:spcBef>
              <a:buSzPct val="80000"/>
              <a:buChar char="•"/>
              <a:defRPr sz="1849"/>
            </a:pPr>
            <a:r>
              <a:t>The prediction of rating based on the other fields can be created using linear regression.</a:t>
            </a:r>
          </a:p>
          <a:p>
            <a:pPr marL="229361" indent="-229361" defTabSz="251206">
              <a:spcBef>
                <a:spcPts val="1800"/>
              </a:spcBef>
              <a:buSzPct val="80000"/>
              <a:buChar char="•"/>
              <a:defRPr sz="1849"/>
            </a:pPr>
            <a:r>
              <a:t>Given a location , we project possible restaurants by figuring out which restaurant types are in low presence in the location and nearby areas.</a:t>
            </a:r>
          </a:p>
          <a:p>
            <a:pPr lvl="1" marL="458723" indent="-229361" defTabSz="251206">
              <a:spcBef>
                <a:spcPts val="1800"/>
              </a:spcBef>
              <a:buSzPct val="80000"/>
              <a:buChar char="•"/>
              <a:defRPr sz="1849"/>
            </a:pPr>
            <a:r>
              <a:t>For the chosen restaurant type, all location in Bangalore with best rating for the restaurant type are displayed.</a:t>
            </a:r>
          </a:p>
          <a:p>
            <a:pPr lvl="1" marL="458723" indent="-229361" defTabSz="251206">
              <a:spcBef>
                <a:spcPts val="1800"/>
              </a:spcBef>
              <a:buSzPct val="80000"/>
              <a:buChar char="•"/>
              <a:defRPr sz="1849"/>
            </a:pPr>
            <a:r>
              <a:t>Details of ranking, dish liked, cuisines, cost for two, address are displayed.</a:t>
            </a:r>
          </a:p>
          <a:p>
            <a:pPr marL="229361" indent="-229361" defTabSz="251206">
              <a:spcBef>
                <a:spcPts val="1800"/>
              </a:spcBef>
              <a:buSzPct val="80000"/>
              <a:buChar char="•"/>
              <a:defRPr sz="1849"/>
            </a:pPr>
            <a:r>
              <a:t>Given a restaurant type, we evaluate all the neighbourhood that have low presence of the restaurant type.</a:t>
            </a:r>
          </a:p>
          <a:p>
            <a:pPr lvl="1" marL="458723" indent="-229361" defTabSz="251206">
              <a:spcBef>
                <a:spcPts val="1800"/>
              </a:spcBef>
              <a:buSzPct val="80000"/>
              <a:buChar char="•"/>
              <a:defRPr sz="1849"/>
            </a:pPr>
            <a:r>
              <a:t>Low presence of restaurant in a neighbourhood is an opportunity for safer investments.</a:t>
            </a:r>
          </a:p>
          <a:p>
            <a:pPr lvl="1" marL="458723" indent="-229361" defTabSz="251206">
              <a:spcBef>
                <a:spcPts val="1800"/>
              </a:spcBef>
              <a:buSzPct val="80000"/>
              <a:buChar char="•"/>
              <a:defRPr sz="1849"/>
            </a:pPr>
            <a:r>
              <a:t>Next, we display top presence of these restaurant types, for each location by votes.</a:t>
            </a:r>
          </a:p>
          <a:p>
            <a:pPr lvl="1" marL="458723" indent="-229361" defTabSz="251206">
              <a:spcBef>
                <a:spcPts val="1800"/>
              </a:spcBef>
              <a:buSzPct val="80000"/>
              <a:buChar char="•"/>
              <a:defRPr sz="1849"/>
            </a:pPr>
            <a:r>
              <a:t>This is suitable for opening restaurants in a well established market.</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BrushedCanvas">
  <a:themeElements>
    <a:clrScheme name="BrushedCanvas">
      <a:dk1>
        <a:srgbClr val="546056"/>
      </a:dk1>
      <a:lt1>
        <a:srgbClr val="600C52"/>
      </a:lt1>
      <a:dk2>
        <a:srgbClr val="61615E"/>
      </a:dk2>
      <a:lt2>
        <a:srgbClr val="CECECA"/>
      </a:lt2>
      <a:accent1>
        <a:srgbClr val="648FC7"/>
      </a:accent1>
      <a:accent2>
        <a:srgbClr val="77B06D"/>
      </a:accent2>
      <a:accent3>
        <a:srgbClr val="E0BC59"/>
      </a:accent3>
      <a:accent4>
        <a:srgbClr val="EB925B"/>
      </a:accent4>
      <a:accent5>
        <a:srgbClr val="C56667"/>
      </a:accent5>
      <a:accent6>
        <a:srgbClr val="927AB0"/>
      </a:accent6>
      <a:hlink>
        <a:srgbClr val="0000FF"/>
      </a:hlink>
      <a:folHlink>
        <a:srgbClr val="FF00FF"/>
      </a:folHlink>
    </a:clrScheme>
    <a:fontScheme name="BrushedCanvas">
      <a:majorFont>
        <a:latin typeface="Palatino"/>
        <a:ea typeface="Palatino"/>
        <a:cs typeface="Palatino"/>
      </a:majorFont>
      <a:minorFont>
        <a:latin typeface="Palatino"/>
        <a:ea typeface="Palatino"/>
        <a:cs typeface="Palatino"/>
      </a:minorFont>
    </a:fontScheme>
    <a:fmtScheme name="BrushedCanv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800" u="none" kumimoji="0" normalizeH="0">
            <a:ln>
              <a:noFill/>
            </a:ln>
            <a:solidFill>
              <a:srgbClr val="F5F8EB"/>
            </a:solidFill>
            <a:effectLst/>
            <a:uFillTx/>
            <a:latin typeface="+mn-lt"/>
            <a:ea typeface="+mn-ea"/>
            <a:cs typeface="+mn-cs"/>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17D75"/>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546056"/>
            </a:solidFill>
            <a:effectLst/>
            <a:uFillTx/>
            <a:latin typeface="+mn-lt"/>
            <a:ea typeface="+mn-ea"/>
            <a:cs typeface="+mn-cs"/>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rushedCanvas">
  <a:themeElements>
    <a:clrScheme name="BrushedCanvas">
      <a:dk1>
        <a:srgbClr val="000000"/>
      </a:dk1>
      <a:lt1>
        <a:srgbClr val="FFFFFF"/>
      </a:lt1>
      <a:dk2>
        <a:srgbClr val="61615E"/>
      </a:dk2>
      <a:lt2>
        <a:srgbClr val="CECECA"/>
      </a:lt2>
      <a:accent1>
        <a:srgbClr val="648FC7"/>
      </a:accent1>
      <a:accent2>
        <a:srgbClr val="77B06D"/>
      </a:accent2>
      <a:accent3>
        <a:srgbClr val="E0BC59"/>
      </a:accent3>
      <a:accent4>
        <a:srgbClr val="EB925B"/>
      </a:accent4>
      <a:accent5>
        <a:srgbClr val="C56667"/>
      </a:accent5>
      <a:accent6>
        <a:srgbClr val="927AB0"/>
      </a:accent6>
      <a:hlink>
        <a:srgbClr val="0000FF"/>
      </a:hlink>
      <a:folHlink>
        <a:srgbClr val="FF00FF"/>
      </a:folHlink>
    </a:clrScheme>
    <a:fontScheme name="BrushedCanvas">
      <a:majorFont>
        <a:latin typeface="Palatino"/>
        <a:ea typeface="Palatino"/>
        <a:cs typeface="Palatino"/>
      </a:majorFont>
      <a:minorFont>
        <a:latin typeface="Palatino"/>
        <a:ea typeface="Palatino"/>
        <a:cs typeface="Palatino"/>
      </a:minorFont>
    </a:fontScheme>
    <a:fmtScheme name="BrushedCanv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800" u="none" kumimoji="0" normalizeH="0">
            <a:ln>
              <a:noFill/>
            </a:ln>
            <a:solidFill>
              <a:srgbClr val="F5F8EB"/>
            </a:solidFill>
            <a:effectLst/>
            <a:uFillTx/>
            <a:latin typeface="+mn-lt"/>
            <a:ea typeface="+mn-ea"/>
            <a:cs typeface="+mn-cs"/>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17D75"/>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546056"/>
            </a:solidFill>
            <a:effectLst/>
            <a:uFillTx/>
            <a:latin typeface="+mn-lt"/>
            <a:ea typeface="+mn-ea"/>
            <a:cs typeface="+mn-cs"/>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