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81" r:id="rId2"/>
  </p:sldMasterIdLst>
  <p:notesMasterIdLst>
    <p:notesMasterId r:id="rId3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aishali Rana" initials="" lastIdx="13" clrIdx="0"/>
  <p:cmAuthor id="1" name="RajaGopalan Varadan"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C0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FCAEA9BC-5C4F-408C-BACB-3836B9160EC4}">
  <a:tblStyle styleId="{FCAEA9BC-5C4F-408C-BACB-3836B9160EC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63055" autoAdjust="0"/>
  </p:normalViewPr>
  <p:slideViewPr>
    <p:cSldViewPr snapToGrid="0">
      <p:cViewPr>
        <p:scale>
          <a:sx n="65" d="100"/>
          <a:sy n="65" d="100"/>
        </p:scale>
        <p:origin x="-918"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538233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a:solidFill>
                  <a:schemeClr val="dk1"/>
                </a:solidFill>
              </a:rPr>
              <a:t>Notes to the Facilitator:</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Welcome the participants and give them an overview of the module. Tell them that they will learn about the ‘Package Management Systems’ in this module.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Notes to the Participants:</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You will learn about the ‘Package Management Systems’ in this module.</a:t>
            </a:r>
            <a:endParaRPr/>
          </a:p>
        </p:txBody>
      </p:sp>
    </p:spTree>
    <p:extLst>
      <p:ext uri="{BB962C8B-B14F-4D97-AF65-F5344CB8AC3E}">
        <p14:creationId xmlns:p14="http://schemas.microsoft.com/office/powerpoint/2010/main" val="166132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4a46e6fa74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4a46e6fa74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use of list sub command in yum.</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The list sub command is used to search for a package with a name. The example given in the slide will give the following output:</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dirty="0">
                <a:latin typeface="Consolas"/>
                <a:ea typeface="Consolas"/>
                <a:cs typeface="Consolas"/>
                <a:sym typeface="Consolas"/>
              </a:rPr>
              <a:t># yum list openssh</a:t>
            </a:r>
            <a:endParaRPr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dirty="0">
                <a:latin typeface="Consolas"/>
                <a:ea typeface="Consolas"/>
                <a:cs typeface="Consolas"/>
                <a:sym typeface="Consolas"/>
              </a:rPr>
              <a:t>Loaded plugins: fastestmirror</a:t>
            </a:r>
            <a:endParaRPr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dirty="0">
                <a:latin typeface="Consolas"/>
                <a:ea typeface="Consolas"/>
                <a:cs typeface="Consolas"/>
                <a:sym typeface="Consolas"/>
              </a:rPr>
              <a:t>Loading mirror speeds from cached hostfile</a:t>
            </a:r>
            <a:endParaRPr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dirty="0">
                <a:latin typeface="Consolas"/>
                <a:ea typeface="Consolas"/>
                <a:cs typeface="Consolas"/>
                <a:sym typeface="Consolas"/>
              </a:rPr>
              <a:t> * base: mirror.neu.edu.cn</a:t>
            </a:r>
            <a:endParaRPr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dirty="0">
                <a:latin typeface="Consolas"/>
                <a:ea typeface="Consolas"/>
                <a:cs typeface="Consolas"/>
                <a:sym typeface="Consolas"/>
              </a:rPr>
              <a:t> * epel: mirror.neu.edu.cn</a:t>
            </a:r>
            <a:endParaRPr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dirty="0">
                <a:latin typeface="Consolas"/>
                <a:ea typeface="Consolas"/>
                <a:cs typeface="Consolas"/>
                <a:sym typeface="Consolas"/>
              </a:rPr>
              <a:t> * extras: mirror.neu.edu.cn</a:t>
            </a:r>
            <a:endParaRPr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dirty="0">
                <a:latin typeface="Consolas"/>
                <a:ea typeface="Consolas"/>
                <a:cs typeface="Consolas"/>
                <a:sym typeface="Consolas"/>
              </a:rPr>
              <a:t> * rpmforge: mirror.nl.leaseweb.net</a:t>
            </a:r>
            <a:endParaRPr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dirty="0">
                <a:latin typeface="Consolas"/>
                <a:ea typeface="Consolas"/>
                <a:cs typeface="Consolas"/>
                <a:sym typeface="Consolas"/>
              </a:rPr>
              <a:t> * updates: mirror.nus.edu.sg</a:t>
            </a:r>
            <a:endParaRPr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dirty="0">
                <a:latin typeface="Consolas"/>
                <a:ea typeface="Consolas"/>
                <a:cs typeface="Consolas"/>
                <a:sym typeface="Consolas"/>
              </a:rPr>
              <a:t>Installed Packages</a:t>
            </a:r>
            <a:endParaRPr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dirty="0">
                <a:latin typeface="Consolas"/>
                <a:ea typeface="Consolas"/>
                <a:cs typeface="Consolas"/>
                <a:sym typeface="Consolas"/>
              </a:rPr>
              <a:t>openssh.i386                                       4.3p2-72.el5_6.3                                                                      installed</a:t>
            </a:r>
            <a:endParaRPr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dirty="0">
                <a:latin typeface="Consolas"/>
                <a:ea typeface="Consolas"/>
                <a:cs typeface="Consolas"/>
                <a:sym typeface="Consolas"/>
              </a:rPr>
              <a:t>Available Packages                                 4.3p2-82.el5 </a:t>
            </a:r>
            <a:endParaRPr dirty="0">
              <a:latin typeface="Consolas"/>
              <a:ea typeface="Consolas"/>
              <a:cs typeface="Consolas"/>
              <a:sym typeface="Consolas"/>
            </a:endParaRPr>
          </a:p>
          <a:p>
            <a:pPr marL="0" lvl="0" indent="0" algn="l" rtl="0">
              <a:spcBef>
                <a:spcPts val="0"/>
              </a:spcBef>
              <a:spcAft>
                <a:spcPts val="0"/>
              </a:spcAft>
              <a:buNone/>
            </a:pPr>
            <a:endParaRPr dirty="0"/>
          </a:p>
          <a:p>
            <a:pPr marL="0" lvl="0" indent="0" algn="l" rtl="0">
              <a:spcBef>
                <a:spcPts val="0"/>
              </a:spcBef>
              <a:spcAft>
                <a:spcPts val="0"/>
              </a:spcAft>
              <a:buNone/>
            </a:pPr>
            <a:r>
              <a:rPr lang="en" dirty="0"/>
              <a:t>We can search for a specific version of a package, the package name can be specified along with the version name.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latin typeface="Consolas"/>
                <a:ea typeface="Consolas"/>
                <a:cs typeface="Consolas"/>
                <a:sym typeface="Consolas"/>
              </a:rPr>
              <a:t># yum list openssh-4.3p2</a:t>
            </a:r>
            <a:endParaRPr dirty="0">
              <a:latin typeface="Consolas"/>
              <a:ea typeface="Consolas"/>
              <a:cs typeface="Consolas"/>
              <a:sym typeface="Consolas"/>
            </a:endParaRPr>
          </a:p>
        </p:txBody>
      </p:sp>
    </p:spTree>
    <p:extLst>
      <p:ext uri="{BB962C8B-B14F-4D97-AF65-F5344CB8AC3E}">
        <p14:creationId xmlns:p14="http://schemas.microsoft.com/office/powerpoint/2010/main" val="2953226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4a46e6fa74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4a46e6fa74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about the </a:t>
            </a:r>
            <a:r>
              <a:rPr lang="en">
                <a:latin typeface="Consolas"/>
                <a:ea typeface="Consolas"/>
                <a:cs typeface="Consolas"/>
                <a:sym typeface="Consolas"/>
              </a:rPr>
              <a:t>search</a:t>
            </a:r>
            <a:r>
              <a:rPr lang="en"/>
              <a:t> subcommand the search process using yum.</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The command used to search packages is </a:t>
            </a:r>
            <a:r>
              <a:rPr lang="en">
                <a:latin typeface="Consolas"/>
                <a:ea typeface="Consolas"/>
                <a:cs typeface="Consolas"/>
                <a:sym typeface="Consolas"/>
              </a:rPr>
              <a:t>yum search package_name</a:t>
            </a:r>
            <a:r>
              <a:rPr lang="en"/>
              <a:t>. The output for searching the ssh package is as follows:</a:t>
            </a:r>
            <a:endParaRPr/>
          </a:p>
          <a:p>
            <a:pPr marL="0" lvl="0" indent="0" algn="l" rtl="0">
              <a:spcBef>
                <a:spcPts val="0"/>
              </a:spcBef>
              <a:spcAft>
                <a:spcPts val="0"/>
              </a:spcAft>
              <a:buNone/>
            </a:pP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yum search ssh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Loaded plugins: fastestmirror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Matched: 				ssh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libssh2.x86_64 : A library implementing the SSH2 protocol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libssh2.i686 : A library implementing the SSH2 protocol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libssh2-devel.i686 : Development files for libssh2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libssh2-devel.x86_64 : Development files for libssh2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libssh2-docs.x86_64 : Documentation for libssh2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openssh.x86_64 : An open source implementation of SSH protocol versions 1 and 2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openssh-askpass.x86_64 : A passphrase dialog for OpenSSH and X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openssh-clients.x86_64 : An open source SSH client applications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openssh-ldap.x86_64 : A LDAP support for open source SSH server daemon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openssh-server.x86_64 : An open source SSH server daemon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pam_ssh_agent_auth.i686 : PAM module for authentication with ssh-agent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pam_ssh_agent_auth.x86_64 : PAM module for authentication with ssh-agent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trilead-ssh2.noarch : SSH-2 protocol implementation in pure Java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trilead-ssh2-javadoc.noarch : Javadoc for trilead-ssh2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ksshaskpass.x86_64 : A KDE version of ssh-askpass with KWallet support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jsch.noarch : Pure Java implementation of SSH2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python-paramiko.noarch : A SSH2 protocol library for python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python-twisted-conch.x86_64 : SSH and SFTP protocol implementation together with clients and servers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kdeutils.x86_64 : KDE Utilities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krb5-appl-clients.x86_64 : Kerberos-aware telnet, ftp, rcp, rsh and rlogin clients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krb5-appl-servers.x86_64 : Kerberos-aware telnet, ftp, rcp, rsh and rlogin servers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perl-Digest-BubbleBabble.noarch : Create bubble-babble fingerprints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pexpect.noarch : Pure Python Expect-like module</a:t>
            </a:r>
            <a:endParaRPr>
              <a:latin typeface="Consolas"/>
              <a:ea typeface="Consolas"/>
              <a:cs typeface="Consolas"/>
              <a:sym typeface="Consolas"/>
            </a:endParaRPr>
          </a:p>
          <a:p>
            <a:pPr marL="0" lvl="0" indent="0" algn="l" rtl="0">
              <a:spcBef>
                <a:spcPts val="0"/>
              </a:spcBef>
              <a:spcAft>
                <a:spcPts val="0"/>
              </a:spcAft>
              <a:buNone/>
            </a:pPr>
            <a:endParaRPr>
              <a:latin typeface="Consolas"/>
              <a:ea typeface="Consolas"/>
              <a:cs typeface="Consolas"/>
              <a:sym typeface="Consolas"/>
            </a:endParaRPr>
          </a:p>
          <a:p>
            <a:pPr marL="0" lvl="0" indent="0" algn="l" rtl="0">
              <a:spcBef>
                <a:spcPts val="0"/>
              </a:spcBef>
              <a:spcAft>
                <a:spcPts val="0"/>
              </a:spcAft>
              <a:buNone/>
            </a:pPr>
            <a:r>
              <a:rPr lang="en"/>
              <a:t>The search function is used to search all the available packages that match the name specified by us. The </a:t>
            </a:r>
            <a:r>
              <a:rPr lang="en">
                <a:latin typeface="Consolas"/>
                <a:ea typeface="Consolas"/>
                <a:cs typeface="Consolas"/>
                <a:sym typeface="Consolas"/>
              </a:rPr>
              <a:t>info</a:t>
            </a:r>
            <a:r>
              <a:rPr lang="en"/>
              <a:t> subcommand is used to get more information about the package, apart from the brief description provided by the </a:t>
            </a:r>
            <a:r>
              <a:rPr lang="en">
                <a:latin typeface="Consolas"/>
                <a:ea typeface="Consolas"/>
                <a:cs typeface="Consolas"/>
                <a:sym typeface="Consolas"/>
              </a:rPr>
              <a:t>search</a:t>
            </a:r>
            <a:r>
              <a:rPr lang="en"/>
              <a:t> subcommand.</a:t>
            </a:r>
            <a:endParaRPr/>
          </a:p>
          <a:p>
            <a:pPr marL="0" lvl="0" indent="0" algn="l" rtl="0">
              <a:spcBef>
                <a:spcPts val="0"/>
              </a:spcBef>
              <a:spcAft>
                <a:spcPts val="0"/>
              </a:spcAft>
              <a:buNone/>
            </a:pPr>
            <a:endParaRPr/>
          </a:p>
          <a:p>
            <a:pPr marL="0" lvl="0" indent="0" algn="l" rtl="0">
              <a:spcBef>
                <a:spcPts val="0"/>
              </a:spcBef>
              <a:spcAft>
                <a:spcPts val="0"/>
              </a:spcAft>
              <a:buNone/>
            </a:pPr>
            <a:r>
              <a:rPr lang="en"/>
              <a:t>For example,</a:t>
            </a:r>
            <a:endParaRPr/>
          </a:p>
          <a:p>
            <a:pPr marL="0" lvl="0" indent="0" algn="l" rtl="0">
              <a:spcBef>
                <a:spcPts val="0"/>
              </a:spcBef>
              <a:spcAft>
                <a:spcPts val="0"/>
              </a:spcAft>
              <a:buNone/>
            </a:pPr>
            <a:endParaRPr/>
          </a:p>
          <a:p>
            <a:pPr marL="0" lvl="0" indent="0" algn="l" rtl="0">
              <a:spcBef>
                <a:spcPts val="0"/>
              </a:spcBef>
              <a:spcAft>
                <a:spcPts val="0"/>
              </a:spcAft>
              <a:buNone/>
            </a:pPr>
            <a:r>
              <a:rPr lang="en">
                <a:latin typeface="Consolas"/>
                <a:ea typeface="Consolas"/>
                <a:cs typeface="Consolas"/>
                <a:sym typeface="Consolas"/>
              </a:rPr>
              <a:t># yum info openssh-clients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Loaded plugins: fastestmirror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Loading mirror speeds from cached hostfile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Available Packages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Name : openssh-clients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Arch : x86_64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Version : 5.3p1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Release : 70.el6_2.2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Size : 357 k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Repo : updates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Summary : An open source SSH client applications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URL : http://www.openssh.com/portable.html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License : BSD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Description : OpenSSH is a free version of SSH (Secure SHell), a program for logging </a:t>
            </a:r>
            <a:endParaRPr>
              <a:latin typeface="Consolas"/>
              <a:ea typeface="Consolas"/>
              <a:cs typeface="Consolas"/>
              <a:sym typeface="Consolas"/>
            </a:endParaRPr>
          </a:p>
          <a:p>
            <a:pPr marL="457200" lvl="0" indent="457200" algn="l" rtl="0">
              <a:spcBef>
                <a:spcPts val="0"/>
              </a:spcBef>
              <a:spcAft>
                <a:spcPts val="0"/>
              </a:spcAft>
              <a:buNone/>
            </a:pPr>
            <a:r>
              <a:rPr lang="en">
                <a:latin typeface="Consolas"/>
                <a:ea typeface="Consolas"/>
                <a:cs typeface="Consolas"/>
                <a:sym typeface="Consolas"/>
              </a:rPr>
              <a:t>: into and executing commands on a remote machine. This package includes</a:t>
            </a:r>
            <a:endParaRPr>
              <a:latin typeface="Consolas"/>
              <a:ea typeface="Consolas"/>
              <a:cs typeface="Consolas"/>
              <a:sym typeface="Consolas"/>
            </a:endParaRPr>
          </a:p>
          <a:p>
            <a:pPr marL="914400" lvl="0" indent="0" algn="l" rtl="0">
              <a:spcBef>
                <a:spcPts val="0"/>
              </a:spcBef>
              <a:spcAft>
                <a:spcPts val="0"/>
              </a:spcAft>
              <a:buNone/>
            </a:pPr>
            <a:r>
              <a:rPr lang="en">
                <a:latin typeface="Consolas"/>
                <a:ea typeface="Consolas"/>
                <a:cs typeface="Consolas"/>
                <a:sym typeface="Consolas"/>
              </a:rPr>
              <a:t>: the clients necessary to make encrypted connections to SSH servers.</a:t>
            </a:r>
            <a:endParaRPr>
              <a:latin typeface="Consolas"/>
              <a:ea typeface="Consolas"/>
              <a:cs typeface="Consolas"/>
              <a:sym typeface="Consolas"/>
            </a:endParaRPr>
          </a:p>
        </p:txBody>
      </p:sp>
    </p:spTree>
    <p:extLst>
      <p:ext uri="{BB962C8B-B14F-4D97-AF65-F5344CB8AC3E}">
        <p14:creationId xmlns:p14="http://schemas.microsoft.com/office/powerpoint/2010/main" val="1407698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4a46e6fa74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4a46e6fa7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about the </a:t>
            </a:r>
            <a:r>
              <a:rPr lang="en">
                <a:latin typeface="Consolas"/>
                <a:ea typeface="Consolas"/>
                <a:cs typeface="Consolas"/>
                <a:sym typeface="Consolas"/>
              </a:rPr>
              <a:t>update</a:t>
            </a:r>
            <a:r>
              <a:rPr lang="en"/>
              <a:t> subcommand in yum and the process of updating packages.</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The </a:t>
            </a:r>
            <a:r>
              <a:rPr lang="en">
                <a:latin typeface="Consolas"/>
                <a:ea typeface="Consolas"/>
                <a:cs typeface="Consolas"/>
                <a:sym typeface="Consolas"/>
              </a:rPr>
              <a:t>update</a:t>
            </a:r>
            <a:r>
              <a:rPr lang="en"/>
              <a:t> subcommand is used to update a single package or all packages using yum. The MySQL example given in the slide will output the following:</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yum update mysql</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Loaded plugins: fastestmirror</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Dependencies Resolved</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Package            Arch                Version                    Repository                    Size</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Updating:</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vsftpd             i386                2.0.5-24.el5_8.1           updates                       144 k</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Transaction Summary</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Install       0 Package(s)</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Upgrade       1 Package(s)</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Total size: 144 k</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Is this ok [y/N]: y</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Downloading Packages:</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Running rpm_check_debug</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Running Transaction Test</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Finished Transaction Test</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Transaction Test Succeeded</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Running Transaction</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Updating       : vsftpd                                                                     1/2</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Cleanup        : vsftpd                                                                     2/2</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Updated:</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vsftpd.i386 0:2.0.5-24.el5_8.1</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Complete!</a:t>
            </a:r>
            <a:endParaRPr>
              <a:latin typeface="Consolas"/>
              <a:ea typeface="Consolas"/>
              <a:cs typeface="Consolas"/>
              <a:sym typeface="Consolas"/>
            </a:endParaRPr>
          </a:p>
          <a:p>
            <a:pPr marL="0" lvl="0" indent="0" algn="l" rtl="0">
              <a:spcBef>
                <a:spcPts val="0"/>
              </a:spcBef>
              <a:spcAft>
                <a:spcPts val="0"/>
              </a:spcAft>
              <a:buNone/>
            </a:pPr>
            <a:endParaRPr>
              <a:latin typeface="Consolas"/>
              <a:ea typeface="Consolas"/>
              <a:cs typeface="Consolas"/>
              <a:sym typeface="Consolas"/>
            </a:endParaRPr>
          </a:p>
          <a:p>
            <a:pPr marL="0" lvl="0" indent="0" algn="l" rtl="0">
              <a:spcBef>
                <a:spcPts val="0"/>
              </a:spcBef>
              <a:spcAft>
                <a:spcPts val="0"/>
              </a:spcAft>
              <a:buNone/>
            </a:pPr>
            <a:r>
              <a:rPr lang="en"/>
              <a:t>The </a:t>
            </a:r>
            <a:r>
              <a:rPr lang="en">
                <a:latin typeface="Consolas"/>
                <a:ea typeface="Consolas"/>
                <a:cs typeface="Consolas"/>
                <a:sym typeface="Consolas"/>
              </a:rPr>
              <a:t>yum update</a:t>
            </a:r>
            <a:r>
              <a:rPr lang="en"/>
              <a:t> command without any package name, will update the entire system along with all the security and binary package updates.</a:t>
            </a:r>
            <a:endParaRPr/>
          </a:p>
        </p:txBody>
      </p:sp>
    </p:spTree>
    <p:extLst>
      <p:ext uri="{BB962C8B-B14F-4D97-AF65-F5344CB8AC3E}">
        <p14:creationId xmlns:p14="http://schemas.microsoft.com/office/powerpoint/2010/main" val="24911565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4a46e6fa7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4a46e6fa7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about the info subcommand.</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The info subcommand is used to get information about any package.</a:t>
            </a:r>
            <a:endParaRPr/>
          </a:p>
          <a:p>
            <a:pPr marL="0" lvl="0" indent="0" algn="l" rtl="0">
              <a:spcBef>
                <a:spcPts val="0"/>
              </a:spcBef>
              <a:spcAft>
                <a:spcPts val="0"/>
              </a:spcAft>
              <a:buNone/>
            </a:pPr>
            <a:endParaRPr/>
          </a:p>
          <a:p>
            <a:pPr marL="0" lvl="0" indent="0" algn="l" rtl="0">
              <a:spcBef>
                <a:spcPts val="0"/>
              </a:spcBef>
              <a:spcAft>
                <a:spcPts val="0"/>
              </a:spcAft>
              <a:buNone/>
            </a:pPr>
            <a:r>
              <a:rPr lang="en"/>
              <a:t>For example, to get information about the Firefox package:</a:t>
            </a:r>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yum info firefox</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Loaded plugins: fastestmirror</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Loading mirror speeds from cached hostfile</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 base: mirror.neu.edu.cn</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 epel: mirror.neu.edu.cn</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 extras: mirror.neu.edu.cn</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 rpmforge: mirror.nl.leaseweb.net</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 updates: ftp.iitm.ac.in</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Available Packages</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Name       : firefox</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Arch       : i386</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Version    : 10.0.6</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Release    : 1.el5.centos</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Size       : 20 M</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Repo       : updates</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Summary    : Mozilla Firefox Web browser</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URL        : http://www.mozilla.org/projects/firefox/</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License    : MPLv1.1 or GPLv2+ or LGPLv2+</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Description: Mozilla Firefox is an open-source web browser, designed for standards</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 compliance, performance and portability.</a:t>
            </a:r>
            <a:endParaRPr>
              <a:latin typeface="Consolas"/>
              <a:ea typeface="Consolas"/>
              <a:cs typeface="Consolas"/>
              <a:sym typeface="Consolas"/>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330381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a46e6fa74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a46e6fa74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about the remove subcommand and the process of removing a package.</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To remove any package from the system, along with all the associated dependencies, the </a:t>
            </a:r>
            <a:r>
              <a:rPr lang="en">
                <a:latin typeface="Consolas"/>
                <a:ea typeface="Consolas"/>
                <a:cs typeface="Consolas"/>
                <a:sym typeface="Consolas"/>
              </a:rPr>
              <a:t>remove</a:t>
            </a:r>
            <a:r>
              <a:rPr lang="en"/>
              <a:t> subcommand is used. Running the command will ask for confirmation before removing the package.</a:t>
            </a:r>
            <a:endParaRPr/>
          </a:p>
          <a:p>
            <a:pPr marL="0" lvl="0" indent="0" algn="l" rtl="0">
              <a:spcBef>
                <a:spcPts val="0"/>
              </a:spcBef>
              <a:spcAft>
                <a:spcPts val="0"/>
              </a:spcAft>
              <a:buNone/>
            </a:pPr>
            <a:endParaRPr/>
          </a:p>
          <a:p>
            <a:pPr marL="0" lvl="0" indent="0" algn="l" rtl="0">
              <a:spcBef>
                <a:spcPts val="0"/>
              </a:spcBef>
              <a:spcAft>
                <a:spcPts val="0"/>
              </a:spcAft>
              <a:buNone/>
            </a:pPr>
            <a:r>
              <a:rPr lang="en" b="1"/>
              <a:t>Example:</a:t>
            </a:r>
            <a:endParaRPr b="1"/>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yum remove firefox</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Loaded plugins: fastestmirror</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Setting up Remove Process</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Resolving Dependencies</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--&gt; Running transaction check</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---&gt; Package firefox.i686 0:10.0.6-1.el6.centos set to be erased</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--&gt; Finished Dependency Resolution</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Dependencies Resolved</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Package                    Arch        Version                        Repository            Size        </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Removing:</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firefox                    i686        10.0.6-1.el6.centos            @updates              23 M</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Transaction Summary</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Remove        1 Package(s)</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Reinstall     0 Package(s)</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Downgrade     0 Package(s)</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Is this ok [y/N]: y</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Downloading Packages:</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Running rpm_check_debug</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Running Transaction Test</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Transaction Test Succeeded</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Running Transaction</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Erasing        : firefox-10.0.6-1.el6.centos.i686                                                                                                                          1/1</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Removed:</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firefox.i686 0:10.0.6-1.el6.centos</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Complete!</a:t>
            </a:r>
            <a:endParaRPr>
              <a:latin typeface="Consolas"/>
              <a:ea typeface="Consolas"/>
              <a:cs typeface="Consolas"/>
              <a:sym typeface="Consolas"/>
            </a:endParaRPr>
          </a:p>
          <a:p>
            <a:pPr marL="0" lvl="0" indent="0" algn="l" rtl="0">
              <a:spcBef>
                <a:spcPts val="0"/>
              </a:spcBef>
              <a:spcAft>
                <a:spcPts val="0"/>
              </a:spcAft>
              <a:buNone/>
            </a:pPr>
            <a:endParaRPr/>
          </a:p>
          <a:p>
            <a:pPr marL="0" lvl="0" indent="0" algn="l" rtl="0">
              <a:spcBef>
                <a:spcPts val="0"/>
              </a:spcBef>
              <a:spcAft>
                <a:spcPts val="0"/>
              </a:spcAft>
              <a:buNone/>
            </a:pPr>
            <a:r>
              <a:rPr lang="en"/>
              <a:t>We need to be careful while removing a package completely.</a:t>
            </a:r>
            <a:endParaRPr/>
          </a:p>
        </p:txBody>
      </p:sp>
    </p:spTree>
    <p:extLst>
      <p:ext uri="{BB962C8B-B14F-4D97-AF65-F5344CB8AC3E}">
        <p14:creationId xmlns:p14="http://schemas.microsoft.com/office/powerpoint/2010/main" val="2326932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4a46e6fa74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4a46e6fa74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how we can list all the available and installed packages and the group packages.</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To list all the available packages, the following command is used:</a:t>
            </a:r>
            <a:endParaRPr/>
          </a:p>
          <a:p>
            <a:pPr marL="0" lvl="0" indent="0" algn="l" rtl="0">
              <a:spcBef>
                <a:spcPts val="0"/>
              </a:spcBef>
              <a:spcAft>
                <a:spcPts val="0"/>
              </a:spcAft>
              <a:buNone/>
            </a:pPr>
            <a:r>
              <a:rPr lang="en">
                <a:latin typeface="Consolas"/>
                <a:ea typeface="Consolas"/>
                <a:cs typeface="Consolas"/>
                <a:sym typeface="Consolas"/>
              </a:rPr>
              <a:t># yum list | less</a:t>
            </a:r>
            <a:endParaRPr>
              <a:latin typeface="Consolas"/>
              <a:ea typeface="Consolas"/>
              <a:cs typeface="Consolas"/>
              <a:sym typeface="Consolas"/>
            </a:endParaRPr>
          </a:p>
          <a:p>
            <a:pPr marL="0" lvl="0" indent="0" algn="l" rtl="0">
              <a:spcBef>
                <a:spcPts val="0"/>
              </a:spcBef>
              <a:spcAft>
                <a:spcPts val="0"/>
              </a:spcAft>
              <a:buNone/>
            </a:pPr>
            <a:endParaRPr/>
          </a:p>
          <a:p>
            <a:pPr marL="0" lvl="0" indent="0" algn="l" rtl="0">
              <a:spcBef>
                <a:spcPts val="0"/>
              </a:spcBef>
              <a:spcAft>
                <a:spcPts val="0"/>
              </a:spcAft>
              <a:buNone/>
            </a:pPr>
            <a:r>
              <a:rPr lang="en"/>
              <a:t>To list all the installed packages, the following command is used.</a:t>
            </a:r>
            <a:endParaRPr/>
          </a:p>
          <a:p>
            <a:pPr marL="0" lvl="0" indent="0" algn="l" rtl="0">
              <a:spcBef>
                <a:spcPts val="0"/>
              </a:spcBef>
              <a:spcAft>
                <a:spcPts val="0"/>
              </a:spcAft>
              <a:buNone/>
            </a:pPr>
            <a:r>
              <a:rPr lang="en">
                <a:latin typeface="Consolas"/>
                <a:ea typeface="Consolas"/>
                <a:cs typeface="Consolas"/>
                <a:sym typeface="Consolas"/>
              </a:rPr>
              <a:t># yum list installed | less</a:t>
            </a:r>
            <a:endParaRPr>
              <a:latin typeface="Consolas"/>
              <a:ea typeface="Consolas"/>
              <a:cs typeface="Consolas"/>
              <a:sym typeface="Consolas"/>
            </a:endParaRPr>
          </a:p>
          <a:p>
            <a:pPr marL="0" lvl="0" indent="0" algn="l" rtl="0">
              <a:spcBef>
                <a:spcPts val="0"/>
              </a:spcBef>
              <a:spcAft>
                <a:spcPts val="0"/>
              </a:spcAft>
              <a:buNone/>
            </a:pPr>
            <a:endParaRPr>
              <a:latin typeface="Consolas"/>
              <a:ea typeface="Consolas"/>
              <a:cs typeface="Consolas"/>
              <a:sym typeface="Consolas"/>
            </a:endParaRPr>
          </a:p>
          <a:p>
            <a:pPr marL="0" lvl="0" indent="0" algn="l" rtl="0">
              <a:spcBef>
                <a:spcPts val="0"/>
              </a:spcBef>
              <a:spcAft>
                <a:spcPts val="0"/>
              </a:spcAft>
              <a:buNone/>
            </a:pPr>
            <a:r>
              <a:rPr lang="en" b="1"/>
              <a:t>Group Packages</a:t>
            </a:r>
            <a:endParaRPr b="1"/>
          </a:p>
          <a:p>
            <a:pPr marL="0" lvl="0" indent="0" algn="l" rtl="0">
              <a:spcBef>
                <a:spcPts val="0"/>
              </a:spcBef>
              <a:spcAft>
                <a:spcPts val="0"/>
              </a:spcAft>
              <a:buNone/>
            </a:pPr>
            <a:r>
              <a:rPr lang="en"/>
              <a:t>Individual packages are bundled as groups in Linux. Installing these groups will install the individual packages in the particular group. To list the available group, </a:t>
            </a:r>
            <a:r>
              <a:rPr lang="en">
                <a:latin typeface="Consolas"/>
                <a:ea typeface="Consolas"/>
                <a:cs typeface="Consolas"/>
                <a:sym typeface="Consolas"/>
              </a:rPr>
              <a:t>yum grouplist</a:t>
            </a:r>
            <a:r>
              <a:rPr lang="en"/>
              <a:t> is used.</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yum grouplist</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Installed Groups:</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Administration Tools</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DNS Name Server</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Dialup Networking Support</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Editors</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Engineering and Scientific</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FTP Server</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Graphics</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Java Development</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Legacy Network Server</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Available Groups:</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Authoring and Publishing</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Base</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Beagle</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Cluster Storage</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Clustering</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Development Libraries</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Development Tools</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Eclipse</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Educational Software</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KDE (K Desktop Environment)</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KDE Software Development</a:t>
            </a:r>
            <a:endParaRPr>
              <a:latin typeface="Consolas"/>
              <a:ea typeface="Consolas"/>
              <a:cs typeface="Consolas"/>
              <a:sym typeface="Consolas"/>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246146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4a46e6fa74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4a46e6fa74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about installing, updating and removing group packages.</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endParaRPr b="1"/>
          </a:p>
          <a:p>
            <a:pPr marL="0" lvl="0" indent="0" algn="l" rtl="0">
              <a:spcBef>
                <a:spcPts val="0"/>
              </a:spcBef>
              <a:spcAft>
                <a:spcPts val="0"/>
              </a:spcAft>
              <a:buNone/>
            </a:pPr>
            <a:r>
              <a:rPr lang="en" b="1"/>
              <a:t>Installing a group package</a:t>
            </a:r>
            <a:r>
              <a:rPr lang="en"/>
              <a:t>:</a:t>
            </a:r>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yum groupinstall 'MySQL Database'</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Dependencies Resolved</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Package								Arch      Version			 Repository        Size</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Updating:</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unixODBC                           i386      2.2.11-10.el5      base              290 k</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Installing for dependencies:</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unixODBC-libs                      i386      2.2.11-10.el5      base              551 k</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Transaction Summary</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Install       1 Package(s)</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Upgrade       1 Package(s)</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Total size: 841 k</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Is this ok [y/N]: y</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Downloading Packages:</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Running rpm_check_debug</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Running Transaction Test</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Finished Transaction Test</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Transaction Test Succeeded</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Running Transaction</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Installing     : unixODBC-libs	1/3</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Updating       : unixODBC         2/3</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Cleanup        : unixODBC         3/3</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Dependency Installed:</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unixODBC-libs.i386 0:2.2.11-10.el5</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Updated:</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unixODBC.i386 0:2.2.11-10.el5</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Complete!</a:t>
            </a:r>
            <a:endParaRPr>
              <a:latin typeface="Consolas"/>
              <a:ea typeface="Consolas"/>
              <a:cs typeface="Consolas"/>
              <a:sym typeface="Consolas"/>
            </a:endParaRPr>
          </a:p>
          <a:p>
            <a:pPr marL="0" lvl="0" indent="0" algn="l" rtl="0">
              <a:spcBef>
                <a:spcPts val="0"/>
              </a:spcBef>
              <a:spcAft>
                <a:spcPts val="0"/>
              </a:spcAft>
              <a:buNone/>
            </a:pPr>
            <a:endParaRPr/>
          </a:p>
          <a:p>
            <a:pPr marL="0" lvl="0" indent="0" algn="l" rtl="0">
              <a:spcBef>
                <a:spcPts val="0"/>
              </a:spcBef>
              <a:spcAft>
                <a:spcPts val="0"/>
              </a:spcAft>
              <a:buNone/>
            </a:pPr>
            <a:r>
              <a:rPr lang="en" b="1"/>
              <a:t>Updating a group package</a:t>
            </a:r>
            <a:endParaRPr b="1"/>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yum groupupdate 'DNS Name Server'</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Dependencies Resolved</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Package			Arch	        Version				Repository           Size</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Updating:</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bind                           i386            30:9.3.6-20.P1.el5_8.2          updates              981 k</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bind-chroot                    i386            30:9.3.6-20.P1.el5_8.2          updates              47 k</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Updating for dependencies:</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bind-libs                      i386            30:9.3.6-20.P1.el5_8.2          updates              864 k</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bind-utils                     i386            30:9.3.6-20.P1.el5_8.2          updates              174 k</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Transaction Summary</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Install       0 Package(s)</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Upgrade       4 Package(s)</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Total size: 2.0 M</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Is this ok [y/N]: y</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Downloading Packages:</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Running rpm_check_debug</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Running Transaction Test</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Finished Transaction Test</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Transaction Test Succeeded</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Running Transaction</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Updating       : bind-libs            1/8</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Updating       : bind                 2/8</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Updating       : bind-chroot          3/8</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Updating       : bind-utils           4/8</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Cleanup        : bind                 5/8</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Cleanup        : bind-chroot          6/8</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Cleanup        : bind-utils           7/8</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Cleanup        : bind-libs            8/8</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Updated:</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bind.i386 30:9.3.6-20.P1.el5_8.2                  bind-chroot.i386 30:9.3.6-20.P1.el5_8.2</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Dependency Updated:</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bind-libs.i386 30:9.3.6-20.P1.el5_8.2             bind-utils.i386 30:9.3.6-20.P1.el5_8.2</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Complete!</a:t>
            </a:r>
            <a:endParaRPr>
              <a:latin typeface="Consolas"/>
              <a:ea typeface="Consolas"/>
              <a:cs typeface="Consolas"/>
              <a:sym typeface="Consolas"/>
            </a:endParaRPr>
          </a:p>
          <a:p>
            <a:pPr marL="0" lvl="0" indent="0" algn="l" rtl="0">
              <a:spcBef>
                <a:spcPts val="0"/>
              </a:spcBef>
              <a:spcAft>
                <a:spcPts val="0"/>
              </a:spcAft>
              <a:buNone/>
            </a:pPr>
            <a:endParaRPr/>
          </a:p>
          <a:p>
            <a:pPr marL="0" lvl="0" indent="0" algn="l" rtl="0">
              <a:spcBef>
                <a:spcPts val="0"/>
              </a:spcBef>
              <a:spcAft>
                <a:spcPts val="0"/>
              </a:spcAft>
              <a:buNone/>
            </a:pPr>
            <a:r>
              <a:rPr lang="en" b="1"/>
              <a:t>Removing a group package</a:t>
            </a:r>
            <a:r>
              <a:rPr lang="en"/>
              <a:t>:</a:t>
            </a:r>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yum groupremove 'DNS Name Server'</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Dependencies Resolved</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Package                Arch              Version                         Repository          Size</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Removing:</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bind                   i386              30:9.3.6-20.P1.el5_8.2          installed           2.1 M</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bind-chroot            i386              30:9.3.6-20.P1.el5_8.2          installed           0.0</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Transaction Summary</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Remove        2 Package(s)</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Reinstall     0 Package(s)</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Downgrade     0 Package(s)</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Is this ok [y/N]: y</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Downloading Packages:</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Running rpm_check_debug</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Running Transaction Test</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Finished Transaction Test</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Transaction Test Succeeded</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Running Transaction</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Erasing        : bind                                                   1/2</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warning: /etc/sysconfig/named saved as /etc/sysconfig/named.rpmsave</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Erasing        : bind-chroot                                            2/2</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Removed:</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bind.i386 30:9.3.6-20.P1.el5_8.2                                        bind-chroot.i386 30:9.3.6-20.P1.el5_8.2</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Complete!</a:t>
            </a:r>
            <a:endParaRPr>
              <a:latin typeface="Consolas"/>
              <a:ea typeface="Consolas"/>
              <a:cs typeface="Consolas"/>
              <a:sym typeface="Consolas"/>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066250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4a46e6fa74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4a46e6fa74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about the interactive yum shell.</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Yum shell is interactive and is used to perform actions in a sequence, without waiting for the previous action to complete. The command </a:t>
            </a:r>
            <a:r>
              <a:rPr lang="en">
                <a:latin typeface="Consolas"/>
                <a:ea typeface="Consolas"/>
                <a:cs typeface="Consolas"/>
                <a:sym typeface="Consolas"/>
              </a:rPr>
              <a:t>yum shell</a:t>
            </a:r>
            <a:r>
              <a:rPr lang="en"/>
              <a:t> is used to launch the shell.</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yum shell</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Loaded plugins: fastestmirror</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Setting up Yum Shell</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&gt; update httpd</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Loading mirror speeds from cached hostfile</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 base: mirrors.sin3.sg.voxel.net</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 epel: ftp.riken.jp</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 extras: mirrors.sin3.sg.voxel.net</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 updates: mirrors.sin3.sg.voxel.net</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Setting up Update Process</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&gt;</a:t>
            </a:r>
            <a:endParaRPr>
              <a:latin typeface="Consolas"/>
              <a:ea typeface="Consolas"/>
              <a:cs typeface="Consolas"/>
              <a:sym typeface="Consolas"/>
            </a:endParaRPr>
          </a:p>
          <a:p>
            <a:pPr marL="0" lvl="0" indent="0" algn="l" rtl="0">
              <a:spcBef>
                <a:spcPts val="0"/>
              </a:spcBef>
              <a:spcAft>
                <a:spcPts val="0"/>
              </a:spcAft>
              <a:buNone/>
            </a:pPr>
            <a:endParaRPr/>
          </a:p>
          <a:p>
            <a:pPr marL="0" lvl="0" indent="0" algn="l" rtl="0">
              <a:spcBef>
                <a:spcPts val="0"/>
              </a:spcBef>
              <a:spcAft>
                <a:spcPts val="0"/>
              </a:spcAft>
              <a:buNone/>
            </a:pPr>
            <a:r>
              <a:rPr lang="en"/>
              <a:t>As shown in the example above, the yum shell accepts commands to install, update, remove and many other regular operations. The </a:t>
            </a:r>
            <a:r>
              <a:rPr lang="en">
                <a:latin typeface="Consolas"/>
                <a:ea typeface="Consolas"/>
                <a:cs typeface="Consolas"/>
                <a:sym typeface="Consolas"/>
              </a:rPr>
              <a:t>run</a:t>
            </a:r>
            <a:r>
              <a:rPr lang="en"/>
              <a:t> command launches the batch sequence that was entered previously. When done, we can quit the shell by typing </a:t>
            </a:r>
            <a:r>
              <a:rPr lang="en">
                <a:latin typeface="Consolas"/>
                <a:ea typeface="Consolas"/>
                <a:cs typeface="Consolas"/>
                <a:sym typeface="Consolas"/>
              </a:rPr>
              <a:t>quit</a:t>
            </a:r>
            <a:r>
              <a:rPr lang="en"/>
              <a:t>. </a:t>
            </a:r>
            <a:endParaRPr/>
          </a:p>
          <a:p>
            <a:pPr marL="0" lvl="0" indent="0" algn="l" rtl="0">
              <a:spcBef>
                <a:spcPts val="0"/>
              </a:spcBef>
              <a:spcAft>
                <a:spcPts val="0"/>
              </a:spcAft>
              <a:buNone/>
            </a:pPr>
            <a:endParaRPr/>
          </a:p>
          <a:p>
            <a:pPr marL="0" lvl="0" indent="0" algn="l" rtl="0">
              <a:spcBef>
                <a:spcPts val="0"/>
              </a:spcBef>
              <a:spcAft>
                <a:spcPts val="0"/>
              </a:spcAft>
              <a:buNone/>
            </a:pPr>
            <a:r>
              <a:rPr lang="en"/>
              <a:t>We’ve so far seen about the important operations performed using the yum package manager.</a:t>
            </a:r>
            <a:endParaRPr/>
          </a:p>
          <a:p>
            <a:pPr marL="0" lvl="0" indent="0" algn="l" rtl="0">
              <a:spcBef>
                <a:spcPts val="0"/>
              </a:spcBef>
              <a:spcAft>
                <a:spcPts val="0"/>
              </a:spcAft>
              <a:buNone/>
            </a:pPr>
            <a:endParaRPr/>
          </a:p>
          <a:p>
            <a:pPr marL="0" lvl="0" indent="0" algn="l" rtl="0">
              <a:spcBef>
                <a:spcPts val="0"/>
              </a:spcBef>
              <a:spcAft>
                <a:spcPts val="0"/>
              </a:spcAft>
              <a:buNone/>
            </a:pPr>
            <a:r>
              <a:rPr lang="en"/>
              <a:t>With this we’ll move on to the next packagement tool for Linux, Apt.</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8892944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a46e6fa74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4a46e6fa74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rPr>
              <a:t>Notes to the Facilitator:</a:t>
            </a:r>
            <a:endParaRPr b="1" dirty="0">
              <a:solidFill>
                <a:schemeClr val="dk1"/>
              </a:solidFill>
            </a:endParaRPr>
          </a:p>
          <a:p>
            <a:pPr marL="0" lvl="0" indent="0" algn="l" rtl="0">
              <a:lnSpc>
                <a:spcPct val="115000"/>
              </a:lnSpc>
              <a:spcBef>
                <a:spcPts val="0"/>
              </a:spcBef>
              <a:spcAft>
                <a:spcPts val="0"/>
              </a:spcAft>
              <a:buNone/>
            </a:pPr>
            <a:r>
              <a:rPr lang="en" sz="1200" dirty="0">
                <a:solidFill>
                  <a:schemeClr val="dk1"/>
                </a:solidFill>
              </a:rPr>
              <a:t>Tell the participants that they will be going through a knowledge check question.</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endParaRPr>
          </a:p>
          <a:p>
            <a:pPr marL="0" lvl="0" indent="0" algn="l" rtl="0">
              <a:spcBef>
                <a:spcPts val="0"/>
              </a:spcBef>
              <a:spcAft>
                <a:spcPts val="0"/>
              </a:spcAft>
              <a:buNone/>
            </a:pPr>
            <a:r>
              <a:rPr lang="en" b="1" dirty="0" smtClean="0"/>
              <a:t>Answers:</a:t>
            </a:r>
            <a:endParaRPr lang="en" b="1" dirty="0"/>
          </a:p>
          <a:p>
            <a:pPr marL="0" lvl="0" indent="0" algn="l" rtl="0">
              <a:spcBef>
                <a:spcPts val="0"/>
              </a:spcBef>
              <a:spcAft>
                <a:spcPts val="0"/>
              </a:spcAft>
              <a:buNone/>
            </a:pPr>
            <a:r>
              <a:rPr lang="en" b="0" dirty="0" smtClean="0"/>
              <a:t>1.</a:t>
            </a:r>
            <a:r>
              <a:rPr lang="en" b="0" baseline="0" dirty="0" smtClean="0"/>
              <a:t> </a:t>
            </a:r>
            <a:r>
              <a:rPr lang="en" dirty="0" smtClean="0"/>
              <a:t>b</a:t>
            </a:r>
            <a:r>
              <a:rPr lang="en" dirty="0"/>
              <a:t>. </a:t>
            </a:r>
            <a:r>
              <a:rPr lang="en" dirty="0">
                <a:latin typeface="Consolas"/>
                <a:ea typeface="Consolas"/>
                <a:cs typeface="Consolas"/>
                <a:sym typeface="Consolas"/>
              </a:rPr>
              <a:t>yum update </a:t>
            </a:r>
            <a:r>
              <a:rPr lang="en" dirty="0" smtClean="0">
                <a:latin typeface="Consolas"/>
                <a:ea typeface="Consolas"/>
                <a:cs typeface="Consolas"/>
                <a:sym typeface="Consolas"/>
              </a:rPr>
              <a:t>package_name</a:t>
            </a:r>
            <a:endParaRPr lang="en" dirty="0">
              <a:latin typeface="Arial"/>
              <a:ea typeface="Consolas"/>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latin typeface="Consolas"/>
                <a:ea typeface="Consolas"/>
                <a:cs typeface="Consolas"/>
                <a:sym typeface="Consolas"/>
              </a:rPr>
              <a:t>2. </a:t>
            </a:r>
            <a:r>
              <a:rPr lang="en" dirty="0" smtClean="0"/>
              <a:t>b. </a:t>
            </a:r>
            <a:r>
              <a:rPr lang="en" smtClean="0">
                <a:latin typeface="Consolas"/>
                <a:ea typeface="Consolas"/>
                <a:cs typeface="Consolas"/>
                <a:sym typeface="Consolas"/>
              </a:rPr>
              <a:t>yum remove </a:t>
            </a:r>
            <a:r>
              <a:rPr lang="en" dirty="0" smtClean="0">
                <a:latin typeface="Consolas"/>
                <a:ea typeface="Consolas"/>
                <a:cs typeface="Consolas"/>
                <a:sym typeface="Consolas"/>
              </a:rPr>
              <a:t>package_name</a:t>
            </a:r>
            <a:endParaRPr lang="en" dirty="0" smtClean="0">
              <a:latin typeface="Arial"/>
              <a:ea typeface="Consolas"/>
              <a:cs typeface="Arial"/>
              <a:sym typeface="Arial"/>
            </a:endParaRPr>
          </a:p>
          <a:p>
            <a:pPr marL="0" lvl="0" indent="0" algn="l" rtl="0">
              <a:spcBef>
                <a:spcPts val="0"/>
              </a:spcBef>
              <a:spcAft>
                <a:spcPts val="0"/>
              </a:spcAft>
              <a:buNone/>
            </a:pPr>
            <a:endParaRPr dirty="0">
              <a:latin typeface="Consolas"/>
              <a:ea typeface="Consolas"/>
              <a:cs typeface="Consolas"/>
              <a:sym typeface="Consolas"/>
            </a:endParaRPr>
          </a:p>
        </p:txBody>
      </p:sp>
    </p:spTree>
    <p:extLst>
      <p:ext uri="{BB962C8B-B14F-4D97-AF65-F5344CB8AC3E}">
        <p14:creationId xmlns:p14="http://schemas.microsoft.com/office/powerpoint/2010/main" val="381616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a46e6fa74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a46e6fa74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lnSpc>
                <a:spcPct val="115000"/>
              </a:lnSpc>
              <a:spcBef>
                <a:spcPts val="0"/>
              </a:spcBef>
              <a:spcAft>
                <a:spcPts val="0"/>
              </a:spcAft>
              <a:buNone/>
            </a:pPr>
            <a:r>
              <a:rPr lang="en" sz="1200" dirty="0">
                <a:solidFill>
                  <a:schemeClr val="dk1"/>
                </a:solidFill>
              </a:rPr>
              <a:t>Tell the participants that they will be going through a knowledge check question.</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endParaRPr>
          </a:p>
          <a:p>
            <a:pPr marL="0" lvl="0" indent="0" algn="l" rtl="0">
              <a:spcBef>
                <a:spcPts val="0"/>
              </a:spcBef>
              <a:spcAft>
                <a:spcPts val="0"/>
              </a:spcAft>
              <a:buNone/>
            </a:pPr>
            <a:r>
              <a:rPr lang="en" b="1" dirty="0"/>
              <a:t>Answer: </a:t>
            </a:r>
            <a:endParaRPr b="1" dirty="0"/>
          </a:p>
          <a:p>
            <a:pPr marL="0" lvl="0" indent="0" algn="l" rtl="0">
              <a:spcBef>
                <a:spcPts val="0"/>
              </a:spcBef>
              <a:spcAft>
                <a:spcPts val="0"/>
              </a:spcAft>
              <a:buNone/>
            </a:pPr>
            <a:r>
              <a:rPr lang="en" dirty="0" smtClean="0"/>
              <a:t>3. b</a:t>
            </a:r>
            <a:r>
              <a:rPr lang="en" dirty="0"/>
              <a:t>. False</a:t>
            </a:r>
            <a:endParaRPr dirty="0"/>
          </a:p>
        </p:txBody>
      </p:sp>
    </p:spTree>
    <p:extLst>
      <p:ext uri="{BB962C8B-B14F-4D97-AF65-F5344CB8AC3E}">
        <p14:creationId xmlns:p14="http://schemas.microsoft.com/office/powerpoint/2010/main" val="3675358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a46e6fa7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a46e6fa7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spcBef>
                <a:spcPts val="0"/>
              </a:spcBef>
              <a:spcAft>
                <a:spcPts val="0"/>
              </a:spcAft>
              <a:buClr>
                <a:schemeClr val="dk1"/>
              </a:buClr>
              <a:buSzPts val="1100"/>
              <a:buFont typeface="Arial"/>
              <a:buNone/>
            </a:pPr>
            <a:r>
              <a:rPr lang="en" sz="1200" dirty="0">
                <a:solidFill>
                  <a:schemeClr val="dk1"/>
                </a:solidFill>
              </a:rPr>
              <a:t>Explain the module objectives to the participants. </a:t>
            </a:r>
            <a:endParaRPr sz="1200" dirty="0">
              <a:solidFill>
                <a:schemeClr val="dk1"/>
              </a:solidFill>
            </a:endParaRPr>
          </a:p>
          <a:p>
            <a:pPr marL="0" lvl="0" indent="0" algn="l" rtl="0">
              <a:lnSpc>
                <a:spcPct val="115000"/>
              </a:lnSpc>
              <a:spcBef>
                <a:spcPts val="1600"/>
              </a:spcBef>
              <a:spcAft>
                <a:spcPts val="0"/>
              </a:spcAft>
              <a:buClr>
                <a:schemeClr val="dk1"/>
              </a:buClr>
              <a:buSzPts val="1100"/>
              <a:buFont typeface="Arial"/>
              <a:buNone/>
            </a:pPr>
            <a:endParaRPr lang="en" sz="1200" b="1" dirty="0" smtClean="0">
              <a:solidFill>
                <a:schemeClr val="dk1"/>
              </a:solidFill>
            </a:endParaRPr>
          </a:p>
          <a:p>
            <a:pPr marL="0" lvl="0" indent="0" algn="l" rtl="0">
              <a:lnSpc>
                <a:spcPct val="115000"/>
              </a:lnSpc>
              <a:spcBef>
                <a:spcPts val="1600"/>
              </a:spcBef>
              <a:spcAft>
                <a:spcPts val="0"/>
              </a:spcAft>
              <a:buClr>
                <a:schemeClr val="dk1"/>
              </a:buClr>
              <a:buSzPts val="1100"/>
              <a:buFont typeface="Arial"/>
              <a:buNone/>
            </a:pPr>
            <a:r>
              <a:rPr lang="en" sz="1200" b="1" dirty="0" smtClean="0">
                <a:solidFill>
                  <a:schemeClr val="dk1"/>
                </a:solidFill>
              </a:rPr>
              <a:t>Notes </a:t>
            </a:r>
            <a:r>
              <a:rPr lang="en" sz="1200" b="1" dirty="0">
                <a:solidFill>
                  <a:schemeClr val="dk1"/>
                </a:solidFill>
              </a:rPr>
              <a:t>to the Participants:</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You will be informed about the module objectives.</a:t>
            </a:r>
            <a:endParaRPr sz="1200" dirty="0">
              <a:solidFill>
                <a:schemeClr val="dk1"/>
              </a:solidFill>
            </a:endParaRPr>
          </a:p>
          <a:p>
            <a:pPr marL="0" lvl="0" indent="0" algn="l" rtl="0">
              <a:lnSpc>
                <a:spcPct val="115000"/>
              </a:lnSpc>
              <a:spcBef>
                <a:spcPts val="0"/>
              </a:spcBef>
              <a:spcAft>
                <a:spcPts val="0"/>
              </a:spcAft>
              <a:buNone/>
            </a:pPr>
            <a:r>
              <a:rPr lang="en" sz="1200" dirty="0">
                <a:solidFill>
                  <a:schemeClr val="dk1"/>
                </a:solidFill>
              </a:rPr>
              <a:t>At the end of this module, you will be able to: </a:t>
            </a:r>
            <a:endParaRPr sz="1200" dirty="0">
              <a:solidFill>
                <a:schemeClr val="dk1"/>
              </a:solidFill>
            </a:endParaRPr>
          </a:p>
          <a:p>
            <a:pPr marL="457200" lvl="0" indent="-304800" algn="l" rtl="0">
              <a:lnSpc>
                <a:spcPct val="115000"/>
              </a:lnSpc>
              <a:spcBef>
                <a:spcPts val="0"/>
              </a:spcBef>
              <a:spcAft>
                <a:spcPts val="0"/>
              </a:spcAft>
              <a:buClr>
                <a:srgbClr val="000000"/>
              </a:buClr>
              <a:buSzPts val="1200"/>
              <a:buChar char="●"/>
            </a:pPr>
            <a:r>
              <a:rPr lang="en" sz="1200" dirty="0"/>
              <a:t>Provide an overview of package management and Linux package managers</a:t>
            </a:r>
            <a:endParaRPr sz="1200" dirty="0"/>
          </a:p>
          <a:p>
            <a:pPr marL="457200" lvl="0" indent="-304800" algn="l" rtl="0">
              <a:lnSpc>
                <a:spcPct val="115000"/>
              </a:lnSpc>
              <a:spcBef>
                <a:spcPts val="0"/>
              </a:spcBef>
              <a:spcAft>
                <a:spcPts val="0"/>
              </a:spcAft>
              <a:buClr>
                <a:srgbClr val="000000"/>
              </a:buClr>
              <a:buSzPts val="1200"/>
              <a:buChar char="●"/>
            </a:pPr>
            <a:r>
              <a:rPr lang="en" sz="1200" dirty="0"/>
              <a:t>Define the basics of RPM, the Red Hat Package Manager</a:t>
            </a:r>
            <a:endParaRPr sz="1200" dirty="0"/>
          </a:p>
          <a:p>
            <a:pPr marL="457200" lvl="0" indent="-304800" algn="l" rtl="0">
              <a:lnSpc>
                <a:spcPct val="115000"/>
              </a:lnSpc>
              <a:spcBef>
                <a:spcPts val="0"/>
              </a:spcBef>
              <a:spcAft>
                <a:spcPts val="0"/>
              </a:spcAft>
              <a:buClr>
                <a:srgbClr val="000000"/>
              </a:buClr>
              <a:buSzPts val="1200"/>
              <a:buChar char="●"/>
            </a:pPr>
            <a:r>
              <a:rPr lang="en" sz="1200" dirty="0"/>
              <a:t>Explain Yum and the operations performed using yum commands</a:t>
            </a:r>
            <a:endParaRPr sz="1200" dirty="0"/>
          </a:p>
          <a:p>
            <a:pPr marL="457200" lvl="0" indent="-304800" algn="l" rtl="0">
              <a:lnSpc>
                <a:spcPct val="115000"/>
              </a:lnSpc>
              <a:spcBef>
                <a:spcPts val="0"/>
              </a:spcBef>
              <a:spcAft>
                <a:spcPts val="0"/>
              </a:spcAft>
              <a:buClr>
                <a:srgbClr val="000000"/>
              </a:buClr>
              <a:buSzPts val="1200"/>
              <a:buChar char="●"/>
            </a:pPr>
            <a:r>
              <a:rPr lang="en" sz="1200" dirty="0"/>
              <a:t>Discuss Debian package management system and Apt</a:t>
            </a:r>
            <a:endParaRPr sz="1200" dirty="0"/>
          </a:p>
          <a:p>
            <a:pPr marL="457200" lvl="0" indent="-304800" algn="l" rtl="0">
              <a:lnSpc>
                <a:spcPct val="115000"/>
              </a:lnSpc>
              <a:spcBef>
                <a:spcPts val="0"/>
              </a:spcBef>
              <a:spcAft>
                <a:spcPts val="0"/>
              </a:spcAft>
              <a:buClr>
                <a:srgbClr val="000000"/>
              </a:buClr>
              <a:buSzPts val="1200"/>
              <a:buChar char="●"/>
            </a:pPr>
            <a:r>
              <a:rPr lang="en" sz="1200" dirty="0"/>
              <a:t>Identify operations that can be performed using apt-get and apt-cache</a:t>
            </a:r>
            <a:endParaRPr sz="1200" dirty="0">
              <a:solidFill>
                <a:schemeClr val="dk1"/>
              </a:solidFill>
            </a:endParaRPr>
          </a:p>
        </p:txBody>
      </p:sp>
    </p:spTree>
    <p:extLst>
      <p:ext uri="{BB962C8B-B14F-4D97-AF65-F5344CB8AC3E}">
        <p14:creationId xmlns:p14="http://schemas.microsoft.com/office/powerpoint/2010/main" val="582767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4a46e6fa74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4a46e6fa74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Give the participants an overview of Apt, the package management tool for Debian systems.</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APT stands for Advanced Package Tool. APT is a collection of tools available for managing Debian packages. The primary actions that are performed using Apt are installing, updating and removing applications.</a:t>
            </a:r>
            <a:endParaRPr/>
          </a:p>
          <a:p>
            <a:pPr marL="0" lvl="0" indent="0" algn="l" rtl="0">
              <a:spcBef>
                <a:spcPts val="0"/>
              </a:spcBef>
              <a:spcAft>
                <a:spcPts val="0"/>
              </a:spcAft>
              <a:buNone/>
            </a:pPr>
            <a:endParaRPr/>
          </a:p>
          <a:p>
            <a:pPr marL="0" lvl="0" indent="0" algn="l" rtl="0">
              <a:spcBef>
                <a:spcPts val="0"/>
              </a:spcBef>
              <a:spcAft>
                <a:spcPts val="0"/>
              </a:spcAft>
              <a:buNone/>
            </a:pPr>
            <a:r>
              <a:rPr lang="en"/>
              <a:t>While using, Apt resolves the dependency issues and the retrieves the required packages from the repositories and install them. Both command line and GUI tools are available for using Apt effectively.</a:t>
            </a:r>
            <a:endParaRPr/>
          </a:p>
        </p:txBody>
      </p:sp>
    </p:spTree>
    <p:extLst>
      <p:ext uri="{BB962C8B-B14F-4D97-AF65-F5344CB8AC3E}">
        <p14:creationId xmlns:p14="http://schemas.microsoft.com/office/powerpoint/2010/main" val="15290780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4a46e6fa74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4a46e6fa74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r>
              <a:rPr lang="en"/>
              <a:t>:</a:t>
            </a:r>
            <a:endParaRPr/>
          </a:p>
          <a:p>
            <a:pPr marL="0" lvl="0" indent="0" algn="l" rtl="0">
              <a:spcBef>
                <a:spcPts val="0"/>
              </a:spcBef>
              <a:spcAft>
                <a:spcPts val="0"/>
              </a:spcAft>
              <a:buNone/>
            </a:pPr>
            <a:r>
              <a:rPr lang="en"/>
              <a:t>Give the participants an overview of the Debian package management system, a base for understanding apt and other tools.</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The Debian package management system is a collection of all software in a Debian system. In Debian systems, the term ‘packages’ are used to refer to individual software, bundles of files that offer the files to be installed on the system, the dependencies that exists between packages and the software configuration. Similar to RPM, these packages can be installed, updated and removed.</a:t>
            </a:r>
            <a:endParaRPr/>
          </a:p>
          <a:p>
            <a:pPr marL="0" lvl="0" indent="0" algn="l" rtl="0">
              <a:spcBef>
                <a:spcPts val="0"/>
              </a:spcBef>
              <a:spcAft>
                <a:spcPts val="0"/>
              </a:spcAft>
              <a:buNone/>
            </a:pPr>
            <a:endParaRPr/>
          </a:p>
          <a:p>
            <a:pPr marL="0" lvl="0" indent="0" algn="l" rtl="0">
              <a:spcBef>
                <a:spcPts val="0"/>
              </a:spcBef>
              <a:spcAft>
                <a:spcPts val="0"/>
              </a:spcAft>
              <a:buNone/>
            </a:pPr>
            <a:r>
              <a:rPr lang="en"/>
              <a:t>There are different layers in the Debian package management system. The lowest layer contains dpkg and the associated programs, while the layer on top of them contains apt, apt-get and aptitude tools. The package management system provides a description of the tools. The ManPage is the documentation of the tools, which can be used as a reference.</a:t>
            </a:r>
            <a:endParaRPr/>
          </a:p>
          <a:p>
            <a:pPr marL="0" lvl="0" indent="0" algn="l" rtl="0">
              <a:spcBef>
                <a:spcPts val="0"/>
              </a:spcBef>
              <a:spcAft>
                <a:spcPts val="0"/>
              </a:spcAft>
              <a:buNone/>
            </a:pPr>
            <a:endParaRPr/>
          </a:p>
          <a:p>
            <a:pPr marL="0" lvl="0" indent="0" algn="l" rtl="0">
              <a:spcBef>
                <a:spcPts val="0"/>
              </a:spcBef>
              <a:spcAft>
                <a:spcPts val="0"/>
              </a:spcAft>
              <a:buNone/>
            </a:pPr>
            <a:r>
              <a:rPr lang="en"/>
              <a:t>  </a:t>
            </a:r>
            <a:endParaRPr/>
          </a:p>
        </p:txBody>
      </p:sp>
    </p:spTree>
    <p:extLst>
      <p:ext uri="{BB962C8B-B14F-4D97-AF65-F5344CB8AC3E}">
        <p14:creationId xmlns:p14="http://schemas.microsoft.com/office/powerpoint/2010/main" val="39786547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4a53895f64_3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4a53895f64_3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about the usage of apt.</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apt is a high-level package tool for Debian and its derivatives. Some of the advantages of using apt include ease of use over simple terminal connections (SSH), and the ability to be used in system administration scripts, and they can also be automated by the cron scheduling utility. </a:t>
            </a:r>
            <a:endParaRPr/>
          </a:p>
          <a:p>
            <a:pPr marL="0" lvl="0" indent="0" algn="l" rtl="0">
              <a:spcBef>
                <a:spcPts val="0"/>
              </a:spcBef>
              <a:spcAft>
                <a:spcPts val="0"/>
              </a:spcAft>
              <a:buNone/>
            </a:pPr>
            <a:endParaRPr/>
          </a:p>
          <a:p>
            <a:pPr marL="0" lvl="0" indent="0" algn="l" rtl="0">
              <a:spcBef>
                <a:spcPts val="0"/>
              </a:spcBef>
              <a:spcAft>
                <a:spcPts val="0"/>
              </a:spcAft>
              <a:buNone/>
            </a:pPr>
            <a:r>
              <a:rPr lang="en"/>
              <a:t>Some of the scenarios for apt usage are as follows:</a:t>
            </a:r>
            <a:endParaRPr/>
          </a:p>
          <a:p>
            <a:pPr marL="0" lvl="0" indent="0" algn="l" rtl="0">
              <a:spcBef>
                <a:spcPts val="0"/>
              </a:spcBef>
              <a:spcAft>
                <a:spcPts val="0"/>
              </a:spcAft>
              <a:buNone/>
            </a:pPr>
            <a:endParaRPr b="1"/>
          </a:p>
          <a:p>
            <a:pPr marL="0" lvl="0" indent="0" algn="l" rtl="0">
              <a:spcBef>
                <a:spcPts val="0"/>
              </a:spcBef>
              <a:spcAft>
                <a:spcPts val="0"/>
              </a:spcAft>
              <a:buNone/>
            </a:pPr>
            <a:r>
              <a:rPr lang="en" b="1"/>
              <a:t>Update: </a:t>
            </a:r>
            <a:r>
              <a:rPr lang="en"/>
              <a:t>The update command is used to download the package info from all configured sources:</a:t>
            </a:r>
            <a:endParaRPr/>
          </a:p>
          <a:p>
            <a:pPr marL="0" lvl="0" indent="0" algn="l" rtl="0">
              <a:spcBef>
                <a:spcPts val="0"/>
              </a:spcBef>
              <a:spcAft>
                <a:spcPts val="0"/>
              </a:spcAft>
              <a:buNone/>
            </a:pPr>
            <a:endParaRPr/>
          </a:p>
          <a:p>
            <a:pPr marL="0" lvl="0" indent="0" algn="l" rtl="0">
              <a:spcBef>
                <a:spcPts val="0"/>
              </a:spcBef>
              <a:spcAft>
                <a:spcPts val="0"/>
              </a:spcAft>
              <a:buNone/>
            </a:pPr>
            <a:r>
              <a:rPr lang="en">
                <a:latin typeface="Consolas"/>
                <a:ea typeface="Consolas"/>
                <a:cs typeface="Consolas"/>
                <a:sym typeface="Consolas"/>
              </a:rPr>
              <a:t>$ sudo apt update</a:t>
            </a:r>
            <a:endParaRPr>
              <a:latin typeface="Consolas"/>
              <a:ea typeface="Consolas"/>
              <a:cs typeface="Consolas"/>
              <a:sym typeface="Consolas"/>
            </a:endParaRPr>
          </a:p>
          <a:p>
            <a:pPr marL="0" lvl="0" indent="0" algn="l" rtl="0">
              <a:spcBef>
                <a:spcPts val="0"/>
              </a:spcBef>
              <a:spcAft>
                <a:spcPts val="0"/>
              </a:spcAft>
              <a:buNone/>
            </a:pPr>
            <a:endParaRPr b="1"/>
          </a:p>
          <a:p>
            <a:pPr marL="0" lvl="0" indent="0" algn="l" rtl="0">
              <a:spcBef>
                <a:spcPts val="0"/>
              </a:spcBef>
              <a:spcAft>
                <a:spcPts val="0"/>
              </a:spcAft>
              <a:buNone/>
            </a:pPr>
            <a:r>
              <a:rPr lang="en" b="1"/>
              <a:t>Search: </a:t>
            </a:r>
            <a:r>
              <a:rPr lang="en"/>
              <a:t>To search a package, the search subcommand is used:</a:t>
            </a:r>
            <a:endParaRPr/>
          </a:p>
          <a:p>
            <a:pPr marL="0" lvl="0" indent="0" algn="l" rtl="0">
              <a:spcBef>
                <a:spcPts val="0"/>
              </a:spcBef>
              <a:spcAft>
                <a:spcPts val="0"/>
              </a:spcAft>
              <a:buNone/>
            </a:pPr>
            <a:endParaRPr/>
          </a:p>
          <a:p>
            <a:pPr marL="0" lvl="0" indent="0" algn="l" rtl="0">
              <a:spcBef>
                <a:spcPts val="0"/>
              </a:spcBef>
              <a:spcAft>
                <a:spcPts val="0"/>
              </a:spcAft>
              <a:buNone/>
            </a:pPr>
            <a:r>
              <a:rPr lang="en">
                <a:latin typeface="Consolas"/>
                <a:ea typeface="Consolas"/>
                <a:cs typeface="Consolas"/>
                <a:sym typeface="Consolas"/>
              </a:rPr>
              <a:t>$ apt search </a:t>
            </a:r>
            <a:r>
              <a:rPr lang="en">
                <a:solidFill>
                  <a:schemeClr val="dk1"/>
                </a:solidFill>
                <a:latin typeface="Consolas"/>
                <a:ea typeface="Consolas"/>
                <a:cs typeface="Consolas"/>
                <a:sym typeface="Consolas"/>
              </a:rPr>
              <a:t>package_name</a:t>
            </a:r>
            <a:endParaRPr>
              <a:latin typeface="Consolas"/>
              <a:ea typeface="Consolas"/>
              <a:cs typeface="Consolas"/>
              <a:sym typeface="Consolas"/>
            </a:endParaRPr>
          </a:p>
          <a:p>
            <a:pPr marL="0" lvl="0" indent="0" algn="l" rtl="0">
              <a:spcBef>
                <a:spcPts val="0"/>
              </a:spcBef>
              <a:spcAft>
                <a:spcPts val="0"/>
              </a:spcAft>
              <a:buNone/>
            </a:pPr>
            <a:endParaRPr b="1"/>
          </a:p>
          <a:p>
            <a:pPr marL="0" lvl="0" indent="0" algn="l" rtl="0">
              <a:spcBef>
                <a:spcPts val="0"/>
              </a:spcBef>
              <a:spcAft>
                <a:spcPts val="0"/>
              </a:spcAft>
              <a:buNone/>
            </a:pPr>
            <a:r>
              <a:rPr lang="en" b="1"/>
              <a:t>Show: </a:t>
            </a:r>
            <a:r>
              <a:rPr lang="en"/>
              <a:t>In order to get detailed information about a package, the following command is used:</a:t>
            </a:r>
            <a:endParaRPr/>
          </a:p>
          <a:p>
            <a:pPr marL="0" lvl="0" indent="0" algn="l" rtl="0">
              <a:spcBef>
                <a:spcPts val="0"/>
              </a:spcBef>
              <a:spcAft>
                <a:spcPts val="0"/>
              </a:spcAft>
              <a:buNone/>
            </a:pPr>
            <a:endParaRPr/>
          </a:p>
          <a:p>
            <a:pPr marL="0" lvl="0" indent="0" algn="l" rtl="0">
              <a:spcBef>
                <a:spcPts val="0"/>
              </a:spcBef>
              <a:spcAft>
                <a:spcPts val="0"/>
              </a:spcAft>
              <a:buNone/>
            </a:pPr>
            <a:r>
              <a:rPr lang="en">
                <a:latin typeface="Consolas"/>
                <a:ea typeface="Consolas"/>
                <a:cs typeface="Consolas"/>
                <a:sym typeface="Consolas"/>
              </a:rPr>
              <a:t>$ apt info package_name</a:t>
            </a:r>
            <a:endParaRPr>
              <a:latin typeface="Consolas"/>
              <a:ea typeface="Consolas"/>
              <a:cs typeface="Consolas"/>
              <a:sym typeface="Consolas"/>
            </a:endParaRPr>
          </a:p>
          <a:p>
            <a:pPr marL="0" lvl="0" indent="0" algn="l" rtl="0">
              <a:spcBef>
                <a:spcPts val="0"/>
              </a:spcBef>
              <a:spcAft>
                <a:spcPts val="0"/>
              </a:spcAft>
              <a:buNone/>
            </a:pPr>
            <a:endParaRPr b="1"/>
          </a:p>
          <a:p>
            <a:pPr marL="0" lvl="0" indent="0" algn="l" rtl="0">
              <a:spcBef>
                <a:spcPts val="0"/>
              </a:spcBef>
              <a:spcAft>
                <a:spcPts val="0"/>
              </a:spcAft>
              <a:buNone/>
            </a:pPr>
            <a:r>
              <a:rPr lang="en" b="1"/>
              <a:t>Regular package handling:</a:t>
            </a:r>
            <a:endParaRPr b="1"/>
          </a:p>
          <a:p>
            <a:pPr marL="0" lvl="0" indent="0" algn="l" rtl="0">
              <a:spcBef>
                <a:spcPts val="0"/>
              </a:spcBef>
              <a:spcAft>
                <a:spcPts val="0"/>
              </a:spcAft>
              <a:buNone/>
            </a:pPr>
            <a:r>
              <a:rPr lang="en"/>
              <a:t>We can add and remove packages with similar ease:</a:t>
            </a:r>
            <a:endParaRPr/>
          </a:p>
          <a:p>
            <a:pPr marL="0" lvl="0" indent="0" algn="l" rtl="0">
              <a:spcBef>
                <a:spcPts val="0"/>
              </a:spcBef>
              <a:spcAft>
                <a:spcPts val="0"/>
              </a:spcAft>
              <a:buNone/>
            </a:pPr>
            <a:endParaRPr/>
          </a:p>
          <a:p>
            <a:pPr marL="0" lvl="0" indent="0" algn="l" rtl="0">
              <a:spcBef>
                <a:spcPts val="0"/>
              </a:spcBef>
              <a:spcAft>
                <a:spcPts val="0"/>
              </a:spcAft>
              <a:buNone/>
            </a:pPr>
            <a:r>
              <a:rPr lang="en">
                <a:latin typeface="Consolas"/>
                <a:ea typeface="Consolas"/>
                <a:cs typeface="Consolas"/>
                <a:sym typeface="Consolas"/>
              </a:rPr>
              <a:t>$ sudo apt install firefox</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sudo apt remove firefox</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sudo apt install &lt;/path/to/deb/file/debfile.deb&gt;</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We’ll now look at apt-get and apt-cache.</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1899900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4a46e6fa74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4a46e6fa74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about apt-get and apt-cache.</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There are two major tools for installing, updating and removing software from the Debian systems.</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b="1"/>
              <a:t>apt-get</a:t>
            </a:r>
            <a:r>
              <a:rPr lang="en"/>
              <a:t> - package management tool used with Ubuntu APT, for performing the operations like installing software packages, updating and removing existing packages or updating the entire system.</a:t>
            </a:r>
            <a:endParaRPr/>
          </a:p>
          <a:p>
            <a:pPr marL="457200" lvl="0" indent="-298450" algn="l" rtl="0">
              <a:spcBef>
                <a:spcPts val="0"/>
              </a:spcBef>
              <a:spcAft>
                <a:spcPts val="0"/>
              </a:spcAft>
              <a:buSzPts val="1100"/>
              <a:buChar char="●"/>
            </a:pPr>
            <a:r>
              <a:rPr lang="en" b="1"/>
              <a:t>apt-cache</a:t>
            </a:r>
            <a:r>
              <a:rPr lang="en"/>
              <a:t> is used to search the apt software package cache. This tool is used to search software packages, getting details about the packages and to search for the packages ready for installation.</a:t>
            </a:r>
            <a:endParaRPr/>
          </a:p>
        </p:txBody>
      </p:sp>
    </p:spTree>
    <p:extLst>
      <p:ext uri="{BB962C8B-B14F-4D97-AF65-F5344CB8AC3E}">
        <p14:creationId xmlns:p14="http://schemas.microsoft.com/office/powerpoint/2010/main" val="18688409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4a46e6fa74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4a46e6fa74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about the different ways of installing packages using apt-get.</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The subcommand </a:t>
            </a:r>
            <a:r>
              <a:rPr lang="en">
                <a:latin typeface="Consolas"/>
                <a:ea typeface="Consolas"/>
                <a:cs typeface="Consolas"/>
                <a:sym typeface="Consolas"/>
              </a:rPr>
              <a:t>install</a:t>
            </a:r>
            <a:r>
              <a:rPr lang="en"/>
              <a:t> is used to install a single package using apt-get. The command structure is </a:t>
            </a:r>
            <a:r>
              <a:rPr lang="en">
                <a:latin typeface="Consolas"/>
                <a:ea typeface="Consolas"/>
                <a:cs typeface="Consolas"/>
                <a:sym typeface="Consolas"/>
              </a:rPr>
              <a:t>apt-get install package_name</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latin typeface="Consolas"/>
                <a:ea typeface="Consolas"/>
                <a:cs typeface="Consolas"/>
                <a:sym typeface="Consolas"/>
              </a:rPr>
              <a:t>$ sudo apt-get install netcat</a:t>
            </a:r>
            <a:endParaRPr>
              <a:latin typeface="Consolas"/>
              <a:ea typeface="Consolas"/>
              <a:cs typeface="Consolas"/>
              <a:sym typeface="Consolas"/>
            </a:endParaRPr>
          </a:p>
          <a:p>
            <a:pPr marL="0" lvl="0" indent="0" algn="l" rtl="0">
              <a:spcBef>
                <a:spcPts val="0"/>
              </a:spcBef>
              <a:spcAft>
                <a:spcPts val="0"/>
              </a:spcAft>
              <a:buNone/>
            </a:pP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Reading package lists... Done</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Building dependency tree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Reading state information... Done</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The following extra packages will be installed:</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netcat-traditional</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The following NEW packages will be installed:</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netcat netcat-traditional</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0 upgraded, 2 newly installed, 0 to remove and 328 not upgraded.</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Need to get 67.1 kB of archives.</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After this operation, 186 kB of additional disk space will be used.</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Do you want to continue [Y/n]? y</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Get:1 http://in.archive.ubuntu.com/ubuntu/ quantal/universe netcat-traditional i386 1.10-40 [63.8 kB]</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Get:2 http://in.archive.ubuntu.com/ubuntu/ quantal/universe netcat all 1.10-40 [3,340 B]</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Fetched 67.1 kB in 1s (37.5 kB/s)</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Selecting previously unselected package netcat-traditional.</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(Reading database ... 216118 files and directories currently installed.)</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Unpacking netcat-traditional (from .../netcat-traditional_1.10-40_i386.deb)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Selecting previously unselected package netcat.</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Unpacking netcat (from .../netcat_1.10-40_all.deb)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Processing triggers for man-db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Setting up netcat-traditional (1.10-40)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Setting up netcat (1.10-40) ...</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The </a:t>
            </a:r>
            <a:r>
              <a:rPr lang="en">
                <a:latin typeface="Consolas"/>
                <a:ea typeface="Consolas"/>
                <a:cs typeface="Consolas"/>
                <a:sym typeface="Consolas"/>
              </a:rPr>
              <a:t>package_name</a:t>
            </a:r>
            <a:r>
              <a:rPr lang="en"/>
              <a:t> object can be replaced with more than one package name for installing multiple packages at the same time. The command structure for this is </a:t>
            </a:r>
            <a:r>
              <a:rPr lang="en">
                <a:latin typeface="Consolas"/>
                <a:ea typeface="Consolas"/>
                <a:cs typeface="Consolas"/>
                <a:sym typeface="Consolas"/>
              </a:rPr>
              <a:t>apt-get install package_name1 package_name2</a:t>
            </a:r>
            <a:r>
              <a:rPr lang="en"/>
              <a:t>. </a:t>
            </a:r>
            <a:endParaRPr/>
          </a:p>
          <a:p>
            <a:pPr marL="0" lvl="0" indent="0" algn="l" rtl="0">
              <a:spcBef>
                <a:spcPts val="0"/>
              </a:spcBef>
              <a:spcAft>
                <a:spcPts val="0"/>
              </a:spcAft>
              <a:buNone/>
            </a:pPr>
            <a:endParaRPr/>
          </a:p>
          <a:p>
            <a:pPr marL="0" lvl="0" indent="0" algn="l" rtl="0">
              <a:spcBef>
                <a:spcPts val="0"/>
              </a:spcBef>
              <a:spcAft>
                <a:spcPts val="0"/>
              </a:spcAft>
              <a:buNone/>
            </a:pPr>
            <a:r>
              <a:rPr lang="en">
                <a:latin typeface="Consolas"/>
                <a:ea typeface="Consolas"/>
                <a:cs typeface="Consolas"/>
                <a:sym typeface="Consolas"/>
              </a:rPr>
              <a:t>$ sudo apt-get install nethogs goaccess</a:t>
            </a:r>
            <a:endParaRPr>
              <a:latin typeface="Consolas"/>
              <a:ea typeface="Consolas"/>
              <a:cs typeface="Consolas"/>
              <a:sym typeface="Consolas"/>
            </a:endParaRPr>
          </a:p>
          <a:p>
            <a:pPr marL="0" lvl="0" indent="0" algn="l" rtl="0">
              <a:spcBef>
                <a:spcPts val="0"/>
              </a:spcBef>
              <a:spcAft>
                <a:spcPts val="0"/>
              </a:spcAft>
              <a:buNone/>
            </a:pP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Reading package lists... Done</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Building dependency tree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Reading state information... Done</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goaccess is already the newest version.</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nethogs is already the newest version.</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0 upgraded, 0 newly installed, 0 to remove and 328 not upgraded.</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The regular expression wildcard (*) is used to install several packages.</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sudo apt-get install '*name*'</a:t>
            </a:r>
            <a:endParaRPr>
              <a:latin typeface="Consolas"/>
              <a:ea typeface="Consolas"/>
              <a:cs typeface="Consolas"/>
              <a:sym typeface="Consolas"/>
            </a:endParaRPr>
          </a:p>
          <a:p>
            <a:pPr marL="0" lvl="0" indent="0" algn="l" rtl="0">
              <a:spcBef>
                <a:spcPts val="0"/>
              </a:spcBef>
              <a:spcAft>
                <a:spcPts val="0"/>
              </a:spcAft>
              <a:buNone/>
            </a:pPr>
            <a:endParaRPr/>
          </a:p>
          <a:p>
            <a:pPr marL="0" lvl="0" indent="0" algn="l" rtl="0">
              <a:spcBef>
                <a:spcPts val="0"/>
              </a:spcBef>
              <a:spcAft>
                <a:spcPts val="0"/>
              </a:spcAft>
              <a:buNone/>
            </a:pPr>
            <a:r>
              <a:rPr lang="en"/>
              <a:t>The ‘</a:t>
            </a:r>
            <a:r>
              <a:rPr lang="en">
                <a:latin typeface="Consolas"/>
                <a:ea typeface="Consolas"/>
                <a:cs typeface="Consolas"/>
                <a:sym typeface="Consolas"/>
              </a:rPr>
              <a:t>–no-upgrade</a:t>
            </a:r>
            <a:r>
              <a:rPr lang="en"/>
              <a:t>‘ command will update the new packages without upgrading the already existing packages.</a:t>
            </a:r>
            <a:endParaRPr/>
          </a:p>
          <a:p>
            <a:pPr marL="0" lvl="0" indent="0" algn="l" rtl="0">
              <a:spcBef>
                <a:spcPts val="0"/>
              </a:spcBef>
              <a:spcAft>
                <a:spcPts val="0"/>
              </a:spcAft>
              <a:buNone/>
            </a:pPr>
            <a:r>
              <a:rPr lang="en">
                <a:latin typeface="Consolas"/>
                <a:ea typeface="Consolas"/>
                <a:cs typeface="Consolas"/>
                <a:sym typeface="Consolas"/>
              </a:rPr>
              <a:t>$ sudo apt-get install packageName --no-upgrade</a:t>
            </a:r>
            <a:endParaRPr>
              <a:latin typeface="Consolas"/>
              <a:ea typeface="Consolas"/>
              <a:cs typeface="Consolas"/>
              <a:sym typeface="Consolas"/>
            </a:endParaRPr>
          </a:p>
          <a:p>
            <a:pPr marL="0" lvl="0" indent="0" algn="l" rtl="0">
              <a:spcBef>
                <a:spcPts val="0"/>
              </a:spcBef>
              <a:spcAft>
                <a:spcPts val="0"/>
              </a:spcAft>
              <a:buNone/>
            </a:pP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Reading package lists... Done</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Building dependency tree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Reading state information... Done</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Skipping vsftpd, it is already installed and upgrade is not set.</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0 upgraded, 0 newly installed, 0 to remove and 328 not upgraded.</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7529099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4a46e6fa74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4a46e6fa74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about updating packages using apt-get.</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System packages are updated using update command. This command retrieves the packages from their existing locations and update the packages to a newer version.</a:t>
            </a:r>
            <a:endParaRPr/>
          </a:p>
          <a:p>
            <a:pPr marL="0" lvl="0" indent="0" algn="l" rtl="0">
              <a:spcBef>
                <a:spcPts val="0"/>
              </a:spcBef>
              <a:spcAft>
                <a:spcPts val="0"/>
              </a:spcAft>
              <a:buNone/>
            </a:pPr>
            <a:endParaRPr/>
          </a:p>
          <a:p>
            <a:pPr marL="0" lvl="0" indent="0" algn="l" rtl="0">
              <a:spcBef>
                <a:spcPts val="0"/>
              </a:spcBef>
              <a:spcAft>
                <a:spcPts val="0"/>
              </a:spcAft>
              <a:buNone/>
            </a:pPr>
            <a:r>
              <a:rPr lang="en">
                <a:latin typeface="Consolas"/>
                <a:ea typeface="Consolas"/>
                <a:cs typeface="Consolas"/>
                <a:sym typeface="Consolas"/>
              </a:rPr>
              <a:t>$ sudo apt-get update</a:t>
            </a:r>
            <a:endParaRPr>
              <a:latin typeface="Consolas"/>
              <a:ea typeface="Consolas"/>
              <a:cs typeface="Consolas"/>
              <a:sym typeface="Consolas"/>
            </a:endParaRPr>
          </a:p>
          <a:p>
            <a:pPr marL="0" lvl="0" indent="0" algn="l" rtl="0">
              <a:spcBef>
                <a:spcPts val="0"/>
              </a:spcBef>
              <a:spcAft>
                <a:spcPts val="0"/>
              </a:spcAft>
              <a:buNone/>
            </a:pP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Ign http://security.ubuntu.com quantal-security InRelease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Get:1 http://security.ubuntu.com quantal-security Release.gpg [933 B]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Get:2 http://security.ubuntu.com quantal-security Release [49.6 kB]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Ign http://in.archive.ubuntu.com quantal InRelease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Ign http://in.archive.ubuntu.com quantal-updates InRelease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Get:3 http://repo.varnish-cache.org precise InRelease [13.7 kB]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Ign http://in.archive.ubuntu.com quantal-backports InRelease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Hit http://in.archive.ubuntu.com quantal Release.gpg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Get:4 http://security.ubuntu.com quantal-security/main Sources [34.8 kB]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Get:5 http://in.archive.ubuntu.com quantal-updates Release.gpg [933 B]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The upgrade command is used to upgrade all the software installed in the system currently.</a:t>
            </a:r>
            <a:endParaRPr/>
          </a:p>
          <a:p>
            <a:pPr marL="0" lvl="0" indent="0" algn="l" rtl="0">
              <a:spcBef>
                <a:spcPts val="0"/>
              </a:spcBef>
              <a:spcAft>
                <a:spcPts val="0"/>
              </a:spcAft>
              <a:buNone/>
            </a:pPr>
            <a:endParaRPr/>
          </a:p>
          <a:p>
            <a:pPr marL="0" lvl="0" indent="0" algn="l" rtl="0">
              <a:spcBef>
                <a:spcPts val="0"/>
              </a:spcBef>
              <a:spcAft>
                <a:spcPts val="0"/>
              </a:spcAft>
              <a:buNone/>
            </a:pPr>
            <a:r>
              <a:rPr lang="en">
                <a:latin typeface="Consolas"/>
                <a:ea typeface="Consolas"/>
                <a:cs typeface="Consolas"/>
                <a:sym typeface="Consolas"/>
              </a:rPr>
              <a:t>$ sudo apt-get upgrade</a:t>
            </a:r>
            <a:endParaRPr>
              <a:latin typeface="Consolas"/>
              <a:ea typeface="Consolas"/>
              <a:cs typeface="Consolas"/>
              <a:sym typeface="Consolas"/>
            </a:endParaRPr>
          </a:p>
          <a:p>
            <a:pPr marL="0" lvl="0" indent="0" algn="l" rtl="0">
              <a:spcBef>
                <a:spcPts val="0"/>
              </a:spcBef>
              <a:spcAft>
                <a:spcPts val="0"/>
              </a:spcAft>
              <a:buNone/>
            </a:pP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Reading package lists... Done</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Building dependency tree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Reading state information... Done</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The following packages have been kept back:</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linux-headers-generic linux-image-generic wine1.5 wine1.5-i386</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The following packages will be upgraded:</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activity-log-manager-common activity-log-manager-control-center adium-theme-ubuntu alacarte</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alsa-base app-install-data-partner appmenu-gtk appmenu-gtk3 apport apport-gtk apt</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apt-transport-https apt-utils aptdaemon aptdaemon-data at-spi2-core bamfdaemon base-files bind9-host</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The packages currently installed are not removed or packages which are not already installed are not retrieved and installed to satisfy upgrade dependencies.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The ‘</a:t>
            </a:r>
            <a:r>
              <a:rPr lang="en">
                <a:latin typeface="Consolas"/>
                <a:ea typeface="Consolas"/>
                <a:cs typeface="Consolas"/>
                <a:sym typeface="Consolas"/>
              </a:rPr>
              <a:t>dist-upgrade</a:t>
            </a:r>
            <a:r>
              <a:rPr lang="en"/>
              <a:t>‘ sub command is used to upgrade the packages, irrespective of whether software packages will be added or removed to fulfill dependencies.</a:t>
            </a:r>
            <a:endParaRPr/>
          </a:p>
          <a:p>
            <a:pPr marL="0" lvl="0" indent="0" algn="l" rtl="0">
              <a:spcBef>
                <a:spcPts val="0"/>
              </a:spcBef>
              <a:spcAft>
                <a:spcPts val="0"/>
              </a:spcAft>
              <a:buNone/>
            </a:pP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sudo apt-get dist-upgrade</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17620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4a53895f64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4a53895f64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about the scenarios where the apt-cache is used.</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As stated in the previous section, apt-cache is used to search the apt software package cache. Some of the operations performed using the apt-cache commands are given below.</a:t>
            </a:r>
            <a:endParaRPr/>
          </a:p>
          <a:p>
            <a:pPr marL="0" lvl="0" indent="0" algn="l" rtl="0">
              <a:spcBef>
                <a:spcPts val="0"/>
              </a:spcBef>
              <a:spcAft>
                <a:spcPts val="0"/>
              </a:spcAft>
              <a:buNone/>
            </a:pPr>
            <a:endParaRPr/>
          </a:p>
          <a:p>
            <a:pPr marL="0" lvl="0" indent="0" algn="l" rtl="0">
              <a:spcBef>
                <a:spcPts val="0"/>
              </a:spcBef>
              <a:spcAft>
                <a:spcPts val="0"/>
              </a:spcAft>
              <a:buNone/>
            </a:pPr>
            <a:r>
              <a:rPr lang="en" b="1"/>
              <a:t>Listing all the available packages</a:t>
            </a:r>
            <a:endParaRPr b="1"/>
          </a:p>
          <a:p>
            <a:pPr marL="0" lvl="0" indent="0" algn="l" rtl="0">
              <a:spcBef>
                <a:spcPts val="0"/>
              </a:spcBef>
              <a:spcAft>
                <a:spcPts val="0"/>
              </a:spcAft>
              <a:buNone/>
            </a:pPr>
            <a:r>
              <a:rPr lang="en"/>
              <a:t>Use the following command to list the available software packages:</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apt-cache pkgnames</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esseract-ocr-epo</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pipenightdreams</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mumudvb</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tbb-examples</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libsvm-java</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libmrpt-hmtslam0.9</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libboost-timer1.50-dev</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kcm-touchpad</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g++-4.5-multilib</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b="1"/>
              <a:t>Getting the name and short description of a package</a:t>
            </a:r>
            <a:endParaRPr b="1"/>
          </a:p>
          <a:p>
            <a:pPr marL="0" lvl="0" indent="0" algn="l" rtl="0">
              <a:spcBef>
                <a:spcPts val="0"/>
              </a:spcBef>
              <a:spcAft>
                <a:spcPts val="0"/>
              </a:spcAft>
              <a:buNone/>
            </a:pPr>
            <a:r>
              <a:rPr lang="en"/>
              <a:t>The search subcommand is used to find the name and a short description of a package. Using the command will show a list of matching packages with short description. For example:</a:t>
            </a:r>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apt-cache search vsftpd</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vsftpd - lightweight, efficient FTP server written for security</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ccze - A robust, modular log coloriser</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ftpd - File Transfer Protocol (FTP) server</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yasat - simple stupid audit tool</a:t>
            </a:r>
            <a:endParaRPr>
              <a:latin typeface="Consolas"/>
              <a:ea typeface="Consolas"/>
              <a:cs typeface="Consolas"/>
              <a:sym typeface="Consolas"/>
            </a:endParaRPr>
          </a:p>
          <a:p>
            <a:pPr marL="0" lvl="0" indent="0" algn="l" rtl="0">
              <a:spcBef>
                <a:spcPts val="0"/>
              </a:spcBef>
              <a:spcAft>
                <a:spcPts val="0"/>
              </a:spcAft>
              <a:buNone/>
            </a:pPr>
            <a:endParaRPr>
              <a:latin typeface="Consolas"/>
              <a:ea typeface="Consolas"/>
              <a:cs typeface="Consolas"/>
              <a:sym typeface="Consolas"/>
            </a:endParaRPr>
          </a:p>
          <a:p>
            <a:pPr marL="0" lvl="0" indent="0" algn="l" rtl="0">
              <a:spcBef>
                <a:spcPts val="0"/>
              </a:spcBef>
              <a:spcAft>
                <a:spcPts val="0"/>
              </a:spcAft>
              <a:buNone/>
            </a:pPr>
            <a:r>
              <a:rPr lang="en" b="1"/>
              <a:t>Getting the details of any package</a:t>
            </a:r>
            <a:endParaRPr b="1"/>
          </a:p>
          <a:p>
            <a:pPr marL="0" lvl="0" indent="0" algn="l" rtl="0">
              <a:spcBef>
                <a:spcPts val="0"/>
              </a:spcBef>
              <a:spcAft>
                <a:spcPts val="0"/>
              </a:spcAft>
              <a:buNone/>
            </a:pPr>
            <a:r>
              <a:rPr lang="en"/>
              <a:t>The show subcommand is used to get details of a package, including version number, check sums, size, installed size, category, etc. </a:t>
            </a:r>
            <a:endParaRPr/>
          </a:p>
          <a:p>
            <a:pPr marL="0" lvl="0" indent="0" algn="l" rtl="0">
              <a:spcBef>
                <a:spcPts val="0"/>
              </a:spcBef>
              <a:spcAft>
                <a:spcPts val="0"/>
              </a:spcAft>
              <a:buNone/>
            </a:pPr>
            <a:r>
              <a:rPr lang="en"/>
              <a:t>Example:</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apt-cache show netcat</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Package: netcat</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Priority: optional</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Section: universe/net</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Installed-Size: 30</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Maintainer: Ubuntu Developers &lt;ubuntu-devel-discuss@lists.ubuntu.com&gt;</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Original-Maintainer: Ruben Molina &lt;rmolina@udea.edu.co&gt;</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Architecture: all</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Version: 1.10-40</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Depends: netcat-traditional (&gt;= 1.10-39)</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Filename: pool/universe/n/netcat/netcat_1.10-40_all.deb</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Size: 3340</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MD5sum: 37c303f02b260481fa4fc9fb8b2c1004</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SHA1: 0371a3950d6967480985aa014fbb6fb898bcea3a</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SHA256: eeecb4c93f03f455d2c3f57b0a1e83b54dbeced0918ae563784e86a37bcc16c9</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Description-en: TCP/IP swiss army knife -- transitional package</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This is a "dummy" package that depends on lenny's default version of</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netcat, to ease upgrades. It may be safely removed.</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Description-md5: 1353f8c1d079348417c2180319bdde09</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Bugs: https://bugs.launchpad.net/ubuntu/+filebug</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Origin: Ubuntu</a:t>
            </a:r>
            <a:endParaRPr>
              <a:latin typeface="Consolas"/>
              <a:ea typeface="Consolas"/>
              <a:cs typeface="Consolas"/>
              <a:sym typeface="Consolas"/>
            </a:endParaRPr>
          </a:p>
          <a:p>
            <a:pPr marL="0" lvl="0" indent="0" algn="l" rtl="0">
              <a:spcBef>
                <a:spcPts val="0"/>
              </a:spcBef>
              <a:spcAft>
                <a:spcPts val="0"/>
              </a:spcAft>
              <a:buNone/>
            </a:pPr>
            <a:endParaRPr/>
          </a:p>
          <a:p>
            <a:pPr marL="0" lvl="0" indent="0" algn="l" rtl="0">
              <a:spcBef>
                <a:spcPts val="0"/>
              </a:spcBef>
              <a:spcAft>
                <a:spcPts val="0"/>
              </a:spcAft>
              <a:buNone/>
            </a:pPr>
            <a:r>
              <a:rPr lang="en" b="1"/>
              <a:t>Checking the dependencies of a package</a:t>
            </a:r>
            <a:endParaRPr b="1"/>
          </a:p>
          <a:p>
            <a:pPr marL="0" lvl="0" indent="0" algn="l" rtl="0">
              <a:spcBef>
                <a:spcPts val="0"/>
              </a:spcBef>
              <a:spcAft>
                <a:spcPts val="0"/>
              </a:spcAft>
              <a:buNone/>
            </a:pPr>
            <a:r>
              <a:rPr lang="en"/>
              <a:t>The showpkg is the subcommand used to check the dependencies of any package. It is used along with the name of the package. </a:t>
            </a:r>
            <a:endParaRPr/>
          </a:p>
          <a:p>
            <a:pPr marL="0" lvl="0" indent="0" algn="l" rtl="0">
              <a:spcBef>
                <a:spcPts val="0"/>
              </a:spcBef>
              <a:spcAft>
                <a:spcPts val="0"/>
              </a:spcAft>
              <a:buNone/>
            </a:pPr>
            <a:r>
              <a:rPr lang="en"/>
              <a:t>Example:</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apt-cache showpkg vsftpd</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Package: vsftpd</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Versions: </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2.3.5-3ubuntu1 (/var/lib/apt/lists/in.archive.ubuntu.com_ubuntu_dists_quantal_main_binary-i386_Packages)</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Description Language: </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File: /var/lib/apt/lists/in.archive.ubuntu.com_ubuntu_dists_quantal_main_binary-i386_Packages</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MD5: 81386f72ac91a5ea48f8db0b023f3f9b</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Description Language: en</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File: /var/lib/apt/lists/in.archive.ubuntu.com_ubuntu_dists_quantal_main_i18n_Translation-en</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MD5: 81386f72ac91a5ea48f8db0b023f3f9b</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Reverse Depends: </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ubumirror,vsftpd</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harden-servers,vsftpd</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Dependencies: </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2.3.5-3ubuntu1 - debconf (18 0.5) debconf-2.0 (0 (null)) upstart-job (0 (null)) libc6 (2 2.15) libcap2 (2 2.10) libpam0g (2 0.99.7.1) libssl1.0.0 (2 1.0.0) libwrap0 (2 7.6-4~) adduser (0 (null)) libpam-modules (0 (null)) netbase (0 (null)) logrotate (0 (null)) ftp-server (0 (null)) ftp-server (0 (null)) </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Provides: </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2.3.5-3ubuntu1 - ftp-server </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Reverse Provides:</a:t>
            </a:r>
            <a:endParaRPr>
              <a:latin typeface="Consolas"/>
              <a:ea typeface="Consolas"/>
              <a:cs typeface="Consolas"/>
              <a:sym typeface="Consolas"/>
            </a:endParaRPr>
          </a:p>
          <a:p>
            <a:pPr marL="0" lvl="0" indent="0" algn="l" rtl="0">
              <a:spcBef>
                <a:spcPts val="0"/>
              </a:spcBef>
              <a:spcAft>
                <a:spcPts val="0"/>
              </a:spcAft>
              <a:buNone/>
            </a:pPr>
            <a:endParaRPr/>
          </a:p>
          <a:p>
            <a:pPr marL="0" lvl="0" indent="0" algn="l" rtl="0">
              <a:spcBef>
                <a:spcPts val="0"/>
              </a:spcBef>
              <a:spcAft>
                <a:spcPts val="0"/>
              </a:spcAft>
              <a:buNone/>
            </a:pPr>
            <a:r>
              <a:rPr lang="en" b="1"/>
              <a:t>Checking the statistics of the cache</a:t>
            </a:r>
            <a:endParaRPr b="1"/>
          </a:p>
          <a:p>
            <a:pPr marL="0" lvl="0" indent="0" algn="l" rtl="0">
              <a:spcBef>
                <a:spcPts val="0"/>
              </a:spcBef>
              <a:spcAft>
                <a:spcPts val="0"/>
              </a:spcAft>
              <a:buNone/>
            </a:pPr>
            <a:r>
              <a:rPr lang="en"/>
              <a:t>The subcommand used for this is stats, which will display the overall statistics of the cache. Run the following command.</a:t>
            </a:r>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apt-cache stats</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Total package names: 51868 (1,037 k)</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Total package structures: 51868 (2,490 k)</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Normal packages: 39505</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Pure virtual packages: 602</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Single virtual packages: 3819</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Mixed virtual packages: 1052</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  Missing: 6890</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Total distinct versions: 43015 (2,753 k)</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Total distinct descriptions: 81048 (1,945 k)</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Total dependencies: 252299 (7,064 k)</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Total ver/file relations: 45567 (729 k)</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Total Desc/File relations: 81048 (1,297 k)</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Total Provides mappings: 8228 (165 k)</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Total globbed strings: 286 (3,518 )</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Total dependency version space: 1,145 k</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Total slack space: 62.6 k</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atin typeface="Consolas"/>
                <a:ea typeface="Consolas"/>
                <a:cs typeface="Consolas"/>
                <a:sym typeface="Consolas"/>
              </a:rPr>
              <a:t>Total space accounted for: 13.3 M</a:t>
            </a:r>
            <a:endParaRPr>
              <a:latin typeface="Consolas"/>
              <a:ea typeface="Consolas"/>
              <a:cs typeface="Consolas"/>
              <a:sym typeface="Consolas"/>
            </a:endParaRPr>
          </a:p>
          <a:p>
            <a:pPr marL="0" lvl="0" indent="0" algn="l" rtl="0">
              <a:spcBef>
                <a:spcPts val="0"/>
              </a:spcBef>
              <a:spcAft>
                <a:spcPts val="0"/>
              </a:spcAft>
              <a:buNone/>
            </a:pPr>
            <a:r>
              <a:rPr lang="en"/>
              <a:t> </a:t>
            </a:r>
            <a:endParaRPr/>
          </a:p>
        </p:txBody>
      </p:sp>
    </p:spTree>
    <p:extLst>
      <p:ext uri="{BB962C8B-B14F-4D97-AF65-F5344CB8AC3E}">
        <p14:creationId xmlns:p14="http://schemas.microsoft.com/office/powerpoint/2010/main" val="3597038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4a46e6fa74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4a46e6fa74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lnSpc>
                <a:spcPct val="115000"/>
              </a:lnSpc>
              <a:spcBef>
                <a:spcPts val="0"/>
              </a:spcBef>
              <a:spcAft>
                <a:spcPts val="0"/>
              </a:spcAft>
              <a:buNone/>
            </a:pPr>
            <a:r>
              <a:rPr lang="en" sz="1200" dirty="0">
                <a:solidFill>
                  <a:schemeClr val="dk1"/>
                </a:solidFill>
              </a:rPr>
              <a:t>Tell the participants that they will be going through a knowledge check question.</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endParaRPr>
          </a:p>
          <a:p>
            <a:pPr marL="0" lvl="0" indent="0" algn="l" rtl="0">
              <a:spcBef>
                <a:spcPts val="0"/>
              </a:spcBef>
              <a:spcAft>
                <a:spcPts val="0"/>
              </a:spcAft>
              <a:buNone/>
            </a:pPr>
            <a:r>
              <a:rPr lang="en" b="1" dirty="0" smtClean="0"/>
              <a:t>Answers:</a:t>
            </a:r>
            <a:endParaRPr lang="en" b="1" dirty="0"/>
          </a:p>
          <a:p>
            <a:pPr marL="0" lvl="0" indent="0" algn="l" rtl="0">
              <a:spcBef>
                <a:spcPts val="0"/>
              </a:spcBef>
              <a:spcAft>
                <a:spcPts val="0"/>
              </a:spcAft>
              <a:buNone/>
            </a:pPr>
            <a:r>
              <a:rPr lang="en" dirty="0" smtClean="0"/>
              <a:t>1.</a:t>
            </a:r>
            <a:r>
              <a:rPr lang="en" baseline="0" dirty="0" smtClean="0"/>
              <a:t> </a:t>
            </a:r>
            <a:r>
              <a:rPr lang="en" dirty="0" smtClean="0"/>
              <a:t>b</a:t>
            </a:r>
            <a:r>
              <a:rPr lang="en" dirty="0"/>
              <a:t>. </a:t>
            </a:r>
            <a:r>
              <a:rPr lang="en" dirty="0" smtClean="0"/>
              <a:t>apt-cache</a:t>
            </a:r>
            <a:endParaRPr lang="en" dirty="0"/>
          </a:p>
          <a:p>
            <a:pPr marL="0" lvl="0" indent="0" algn="l" rtl="0">
              <a:spcBef>
                <a:spcPts val="0"/>
              </a:spcBef>
              <a:spcAft>
                <a:spcPts val="0"/>
              </a:spcAft>
              <a:buNone/>
            </a:pPr>
            <a:r>
              <a:rPr lang="en" dirty="0" smtClean="0"/>
              <a:t>2. a</a:t>
            </a:r>
            <a:r>
              <a:rPr lang="en" dirty="0"/>
              <a:t>. True</a:t>
            </a:r>
            <a:endParaRPr dirty="0"/>
          </a:p>
        </p:txBody>
      </p:sp>
    </p:spTree>
    <p:extLst>
      <p:ext uri="{BB962C8B-B14F-4D97-AF65-F5344CB8AC3E}">
        <p14:creationId xmlns:p14="http://schemas.microsoft.com/office/powerpoint/2010/main" val="33507700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4a53895f64_3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4a53895f64_3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a:solidFill>
                  <a:schemeClr val="dk1"/>
                </a:solidFill>
              </a:rPr>
              <a:t>Notes to the Facilitator:</a:t>
            </a:r>
            <a:endParaRPr sz="1200" b="1">
              <a:solidFill>
                <a:schemeClr val="dk1"/>
              </a:solidFill>
            </a:endParaRPr>
          </a:p>
          <a:p>
            <a:pPr marL="0" lvl="0" indent="0" algn="l" rtl="0">
              <a:lnSpc>
                <a:spcPct val="115000"/>
              </a:lnSpc>
              <a:spcBef>
                <a:spcPts val="0"/>
              </a:spcBef>
              <a:spcAft>
                <a:spcPts val="0"/>
              </a:spcAft>
              <a:buNone/>
            </a:pPr>
            <a:r>
              <a:rPr lang="en" sz="1200">
                <a:solidFill>
                  <a:schemeClr val="dk1"/>
                </a:solidFill>
              </a:rPr>
              <a:t>Tell the participants that they will be going through a knowledge check question.</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None/>
            </a:pPr>
            <a:r>
              <a:rPr lang="en" b="1"/>
              <a:t>Answer: </a:t>
            </a:r>
            <a:endParaRPr b="1"/>
          </a:p>
          <a:p>
            <a:pPr marL="0" lvl="0" indent="0" algn="l" rtl="0">
              <a:spcBef>
                <a:spcPts val="0"/>
              </a:spcBef>
              <a:spcAft>
                <a:spcPts val="0"/>
              </a:spcAft>
              <a:buNone/>
            </a:pPr>
            <a:r>
              <a:rPr lang="en"/>
              <a:t>3. b. False</a:t>
            </a:r>
            <a:endParaRPr/>
          </a:p>
        </p:txBody>
      </p:sp>
    </p:spTree>
    <p:extLst>
      <p:ext uri="{BB962C8B-B14F-4D97-AF65-F5344CB8AC3E}">
        <p14:creationId xmlns:p14="http://schemas.microsoft.com/office/powerpoint/2010/main" val="20292854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4a46e6fa74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4a46e6fa74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1200" dirty="0">
                <a:solidFill>
                  <a:schemeClr val="dk1"/>
                </a:solidFill>
              </a:rPr>
              <a:t>Share the module summary with the audience.</a:t>
            </a:r>
            <a:endParaRPr sz="1200"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1200" dirty="0">
                <a:solidFill>
                  <a:schemeClr val="dk1"/>
                </a:solidFill>
              </a:rPr>
              <a:t>Ask the participants if they have any questions. They can ask their queries by raising their hands.</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b="1" dirty="0">
                <a:solidFill>
                  <a:schemeClr val="dk1"/>
                </a:solidFill>
              </a:rPr>
              <a:t>Notes to the Participants:</a:t>
            </a:r>
            <a:endParaRPr b="1" dirty="0">
              <a:solidFill>
                <a:schemeClr val="dk1"/>
              </a:solidFill>
            </a:endParaRPr>
          </a:p>
          <a:p>
            <a:pPr marL="0" lvl="0" indent="0" algn="l" rtl="0">
              <a:lnSpc>
                <a:spcPct val="115000"/>
              </a:lnSpc>
              <a:spcBef>
                <a:spcPts val="0"/>
              </a:spcBef>
              <a:spcAft>
                <a:spcPts val="0"/>
              </a:spcAft>
              <a:buNone/>
            </a:pPr>
            <a:r>
              <a:rPr lang="en" sz="1200" dirty="0">
                <a:solidFill>
                  <a:schemeClr val="dk1"/>
                </a:solidFill>
              </a:rPr>
              <a:t>Now, you have reached the end of the module, In this module, you have learned:</a:t>
            </a:r>
            <a:endParaRPr sz="1200" dirty="0">
              <a:solidFill>
                <a:schemeClr val="dk1"/>
              </a:solidFill>
            </a:endParaRPr>
          </a:p>
          <a:p>
            <a:pPr marL="457200" lvl="0" indent="-304800" algn="l" rtl="0">
              <a:lnSpc>
                <a:spcPct val="115000"/>
              </a:lnSpc>
              <a:spcBef>
                <a:spcPts val="0"/>
              </a:spcBef>
              <a:spcAft>
                <a:spcPts val="0"/>
              </a:spcAft>
              <a:buClr>
                <a:srgbClr val="000000"/>
              </a:buClr>
              <a:buSzPts val="1200"/>
              <a:buFont typeface="+mj-lt"/>
              <a:buAutoNum type="arabicPeriod"/>
            </a:pPr>
            <a:r>
              <a:rPr lang="en" sz="1200" dirty="0"/>
              <a:t>An overview of package management and Linux package managers</a:t>
            </a:r>
            <a:endParaRPr sz="1200" dirty="0"/>
          </a:p>
          <a:p>
            <a:pPr marL="457200" lvl="0" indent="-304800" algn="l" rtl="0">
              <a:lnSpc>
                <a:spcPct val="115000"/>
              </a:lnSpc>
              <a:spcBef>
                <a:spcPts val="0"/>
              </a:spcBef>
              <a:spcAft>
                <a:spcPts val="0"/>
              </a:spcAft>
              <a:buClr>
                <a:srgbClr val="000000"/>
              </a:buClr>
              <a:buSzPts val="1200"/>
              <a:buFont typeface="+mj-lt"/>
              <a:buAutoNum type="arabicPeriod"/>
            </a:pPr>
            <a:r>
              <a:rPr lang="en" sz="1200" dirty="0"/>
              <a:t>An overview of RPM, the Red Hat Package Manager</a:t>
            </a:r>
            <a:endParaRPr sz="1200" dirty="0"/>
          </a:p>
          <a:p>
            <a:pPr marL="457200" lvl="0" indent="-304800" algn="l" rtl="0">
              <a:lnSpc>
                <a:spcPct val="115000"/>
              </a:lnSpc>
              <a:spcBef>
                <a:spcPts val="0"/>
              </a:spcBef>
              <a:spcAft>
                <a:spcPts val="0"/>
              </a:spcAft>
              <a:buClr>
                <a:srgbClr val="000000"/>
              </a:buClr>
              <a:buSzPts val="1200"/>
              <a:buFont typeface="+mj-lt"/>
              <a:buAutoNum type="arabicPeriod"/>
            </a:pPr>
            <a:r>
              <a:rPr lang="en" sz="1200" dirty="0"/>
              <a:t>Yum and the operations performed using yum commands</a:t>
            </a:r>
            <a:endParaRPr sz="1200" dirty="0"/>
          </a:p>
          <a:p>
            <a:pPr marL="457200" lvl="0" indent="-304800" algn="l" rtl="0">
              <a:lnSpc>
                <a:spcPct val="115000"/>
              </a:lnSpc>
              <a:spcBef>
                <a:spcPts val="0"/>
              </a:spcBef>
              <a:spcAft>
                <a:spcPts val="0"/>
              </a:spcAft>
              <a:buClr>
                <a:srgbClr val="000000"/>
              </a:buClr>
              <a:buSzPts val="1200"/>
              <a:buFont typeface="+mj-lt"/>
              <a:buAutoNum type="arabicPeriod"/>
            </a:pPr>
            <a:r>
              <a:rPr lang="en" sz="1200" dirty="0"/>
              <a:t>Debian package management system and Apt</a:t>
            </a:r>
            <a:endParaRPr sz="1200" dirty="0"/>
          </a:p>
          <a:p>
            <a:pPr marL="457200" lvl="0" indent="-304800" algn="l" rtl="0">
              <a:lnSpc>
                <a:spcPct val="115000"/>
              </a:lnSpc>
              <a:spcBef>
                <a:spcPts val="0"/>
              </a:spcBef>
              <a:spcAft>
                <a:spcPts val="0"/>
              </a:spcAft>
              <a:buClr>
                <a:srgbClr val="000000"/>
              </a:buClr>
              <a:buSzPts val="1200"/>
              <a:buFont typeface="+mj-lt"/>
              <a:buAutoNum type="arabicPeriod"/>
            </a:pPr>
            <a:r>
              <a:rPr lang="en" sz="1200" dirty="0"/>
              <a:t>Operations that can be performed using apt-get and apt-cache</a:t>
            </a:r>
            <a:endParaRPr sz="1200" dirty="0"/>
          </a:p>
        </p:txBody>
      </p:sp>
    </p:spTree>
    <p:extLst>
      <p:ext uri="{BB962C8B-B14F-4D97-AF65-F5344CB8AC3E}">
        <p14:creationId xmlns:p14="http://schemas.microsoft.com/office/powerpoint/2010/main" val="191432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a46e6fa7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a46e6fa7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Inform the participants about the topics that they will be learning in this module.</a:t>
            </a:r>
            <a:endParaRPr sz="1200" dirty="0">
              <a:solidFill>
                <a:schemeClr val="dk1"/>
              </a:solidFill>
            </a:endParaRPr>
          </a:p>
          <a:p>
            <a:pPr marL="0" lvl="0" indent="0" algn="l" rtl="0">
              <a:lnSpc>
                <a:spcPct val="115000"/>
              </a:lnSpc>
              <a:spcBef>
                <a:spcPts val="1600"/>
              </a:spcBef>
              <a:spcAft>
                <a:spcPts val="0"/>
              </a:spcAft>
              <a:buClr>
                <a:schemeClr val="dk1"/>
              </a:buClr>
              <a:buSzPts val="1100"/>
              <a:buFont typeface="Arial"/>
              <a:buNone/>
            </a:pPr>
            <a:endParaRPr lang="en" sz="1200" b="1" dirty="0" smtClean="0">
              <a:solidFill>
                <a:schemeClr val="dk1"/>
              </a:solidFill>
            </a:endParaRPr>
          </a:p>
          <a:p>
            <a:pPr marL="0" lvl="0" indent="0" algn="l" rtl="0">
              <a:lnSpc>
                <a:spcPct val="115000"/>
              </a:lnSpc>
              <a:spcBef>
                <a:spcPts val="1600"/>
              </a:spcBef>
              <a:spcAft>
                <a:spcPts val="0"/>
              </a:spcAft>
              <a:buClr>
                <a:schemeClr val="dk1"/>
              </a:buClr>
              <a:buSzPts val="1100"/>
              <a:buFont typeface="Arial"/>
              <a:buNone/>
            </a:pPr>
            <a:r>
              <a:rPr lang="en" sz="1200" b="1" dirty="0" smtClean="0">
                <a:solidFill>
                  <a:schemeClr val="dk1"/>
                </a:solidFill>
              </a:rPr>
              <a:t>Notes </a:t>
            </a:r>
            <a:r>
              <a:rPr lang="en" sz="1200" b="1" dirty="0">
                <a:solidFill>
                  <a:schemeClr val="dk1"/>
                </a:solidFill>
              </a:rPr>
              <a:t>to the Participants:</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You will learn about the following topics in this module:</a:t>
            </a:r>
            <a:endParaRPr b="1" dirty="0">
              <a:solidFill>
                <a:schemeClr val="dk1"/>
              </a:solidFill>
            </a:endParaRPr>
          </a:p>
          <a:p>
            <a:pPr marL="457200" lvl="0" indent="-304800" algn="l" rtl="0">
              <a:lnSpc>
                <a:spcPct val="115000"/>
              </a:lnSpc>
              <a:spcBef>
                <a:spcPts val="0"/>
              </a:spcBef>
              <a:spcAft>
                <a:spcPts val="0"/>
              </a:spcAft>
              <a:buClr>
                <a:srgbClr val="000000"/>
              </a:buClr>
              <a:buSzPts val="1200"/>
              <a:buFont typeface="+mj-lt"/>
              <a:buAutoNum type="arabicPeriod"/>
            </a:pPr>
            <a:r>
              <a:rPr lang="en" sz="1200" dirty="0"/>
              <a:t>Linux Package Management Tools</a:t>
            </a:r>
            <a:endParaRPr sz="1200" dirty="0"/>
          </a:p>
          <a:p>
            <a:pPr marL="457200" lvl="0" indent="-304800" algn="l" rtl="0">
              <a:lnSpc>
                <a:spcPct val="115000"/>
              </a:lnSpc>
              <a:spcBef>
                <a:spcPts val="0"/>
              </a:spcBef>
              <a:spcAft>
                <a:spcPts val="0"/>
              </a:spcAft>
              <a:buClr>
                <a:srgbClr val="000000"/>
              </a:buClr>
              <a:buSzPts val="1200"/>
              <a:buFont typeface="+mj-lt"/>
              <a:buAutoNum type="arabicPeriod"/>
            </a:pPr>
            <a:r>
              <a:rPr lang="en" sz="1200" dirty="0"/>
              <a:t>Yum</a:t>
            </a:r>
            <a:endParaRPr sz="1200" dirty="0"/>
          </a:p>
          <a:p>
            <a:pPr marL="457200" lvl="0" indent="-304800" algn="l" rtl="0">
              <a:lnSpc>
                <a:spcPct val="115000"/>
              </a:lnSpc>
              <a:spcBef>
                <a:spcPts val="0"/>
              </a:spcBef>
              <a:spcAft>
                <a:spcPts val="0"/>
              </a:spcAft>
              <a:buClr>
                <a:srgbClr val="000000"/>
              </a:buClr>
              <a:buSzPts val="1200"/>
              <a:buFont typeface="+mj-lt"/>
              <a:buAutoNum type="arabicPeriod"/>
            </a:pPr>
            <a:r>
              <a:rPr lang="en" sz="1200" dirty="0"/>
              <a:t>Apt</a:t>
            </a:r>
            <a:endParaRPr sz="1200" dirty="0"/>
          </a:p>
        </p:txBody>
      </p:sp>
    </p:spTree>
    <p:extLst>
      <p:ext uri="{BB962C8B-B14F-4D97-AF65-F5344CB8AC3E}">
        <p14:creationId xmlns:p14="http://schemas.microsoft.com/office/powerpoint/2010/main" val="3054938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a46e6fa7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a46e6fa7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Give the introduction to the participants about packages and package management.</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Packages are used to add different software to the system. Linux software packages help in installation, update and removal of software. The software contains the files associated with the software and the information for any additional packages needed for the proper functioning of the software. The additional packages contain the dependencies and the modern packagement tools can interpret the dependencies and install them from a package automatically.</a:t>
            </a:r>
            <a:endParaRPr/>
          </a:p>
          <a:p>
            <a:pPr marL="0" lvl="0" indent="0" algn="l" rtl="0">
              <a:spcBef>
                <a:spcPts val="0"/>
              </a:spcBef>
              <a:spcAft>
                <a:spcPts val="0"/>
              </a:spcAft>
              <a:buNone/>
            </a:pPr>
            <a:endParaRPr/>
          </a:p>
          <a:p>
            <a:pPr marL="0" lvl="0" indent="0" algn="l" rtl="0">
              <a:spcBef>
                <a:spcPts val="0"/>
              </a:spcBef>
              <a:spcAft>
                <a:spcPts val="0"/>
              </a:spcAft>
              <a:buNone/>
            </a:pPr>
            <a:r>
              <a:rPr lang="en"/>
              <a:t>Many of the Linux distributions come with a set of packages that are available in an online repository. The repositories are mirrored in several locations, so that they are effectively served to end users. </a:t>
            </a:r>
            <a:endParaRPr/>
          </a:p>
          <a:p>
            <a:pPr marL="0" lvl="0" indent="0" algn="l" rtl="0">
              <a:spcBef>
                <a:spcPts val="0"/>
              </a:spcBef>
              <a:spcAft>
                <a:spcPts val="0"/>
              </a:spcAft>
              <a:buNone/>
            </a:pPr>
            <a:endParaRPr/>
          </a:p>
          <a:p>
            <a:pPr marL="0" lvl="0" indent="0" algn="l" rtl="0">
              <a:spcBef>
                <a:spcPts val="0"/>
              </a:spcBef>
              <a:spcAft>
                <a:spcPts val="0"/>
              </a:spcAft>
              <a:buNone/>
            </a:pPr>
            <a:r>
              <a:rPr lang="en"/>
              <a:t>In short, packages are the bundles of software and the metadata which includes the name of the software, a description of its purpose, version number, vendor, checksum, and a list of dependencies necessary for the software to run properly.</a:t>
            </a:r>
            <a:endParaRPr/>
          </a:p>
          <a:p>
            <a:pPr marL="0" lvl="0" indent="0" algn="l" rtl="0">
              <a:spcBef>
                <a:spcPts val="0"/>
              </a:spcBef>
              <a:spcAft>
                <a:spcPts val="0"/>
              </a:spcAft>
              <a:buNone/>
            </a:pPr>
            <a:endParaRPr/>
          </a:p>
          <a:p>
            <a:pPr marL="0" lvl="0" indent="0" algn="l" rtl="0">
              <a:spcBef>
                <a:spcPts val="0"/>
              </a:spcBef>
              <a:spcAft>
                <a:spcPts val="0"/>
              </a:spcAft>
              <a:buNone/>
            </a:pPr>
            <a:r>
              <a:rPr lang="en"/>
              <a:t>A package management system is a collection of different tools that are needed to automate the installation, upgrade, configuration, and removal of software packages from a computer.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994407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a46e6fa74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4a46e6fa7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about the different package managers available for Linux.</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In the early days, Linux programs were distributed as source code, which will then be built by a user into any program, along with the configuration files, etc. Nowadays, Linux distributions come with pre built programs called packages, which are ready for installation on that distribution. Different distributions of Linux use different package management systems. A package developed for one distribution will not be compatible with another distribution.</a:t>
            </a:r>
            <a:endParaRPr/>
          </a:p>
          <a:p>
            <a:pPr marL="0" lvl="0" indent="0" algn="l" rtl="0">
              <a:spcBef>
                <a:spcPts val="0"/>
              </a:spcBef>
              <a:spcAft>
                <a:spcPts val="0"/>
              </a:spcAft>
              <a:buNone/>
            </a:pPr>
            <a:endParaRPr/>
          </a:p>
          <a:p>
            <a:pPr marL="0" lvl="0" indent="0" algn="l" rtl="0">
              <a:spcBef>
                <a:spcPts val="0"/>
              </a:spcBef>
              <a:spcAft>
                <a:spcPts val="0"/>
              </a:spcAft>
              <a:buNone/>
            </a:pPr>
            <a:r>
              <a:rPr lang="en"/>
              <a:t>There are two levels of package tools available for Linux, such as follows:</a:t>
            </a:r>
            <a:endParaRPr/>
          </a:p>
          <a:p>
            <a:pPr marL="457200" lvl="0" indent="-298450" algn="l" rtl="0">
              <a:spcBef>
                <a:spcPts val="0"/>
              </a:spcBef>
              <a:spcAft>
                <a:spcPts val="0"/>
              </a:spcAft>
              <a:buSzPts val="1100"/>
              <a:buChar char="●"/>
            </a:pPr>
            <a:r>
              <a:rPr lang="en"/>
              <a:t>Low-level tools that take care of the actual installation, upgrade, and removal of package files from the backend</a:t>
            </a:r>
            <a:endParaRPr/>
          </a:p>
          <a:p>
            <a:pPr marL="457200" lvl="0" indent="-298450" algn="l" rtl="0">
              <a:spcBef>
                <a:spcPts val="0"/>
              </a:spcBef>
              <a:spcAft>
                <a:spcPts val="0"/>
              </a:spcAft>
              <a:buSzPts val="1100"/>
              <a:buChar char="●"/>
            </a:pPr>
            <a:r>
              <a:rPr lang="en"/>
              <a:t>High-level tools that take care of dependency resolution and metadata searching</a:t>
            </a:r>
            <a:endParaRPr/>
          </a:p>
          <a:p>
            <a:pPr marL="0" lvl="0" indent="0" algn="l" rtl="0">
              <a:spcBef>
                <a:spcPts val="0"/>
              </a:spcBef>
              <a:spcAft>
                <a:spcPts val="0"/>
              </a:spcAft>
              <a:buNone/>
            </a:pPr>
            <a:endParaRPr/>
          </a:p>
          <a:p>
            <a:pPr marL="0" lvl="0" indent="0" algn="l" rtl="0">
              <a:spcBef>
                <a:spcPts val="0"/>
              </a:spcBef>
              <a:spcAft>
                <a:spcPts val="0"/>
              </a:spcAft>
              <a:buNone/>
            </a:pPr>
            <a:r>
              <a:rPr lang="en"/>
              <a:t>The high and low level package tools for different Linux distributions are summarized in the table. </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b="1" i="1"/>
              <a:t>dpkg: </a:t>
            </a:r>
            <a:r>
              <a:rPr lang="en"/>
              <a:t>dpkg is a low-level package manager for Debian-based systems. dpkg has the ability to install, remove, provide information about and build *.deb packages, but the automatic download and installation of the corresponding dependencies are not done.</a:t>
            </a:r>
            <a:endParaRPr/>
          </a:p>
          <a:p>
            <a:pPr marL="457200" lvl="0" indent="0" algn="l" rtl="0">
              <a:spcBef>
                <a:spcPts val="0"/>
              </a:spcBef>
              <a:spcAft>
                <a:spcPts val="0"/>
              </a:spcAft>
              <a:buNone/>
            </a:pPr>
            <a:endParaRPr/>
          </a:p>
          <a:p>
            <a:pPr marL="457200" lvl="0" indent="-298450" algn="l" rtl="0">
              <a:spcBef>
                <a:spcPts val="0"/>
              </a:spcBef>
              <a:spcAft>
                <a:spcPts val="0"/>
              </a:spcAft>
              <a:buClr>
                <a:schemeClr val="dk1"/>
              </a:buClr>
              <a:buSzPts val="1100"/>
              <a:buChar char="●"/>
            </a:pPr>
            <a:r>
              <a:rPr lang="en" b="1" i="1">
                <a:solidFill>
                  <a:schemeClr val="dk1"/>
                </a:solidFill>
              </a:rPr>
              <a:t>Apt-get</a:t>
            </a:r>
            <a:r>
              <a:rPr lang="en">
                <a:solidFill>
                  <a:schemeClr val="dk1"/>
                </a:solidFill>
              </a:rPr>
              <a:t>: </a:t>
            </a:r>
            <a:r>
              <a:rPr lang="en"/>
              <a:t>This is a high-level package tool for Debian and its derivatives. With apt-get, we can retrieve and install packages, including the dependencies, from different sources. apt-get does not work with the *.deb packages directly.</a:t>
            </a:r>
            <a:endParaRPr/>
          </a:p>
          <a:p>
            <a:pPr marL="457200" lvl="0" indent="0" algn="l" rtl="0">
              <a:spcBef>
                <a:spcPts val="0"/>
              </a:spcBef>
              <a:spcAft>
                <a:spcPts val="0"/>
              </a:spcAft>
              <a:buNone/>
            </a:pPr>
            <a:endParaRPr/>
          </a:p>
          <a:p>
            <a:pPr marL="457200" lvl="0" indent="-298450" algn="l" rtl="0">
              <a:spcBef>
                <a:spcPts val="0"/>
              </a:spcBef>
              <a:spcAft>
                <a:spcPts val="0"/>
              </a:spcAft>
              <a:buClr>
                <a:schemeClr val="dk1"/>
              </a:buClr>
              <a:buSzPts val="1100"/>
              <a:buChar char="●"/>
            </a:pPr>
            <a:r>
              <a:rPr lang="en" b="1" i="1">
                <a:solidFill>
                  <a:schemeClr val="dk1"/>
                </a:solidFill>
              </a:rPr>
              <a:t>Aptitude</a:t>
            </a:r>
            <a:r>
              <a:rPr lang="en" b="1" i="1"/>
              <a:t>: </a:t>
            </a:r>
            <a:r>
              <a:rPr lang="en"/>
              <a:t>Aptitude is another high-level package tool for Debian-based systems. Using this installation, upgrade, and removal of packages is done, importantly dependency resolution is also done automatically. The functionality provided by aptitude is similar to that of apt-get and additional ones, for example, it offers access to several versions of a package.</a:t>
            </a:r>
            <a:endParaRPr/>
          </a:p>
          <a:p>
            <a:pPr marL="457200" lvl="0" indent="0" algn="l" rtl="0">
              <a:spcBef>
                <a:spcPts val="0"/>
              </a:spcBef>
              <a:spcAft>
                <a:spcPts val="0"/>
              </a:spcAft>
              <a:buNone/>
            </a:pPr>
            <a:endParaRPr/>
          </a:p>
          <a:p>
            <a:pPr marL="457200" lvl="0" indent="-298450" algn="l" rtl="0">
              <a:spcBef>
                <a:spcPts val="0"/>
              </a:spcBef>
              <a:spcAft>
                <a:spcPts val="0"/>
              </a:spcAft>
              <a:buClr>
                <a:schemeClr val="dk1"/>
              </a:buClr>
              <a:buSzPts val="1100"/>
              <a:buChar char="●"/>
            </a:pPr>
            <a:r>
              <a:rPr lang="en" b="1" i="1">
                <a:solidFill>
                  <a:schemeClr val="dk1"/>
                </a:solidFill>
              </a:rPr>
              <a:t>RPM</a:t>
            </a:r>
            <a:r>
              <a:rPr lang="en" b="1" i="1"/>
              <a:t>: </a:t>
            </a:r>
            <a:r>
              <a:rPr lang="en"/>
              <a:t>rpm is a low-level tool used by the Linux Standard Base (LSB)-compliant distributions. Similar to dpkg, it can query, install, verify, upgrade, and remove packages. RPM is widely used by Fedora-based distributions like RHEL and CentOS.</a:t>
            </a:r>
            <a:endParaRPr/>
          </a:p>
          <a:p>
            <a:pPr marL="457200" lvl="0" indent="0" algn="l" rtl="0">
              <a:spcBef>
                <a:spcPts val="0"/>
              </a:spcBef>
              <a:spcAft>
                <a:spcPts val="0"/>
              </a:spcAft>
              <a:buNone/>
            </a:pPr>
            <a:endParaRPr/>
          </a:p>
          <a:p>
            <a:pPr marL="457200" lvl="0" indent="-298450" algn="l" rtl="0">
              <a:spcBef>
                <a:spcPts val="0"/>
              </a:spcBef>
              <a:spcAft>
                <a:spcPts val="0"/>
              </a:spcAft>
              <a:buClr>
                <a:schemeClr val="dk1"/>
              </a:buClr>
              <a:buSzPts val="1100"/>
              <a:buChar char="●"/>
            </a:pPr>
            <a:r>
              <a:rPr lang="en" b="1" i="1">
                <a:solidFill>
                  <a:schemeClr val="dk1"/>
                </a:solidFill>
              </a:rPr>
              <a:t>Yum</a:t>
            </a:r>
            <a:r>
              <a:rPr lang="en" b="1" i="1"/>
              <a:t>: </a:t>
            </a:r>
            <a:r>
              <a:rPr lang="en"/>
              <a:t>yum is an additional wrapper over rpm. With yum, rpm-based systems are capable of doing automatic updates and package management along with dependency resolution. yum works with the repositories.</a:t>
            </a:r>
            <a:endParaRPr/>
          </a:p>
          <a:p>
            <a:pPr marL="457200" lvl="0" indent="0" algn="l" rtl="0">
              <a:spcBef>
                <a:spcPts val="0"/>
              </a:spcBef>
              <a:spcAft>
                <a:spcPts val="0"/>
              </a:spcAft>
              <a:buNone/>
            </a:pPr>
            <a:endParaRPr/>
          </a:p>
          <a:p>
            <a:pPr marL="0" lvl="0" indent="0" algn="l" rtl="0">
              <a:spcBef>
                <a:spcPts val="0"/>
              </a:spcBef>
              <a:spcAft>
                <a:spcPts val="0"/>
              </a:spcAft>
              <a:buNone/>
            </a:pPr>
            <a:r>
              <a:rPr lang="en"/>
              <a:t>We’ll see a brief on rpm, before moving to yum.</a:t>
            </a:r>
            <a:endParaRPr/>
          </a:p>
        </p:txBody>
      </p:sp>
    </p:spTree>
    <p:extLst>
      <p:ext uri="{BB962C8B-B14F-4D97-AF65-F5344CB8AC3E}">
        <p14:creationId xmlns:p14="http://schemas.microsoft.com/office/powerpoint/2010/main" val="3262850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4a46e6fa74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4a46e6fa74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rPr>
              <a:t>Notes to the Facilitator:</a:t>
            </a:r>
            <a:endParaRPr b="1" dirty="0">
              <a:solidFill>
                <a:schemeClr val="dk1"/>
              </a:solidFill>
            </a:endParaRPr>
          </a:p>
          <a:p>
            <a:pPr marL="0" lvl="0" indent="0" algn="l" rtl="0">
              <a:lnSpc>
                <a:spcPct val="115000"/>
              </a:lnSpc>
              <a:spcBef>
                <a:spcPts val="0"/>
              </a:spcBef>
              <a:spcAft>
                <a:spcPts val="0"/>
              </a:spcAft>
              <a:buNone/>
            </a:pPr>
            <a:r>
              <a:rPr lang="en" sz="1200" dirty="0">
                <a:solidFill>
                  <a:schemeClr val="dk1"/>
                </a:solidFill>
              </a:rPr>
              <a:t>Tell the participants that they will be going through a knowledge check question.</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endParaRPr>
          </a:p>
          <a:p>
            <a:pPr marL="0" lvl="0" indent="0" algn="l" rtl="0">
              <a:spcBef>
                <a:spcPts val="0"/>
              </a:spcBef>
              <a:spcAft>
                <a:spcPts val="0"/>
              </a:spcAft>
              <a:buNone/>
            </a:pPr>
            <a:r>
              <a:rPr lang="en" b="1" dirty="0"/>
              <a:t>Answer: </a:t>
            </a:r>
            <a:endParaRPr b="1" dirty="0"/>
          </a:p>
          <a:p>
            <a:pPr marL="0" lvl="0" indent="0" algn="l" rtl="0">
              <a:spcBef>
                <a:spcPts val="0"/>
              </a:spcBef>
              <a:spcAft>
                <a:spcPts val="0"/>
              </a:spcAft>
              <a:buNone/>
            </a:pPr>
            <a:r>
              <a:rPr lang="en" dirty="0" smtClean="0"/>
              <a:t>1. b</a:t>
            </a:r>
            <a:r>
              <a:rPr lang="en" dirty="0"/>
              <a:t>. rpm</a:t>
            </a:r>
            <a:endParaRPr dirty="0"/>
          </a:p>
        </p:txBody>
      </p:sp>
    </p:spTree>
    <p:extLst>
      <p:ext uri="{BB962C8B-B14F-4D97-AF65-F5344CB8AC3E}">
        <p14:creationId xmlns:p14="http://schemas.microsoft.com/office/powerpoint/2010/main" val="42634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4a46e6fa7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4a46e6fa7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Give the participants an overview of RPM. Tell them that understanding RPM will help them understand yum better.</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RPM stands for Red Hat Package Manager, introduced in the year 1995, by Red Hat. An RPM package consists of software put in an RPM file. This package management tool is used in Linux Standard Base (LSB).</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rpm is the main command used in RPM. There are seven main rpm commands grouped under three subgroups based on the operation that they perform:</a:t>
            </a:r>
            <a:endParaRPr dirty="0"/>
          </a:p>
          <a:p>
            <a:pPr marL="457200" lvl="0" indent="-298450" algn="l" rtl="0">
              <a:spcBef>
                <a:spcPts val="0"/>
              </a:spcBef>
              <a:spcAft>
                <a:spcPts val="0"/>
              </a:spcAft>
              <a:buSzPts val="1100"/>
              <a:buChar char="●"/>
            </a:pPr>
            <a:r>
              <a:rPr lang="en" dirty="0"/>
              <a:t>Querying and verifying packages—for making queries and verifying that a software package is installed correctly.</a:t>
            </a:r>
            <a:endParaRPr dirty="0"/>
          </a:p>
          <a:p>
            <a:pPr marL="457200" lvl="0" indent="-298450" algn="l" rtl="0">
              <a:spcBef>
                <a:spcPts val="0"/>
              </a:spcBef>
              <a:spcAft>
                <a:spcPts val="0"/>
              </a:spcAft>
              <a:buSzPts val="1100"/>
              <a:buChar char="●"/>
            </a:pPr>
            <a:r>
              <a:rPr lang="en" dirty="0"/>
              <a:t>Installing, upgrading, and removing packages—to update, install, freshen and remove packages</a:t>
            </a:r>
            <a:endParaRPr dirty="0"/>
          </a:p>
          <a:p>
            <a:pPr marL="457200" lvl="0" indent="-298450" algn="l" rtl="0">
              <a:spcBef>
                <a:spcPts val="0"/>
              </a:spcBef>
              <a:spcAft>
                <a:spcPts val="0"/>
              </a:spcAft>
              <a:buSzPts val="1100"/>
              <a:buChar char="●"/>
            </a:pPr>
            <a:r>
              <a:rPr lang="en" dirty="0"/>
              <a:t>Performing miscellaneous functions—for checking signatures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Benefits of RPM</a:t>
            </a:r>
            <a:endParaRPr b="1" dirty="0"/>
          </a:p>
          <a:p>
            <a:pPr marL="457200" lvl="0" indent="-298450" algn="l" rtl="0">
              <a:spcBef>
                <a:spcPts val="0"/>
              </a:spcBef>
              <a:spcAft>
                <a:spcPts val="0"/>
              </a:spcAft>
              <a:buSzPts val="1100"/>
              <a:buChar char="●"/>
            </a:pPr>
            <a:r>
              <a:rPr lang="en" dirty="0"/>
              <a:t>New packages can be easily installed with one operation </a:t>
            </a:r>
            <a:endParaRPr dirty="0"/>
          </a:p>
          <a:p>
            <a:pPr marL="457200" lvl="0" indent="-298450" algn="l" rtl="0">
              <a:spcBef>
                <a:spcPts val="0"/>
              </a:spcBef>
              <a:spcAft>
                <a:spcPts val="0"/>
              </a:spcAft>
              <a:buSzPts val="1100"/>
              <a:buChar char="●"/>
            </a:pPr>
            <a:r>
              <a:rPr lang="en" dirty="0"/>
              <a:t>Uninstalling a package is done in an effortless way</a:t>
            </a:r>
            <a:endParaRPr dirty="0"/>
          </a:p>
          <a:p>
            <a:pPr marL="457200" lvl="0" indent="-298450" algn="l" rtl="0">
              <a:spcBef>
                <a:spcPts val="0"/>
              </a:spcBef>
              <a:spcAft>
                <a:spcPts val="0"/>
              </a:spcAft>
              <a:buSzPts val="1100"/>
              <a:buChar char="●"/>
            </a:pPr>
            <a:r>
              <a:rPr lang="en" dirty="0"/>
              <a:t>Contains information about the requirements for the proper functioning of the software </a:t>
            </a:r>
            <a:endParaRPr dirty="0"/>
          </a:p>
          <a:p>
            <a:pPr marL="457200" lvl="0" indent="-298450" algn="l" rtl="0">
              <a:spcBef>
                <a:spcPts val="0"/>
              </a:spcBef>
              <a:spcAft>
                <a:spcPts val="0"/>
              </a:spcAft>
              <a:buSzPts val="1100"/>
              <a:buChar char="●"/>
            </a:pPr>
            <a:r>
              <a:rPr lang="en" dirty="0"/>
              <a:t>RPM doesn’t affect the configuration files</a:t>
            </a:r>
            <a:endParaRPr dirty="0"/>
          </a:p>
          <a:p>
            <a:pPr marL="457200" lvl="0" indent="-298450" algn="l" rtl="0">
              <a:spcBef>
                <a:spcPts val="0"/>
              </a:spcBef>
              <a:spcAft>
                <a:spcPts val="0"/>
              </a:spcAft>
              <a:buSzPts val="1100"/>
              <a:buChar char="●"/>
            </a:pPr>
            <a:r>
              <a:rPr lang="en" dirty="0"/>
              <a:t>It contains a database with details on how the files should be installed, their size, owner, type, etc.</a:t>
            </a:r>
            <a:endParaRPr dirty="0"/>
          </a:p>
        </p:txBody>
      </p:sp>
    </p:spTree>
    <p:extLst>
      <p:ext uri="{BB962C8B-B14F-4D97-AF65-F5344CB8AC3E}">
        <p14:creationId xmlns:p14="http://schemas.microsoft.com/office/powerpoint/2010/main" val="4002160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a46e6fa74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4a46e6fa74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Give the participants an overview of Yum.</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Yum stands for Yellow Dog Updater, Modified, which is a high-level wrapper to RPM. It runs on Fedora systems and the Yellow Dog Linux acts as in interface to the underlying RPM system. Yum works in a way similar to the Debian Advanced Packaging Tool (APT). It works with repositories that contain the packages and these packages can be accessed over a network connection.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Yum makes use of the RPM databases and the RPM files themselves and determine the necessary software and the corresponding dependencies  to be installed.</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Some of the tools that offer GUI to yum are pirut, gyum, yumextender and kyum. But, yum commands can be comfortably used from the command line without GUI.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common command format for using yum is </a:t>
            </a:r>
            <a:r>
              <a:rPr lang="en" dirty="0">
                <a:latin typeface="Consolas"/>
                <a:ea typeface="Consolas"/>
                <a:cs typeface="Consolas"/>
                <a:sym typeface="Consolas"/>
              </a:rPr>
              <a:t>yum </a:t>
            </a:r>
            <a:r>
              <a:rPr lang="en" i="1" dirty="0">
                <a:latin typeface="Consolas"/>
                <a:ea typeface="Consolas"/>
                <a:cs typeface="Consolas"/>
                <a:sym typeface="Consolas"/>
              </a:rPr>
              <a:t>subcommand objects</a:t>
            </a:r>
            <a:r>
              <a:rPr lang="en" dirty="0"/>
              <a:t>. We’ll now look at the common operations that can be performed using yum.</a:t>
            </a:r>
            <a:endParaRPr dirty="0"/>
          </a:p>
        </p:txBody>
      </p:sp>
    </p:spTree>
    <p:extLst>
      <p:ext uri="{BB962C8B-B14F-4D97-AF65-F5344CB8AC3E}">
        <p14:creationId xmlns:p14="http://schemas.microsoft.com/office/powerpoint/2010/main" val="3444290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4a46e6fa7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4a46e6fa7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how a package is installed using yum.</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The yum package manager is used to install any package in a simple way. The command to install a package is </a:t>
            </a:r>
            <a:r>
              <a:rPr lang="en" dirty="0">
                <a:latin typeface="Consolas"/>
                <a:ea typeface="Consolas"/>
                <a:cs typeface="Consolas"/>
                <a:sym typeface="Consolas"/>
              </a:rPr>
              <a:t>yum install package_name</a:t>
            </a:r>
            <a:r>
              <a:rPr lang="en" dirty="0"/>
              <a:t>. Using this command, any number of packages can be specified at the same time for installation. For example, to install the Firefox, use the command, </a:t>
            </a:r>
            <a:r>
              <a:rPr lang="en" dirty="0">
                <a:latin typeface="Consolas"/>
                <a:ea typeface="Consolas"/>
                <a:cs typeface="Consolas"/>
                <a:sym typeface="Consolas"/>
              </a:rPr>
              <a:t>yum install firefox</a:t>
            </a:r>
            <a:r>
              <a:rPr lang="en" dirty="0"/>
              <a: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Yum first loads the header files that contain the package metadata for the new packages. After the dependencies are resolved, additional packages to be installed are listed. It will then ask for confirmation whether to start the installation. If we type Y, the installation process continues. Upon successful installation, yum will output a </a:t>
            </a:r>
            <a:r>
              <a:rPr lang="en" dirty="0">
                <a:latin typeface="Consolas"/>
                <a:ea typeface="Consolas"/>
                <a:cs typeface="Consolas"/>
                <a:sym typeface="Consolas"/>
              </a:rPr>
              <a:t>Complete! </a:t>
            </a:r>
            <a:r>
              <a:rPr lang="en" dirty="0"/>
              <a:t>message to confirm that the packages were installed correctly. </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dirty="0">
                <a:latin typeface="Consolas"/>
                <a:ea typeface="Consolas"/>
                <a:cs typeface="Consolas"/>
                <a:sym typeface="Consolas"/>
              </a:rPr>
              <a:t># yum install firefox</a:t>
            </a:r>
            <a:endParaRPr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dirty="0">
                <a:latin typeface="Consolas"/>
                <a:ea typeface="Consolas"/>
                <a:cs typeface="Consolas"/>
                <a:sym typeface="Consolas"/>
              </a:rPr>
              <a:t>Loaded plugins: fastestmirror</a:t>
            </a:r>
            <a:endParaRPr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dirty="0">
                <a:latin typeface="Consolas"/>
                <a:ea typeface="Consolas"/>
                <a:cs typeface="Consolas"/>
                <a:sym typeface="Consolas"/>
              </a:rPr>
              <a:t>Dependencies Resolved</a:t>
            </a:r>
            <a:endParaRPr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dirty="0">
                <a:latin typeface="Consolas"/>
                <a:ea typeface="Consolas"/>
                <a:cs typeface="Consolas"/>
                <a:sym typeface="Consolas"/>
              </a:rPr>
              <a:t>================================================================================================</a:t>
            </a:r>
            <a:endParaRPr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dirty="0">
                <a:latin typeface="Consolas"/>
                <a:ea typeface="Consolas"/>
                <a:cs typeface="Consolas"/>
                <a:sym typeface="Consolas"/>
              </a:rPr>
              <a:t> Package                    Arch        Version                    Repository            Size        </a:t>
            </a:r>
            <a:endParaRPr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dirty="0">
                <a:latin typeface="Consolas"/>
                <a:ea typeface="Consolas"/>
                <a:cs typeface="Consolas"/>
                <a:sym typeface="Consolas"/>
              </a:rPr>
              <a:t>================================================================================================</a:t>
            </a:r>
            <a:endParaRPr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dirty="0">
                <a:latin typeface="Consolas"/>
                <a:ea typeface="Consolas"/>
                <a:cs typeface="Consolas"/>
                <a:sym typeface="Consolas"/>
              </a:rPr>
              <a:t>Updating:</a:t>
            </a:r>
            <a:endParaRPr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dirty="0">
                <a:latin typeface="Consolas"/>
                <a:ea typeface="Consolas"/>
                <a:cs typeface="Consolas"/>
                <a:sym typeface="Consolas"/>
              </a:rPr>
              <a:t>firefox                        i686        10.0.6-1.el6.centos     updates             20 M</a:t>
            </a:r>
            <a:endParaRPr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dirty="0">
                <a:latin typeface="Consolas"/>
                <a:ea typeface="Consolas"/>
                <a:cs typeface="Consolas"/>
                <a:sym typeface="Consolas"/>
              </a:rPr>
              <a:t>Updating for dependencies:</a:t>
            </a:r>
            <a:endParaRPr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dirty="0">
                <a:latin typeface="Consolas"/>
                <a:ea typeface="Consolas"/>
                <a:cs typeface="Consolas"/>
                <a:sym typeface="Consolas"/>
              </a:rPr>
              <a:t> xulrunner                     i686        10.0.6-1.el6.centos     updates             12 M</a:t>
            </a:r>
            <a:endParaRPr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dirty="0">
                <a:latin typeface="Consolas"/>
                <a:ea typeface="Consolas"/>
                <a:cs typeface="Consolas"/>
                <a:sym typeface="Consolas"/>
              </a:rPr>
              <a:t>Transaction Summary</a:t>
            </a:r>
            <a:endParaRPr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dirty="0">
                <a:latin typeface="Consolas"/>
                <a:ea typeface="Consolas"/>
                <a:cs typeface="Consolas"/>
                <a:sym typeface="Consolas"/>
              </a:rPr>
              <a:t>================================================================================================</a:t>
            </a:r>
            <a:endParaRPr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dirty="0">
                <a:latin typeface="Consolas"/>
                <a:ea typeface="Consolas"/>
                <a:cs typeface="Consolas"/>
                <a:sym typeface="Consolas"/>
              </a:rPr>
              <a:t>Install       0 Package(s)</a:t>
            </a:r>
            <a:endParaRPr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dirty="0">
                <a:latin typeface="Consolas"/>
                <a:ea typeface="Consolas"/>
                <a:cs typeface="Consolas"/>
                <a:sym typeface="Consolas"/>
              </a:rPr>
              <a:t>Upgrade       2 Package(s)</a:t>
            </a:r>
            <a:endParaRPr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dirty="0">
                <a:latin typeface="Consolas"/>
                <a:ea typeface="Consolas"/>
                <a:cs typeface="Consolas"/>
                <a:sym typeface="Consolas"/>
              </a:rPr>
              <a:t>Total download size: 32 M</a:t>
            </a:r>
            <a:endParaRPr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dirty="0">
                <a:latin typeface="Consolas"/>
                <a:ea typeface="Consolas"/>
                <a:cs typeface="Consolas"/>
                <a:sym typeface="Consolas"/>
              </a:rPr>
              <a:t>Is this ok [y/N]: y</a:t>
            </a:r>
            <a:endParaRPr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dirty="0">
                <a:latin typeface="Consolas"/>
                <a:ea typeface="Consolas"/>
                <a:cs typeface="Consolas"/>
                <a:sym typeface="Consolas"/>
              </a:rPr>
              <a:t>Downloading Packages:</a:t>
            </a:r>
            <a:endParaRPr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dirty="0">
                <a:latin typeface="Consolas"/>
                <a:ea typeface="Consolas"/>
                <a:cs typeface="Consolas"/>
                <a:sym typeface="Consolas"/>
              </a:rPr>
              <a:t>(1/2): firefox-10.0.6-1.el6.centos.i686.rpm                                |  20 MB   01:10</a:t>
            </a:r>
            <a:endParaRPr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dirty="0">
                <a:latin typeface="Consolas"/>
                <a:ea typeface="Consolas"/>
                <a:cs typeface="Consolas"/>
                <a:sym typeface="Consolas"/>
              </a:rPr>
              <a:t>(2/2): xulrunner-10.0.6-1.el6.centos.i686.rpm                              |  12 MB   00:52</a:t>
            </a:r>
            <a:endParaRPr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dirty="0">
                <a:latin typeface="Consolas"/>
                <a:ea typeface="Consolas"/>
                <a:cs typeface="Consolas"/>
                <a:sym typeface="Consolas"/>
              </a:rPr>
              <a:t>------------------------------------------------------------------------------------------------</a:t>
            </a:r>
            <a:endParaRPr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dirty="0">
                <a:latin typeface="Consolas"/>
                <a:ea typeface="Consolas"/>
                <a:cs typeface="Consolas"/>
                <a:sym typeface="Consolas"/>
              </a:rPr>
              <a:t>Total                                                           63 kB/s |  32 MB   02:04</a:t>
            </a:r>
            <a:endParaRPr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dirty="0">
                <a:latin typeface="Consolas"/>
                <a:ea typeface="Consolas"/>
                <a:cs typeface="Consolas"/>
                <a:sym typeface="Consolas"/>
              </a:rPr>
              <a:t>Updated:</a:t>
            </a:r>
            <a:endParaRPr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dirty="0">
                <a:latin typeface="Consolas"/>
                <a:ea typeface="Consolas"/>
                <a:cs typeface="Consolas"/>
                <a:sym typeface="Consolas"/>
              </a:rPr>
              <a:t>  firefox.i686 0:10.0.6-1.el6.centos</a:t>
            </a:r>
            <a:endParaRPr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dirty="0">
                <a:latin typeface="Consolas"/>
                <a:ea typeface="Consolas"/>
                <a:cs typeface="Consolas"/>
                <a:sym typeface="Consolas"/>
              </a:rPr>
              <a:t>Dependency Updated:</a:t>
            </a:r>
            <a:endParaRPr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dirty="0">
                <a:latin typeface="Consolas"/>
                <a:ea typeface="Consolas"/>
                <a:cs typeface="Consolas"/>
                <a:sym typeface="Consolas"/>
              </a:rPr>
              <a:t>  xulrunner.i686 0:10.0.6-1.el6.centos</a:t>
            </a:r>
            <a:endParaRPr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dirty="0">
                <a:latin typeface="Consolas"/>
                <a:ea typeface="Consolas"/>
                <a:cs typeface="Consolas"/>
                <a:sym typeface="Consolas"/>
              </a:rPr>
              <a:t>Complete!</a:t>
            </a:r>
            <a:endParaRPr dirty="0">
              <a:latin typeface="Consolas"/>
              <a:ea typeface="Consolas"/>
              <a:cs typeface="Consolas"/>
              <a:sym typeface="Consolas"/>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55555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Page">
  <p:cSld name="CoverPage">
    <p:spTree>
      <p:nvGrpSpPr>
        <p:cNvPr id="1" name="Shape 14"/>
        <p:cNvGrpSpPr/>
        <p:nvPr/>
      </p:nvGrpSpPr>
      <p:grpSpPr>
        <a:xfrm>
          <a:off x="0" y="0"/>
          <a:ext cx="0" cy="0"/>
          <a:chOff x="0" y="0"/>
          <a:chExt cx="0" cy="0"/>
        </a:xfrm>
      </p:grpSpPr>
      <p:pic>
        <p:nvPicPr>
          <p:cNvPr id="15" name="Shape 15"/>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3134" y="5309"/>
            <a:ext cx="12185707" cy="6847385"/>
          </a:xfrm>
          <a:prstGeom prst="rect">
            <a:avLst/>
          </a:prstGeom>
          <a:noFill/>
          <a:ln>
            <a:noFill/>
          </a:ln>
        </p:spPr>
      </p:pic>
      <p:sp>
        <p:nvSpPr>
          <p:cNvPr id="16" name="Shape 16"/>
          <p:cNvSpPr/>
          <p:nvPr/>
        </p:nvSpPr>
        <p:spPr>
          <a:xfrm>
            <a:off x="5835191" y="2955576"/>
            <a:ext cx="5519319" cy="262829"/>
          </a:xfrm>
          <a:prstGeom prst="rect">
            <a:avLst/>
          </a:prstGeom>
          <a:noFill/>
          <a:ln>
            <a:noFill/>
          </a:ln>
        </p:spPr>
        <p:txBody>
          <a:bodyPr spcFirstLastPara="1" wrap="square" lIns="91425" tIns="45700" rIns="91425" bIns="45700" anchor="t" anchorCtr="0">
            <a:noAutofit/>
          </a:bodyPr>
          <a:lstStyle/>
          <a:p>
            <a:pPr marL="0" marR="0" lvl="0" indent="0" algn="r" rtl="0">
              <a:lnSpc>
                <a:spcPct val="166666"/>
              </a:lnSpc>
              <a:spcBef>
                <a:spcPts val="0"/>
              </a:spcBef>
              <a:spcAft>
                <a:spcPts val="0"/>
              </a:spcAft>
              <a:buClr>
                <a:srgbClr val="595959"/>
              </a:buClr>
              <a:buSzPts val="900"/>
              <a:buFont typeface="Arial"/>
              <a:buNone/>
            </a:pPr>
            <a:r>
              <a:rPr lang="en-US" sz="900" b="0" i="0" u="none" strike="noStrike" cap="none">
                <a:solidFill>
                  <a:srgbClr val="595959"/>
                </a:solidFill>
                <a:latin typeface="Arial"/>
                <a:ea typeface="Arial"/>
                <a:cs typeface="Arial"/>
                <a:sym typeface="Arial"/>
              </a:rPr>
              <a:t>Copyright © 2018, Xebia Group. All rights reserved. This course is licensed to UPES. </a:t>
            </a:r>
            <a:r>
              <a:rPr lang="en-US" sz="900" b="1" i="0" u="none" strike="noStrike" cap="none">
                <a:solidFill>
                  <a:srgbClr val="595959"/>
                </a:solidFill>
                <a:latin typeface="Arial"/>
                <a:ea typeface="Arial"/>
                <a:cs typeface="Arial"/>
                <a:sym typeface="Arial"/>
              </a:rPr>
              <a:t>release 1.0.0</a:t>
            </a:r>
            <a:r>
              <a:rPr lang="en-US" sz="900" b="0" i="0" u="none" strike="noStrike" cap="none">
                <a:solidFill>
                  <a:srgbClr val="595959"/>
                </a:solidFill>
                <a:latin typeface="Arial"/>
                <a:ea typeface="Arial"/>
                <a:cs typeface="Arial"/>
                <a:sym typeface="Arial"/>
              </a:rPr>
              <a:t> </a:t>
            </a:r>
            <a:endParaRPr sz="1400"/>
          </a:p>
        </p:txBody>
      </p:sp>
      <p:sp>
        <p:nvSpPr>
          <p:cNvPr id="17" name="Shape 17"/>
          <p:cNvSpPr txBox="1">
            <a:spLocks noGrp="1"/>
          </p:cNvSpPr>
          <p:nvPr>
            <p:ph type="body" idx="1" hasCustomPrompt="1"/>
          </p:nvPr>
        </p:nvSpPr>
        <p:spPr>
          <a:xfrm>
            <a:off x="2033195" y="719340"/>
            <a:ext cx="9329480" cy="1398560"/>
          </a:xfrm>
          <a:prstGeom prst="rect">
            <a:avLst/>
          </a:prstGeom>
          <a:noFill/>
          <a:ln>
            <a:noFill/>
          </a:ln>
        </p:spPr>
        <p:txBody>
          <a:bodyPr spcFirstLastPara="1" wrap="square" lIns="91425" tIns="45700" rIns="91425" bIns="45700" anchor="ctr" anchorCtr="0"/>
          <a:lstStyle>
            <a:lvl1pPr marL="457189" marR="0" lvl="0" indent="-228594" algn="r" rtl="0">
              <a:lnSpc>
                <a:spcPct val="111111"/>
              </a:lnSpc>
              <a:spcBef>
                <a:spcPts val="0"/>
              </a:spcBef>
              <a:spcAft>
                <a:spcPts val="0"/>
              </a:spcAft>
              <a:buClr>
                <a:srgbClr val="000000"/>
              </a:buClr>
              <a:buSzPts val="5400"/>
              <a:buFont typeface="Arial"/>
              <a:buNone/>
              <a:defRPr sz="40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dirty="0" smtClean="0"/>
              <a:t>Advanced Linux</a:t>
            </a:r>
          </a:p>
        </p:txBody>
      </p:sp>
      <p:sp>
        <p:nvSpPr>
          <p:cNvPr id="18" name="Shape 18"/>
          <p:cNvSpPr txBox="1"/>
          <p:nvPr/>
        </p:nvSpPr>
        <p:spPr>
          <a:xfrm>
            <a:off x="10021944" y="380785"/>
            <a:ext cx="1619968" cy="33855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600"/>
              <a:buFont typeface="Arial"/>
              <a:buNone/>
            </a:pPr>
            <a:r>
              <a:rPr lang="en-US" sz="1600" b="0" i="0" u="none" strike="noStrike" cap="none" dirty="0">
                <a:solidFill>
                  <a:srgbClr val="7F7F7F"/>
                </a:solidFill>
                <a:latin typeface="Arial"/>
                <a:ea typeface="Arial"/>
                <a:cs typeface="Arial"/>
                <a:sym typeface="Arial"/>
              </a:rPr>
              <a:t>Semester </a:t>
            </a:r>
            <a:r>
              <a:rPr lang="en-US" sz="1600" b="1" i="0" u="none" strike="noStrike" cap="none" dirty="0" smtClean="0">
                <a:solidFill>
                  <a:srgbClr val="000000"/>
                </a:solidFill>
                <a:latin typeface="Arial"/>
                <a:ea typeface="Arial"/>
                <a:cs typeface="Arial"/>
                <a:sym typeface="Arial"/>
              </a:rPr>
              <a:t>04</a:t>
            </a:r>
            <a:endParaRPr sz="1400" dirty="0"/>
          </a:p>
        </p:txBody>
      </p:sp>
      <p:sp>
        <p:nvSpPr>
          <p:cNvPr id="19" name="Shape 19"/>
          <p:cNvSpPr txBox="1">
            <a:spLocks noGrp="1"/>
          </p:cNvSpPr>
          <p:nvPr>
            <p:ph type="body" idx="2"/>
          </p:nvPr>
        </p:nvSpPr>
        <p:spPr>
          <a:xfrm>
            <a:off x="2033195" y="2240442"/>
            <a:ext cx="9337643" cy="704061"/>
          </a:xfrm>
          <a:prstGeom prst="rect">
            <a:avLst/>
          </a:prstGeom>
          <a:noFill/>
          <a:ln>
            <a:noFill/>
          </a:ln>
        </p:spPr>
        <p:txBody>
          <a:bodyPr spcFirstLastPara="1" wrap="square" lIns="91425" tIns="45700" rIns="91425" bIns="45700" anchor="t" anchorCtr="0"/>
          <a:lstStyle>
            <a:lvl1pPr marL="457189" marR="0" lvl="0" indent="-228594" algn="r"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0" name="Shape 20"/>
          <p:cNvSpPr txBox="1">
            <a:spLocks noGrp="1"/>
          </p:cNvSpPr>
          <p:nvPr>
            <p:ph type="body" idx="3" hasCustomPrompt="1"/>
          </p:nvPr>
        </p:nvSpPr>
        <p:spPr>
          <a:xfrm>
            <a:off x="4880131" y="704163"/>
            <a:ext cx="6474379" cy="430887"/>
          </a:xfrm>
          <a:prstGeom prst="rect">
            <a:avLst/>
          </a:prstGeom>
          <a:noFill/>
          <a:ln>
            <a:noFill/>
          </a:ln>
        </p:spPr>
        <p:txBody>
          <a:bodyPr spcFirstLastPara="1" wrap="square" lIns="91425" tIns="45700" rIns="91425" bIns="45700" anchor="ctr" anchorCtr="0"/>
          <a:lstStyle>
            <a:lvl1pPr marL="457189" marR="0" lvl="0" indent="-228594" algn="r" rtl="0">
              <a:lnSpc>
                <a:spcPct val="100000"/>
              </a:lnSpc>
              <a:spcBef>
                <a:spcPts val="0"/>
              </a:spcBef>
              <a:spcAft>
                <a:spcPts val="0"/>
              </a:spcAft>
              <a:buClr>
                <a:srgbClr val="7F7F7F"/>
              </a:buClr>
              <a:buSzPts val="2200"/>
              <a:buFont typeface="Arial"/>
              <a:buNone/>
              <a:defRPr sz="2200" b="1" i="0" u="none" strike="noStrike" cap="none">
                <a:solidFill>
                  <a:srgbClr val="7F7F7F"/>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dirty="0" smtClean="0"/>
              <a:t>B.TECH CSE with Specialization in </a:t>
            </a:r>
            <a:r>
              <a:rPr lang="en-US" dirty="0" err="1" smtClean="0"/>
              <a:t>DevOps</a:t>
            </a:r>
            <a:endParaRPr lang="en-US" dirty="0" smtClean="0"/>
          </a:p>
        </p:txBody>
      </p:sp>
      <p:sp>
        <p:nvSpPr>
          <p:cNvPr id="21" name="Shape 21"/>
          <p:cNvSpPr/>
          <p:nvPr/>
        </p:nvSpPr>
        <p:spPr>
          <a:xfrm>
            <a:off x="11429927" y="380787"/>
            <a:ext cx="103852" cy="130695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
        <p:nvSpPr>
          <p:cNvPr id="22" name="Shape 22"/>
          <p:cNvSpPr txBox="1"/>
          <p:nvPr/>
        </p:nvSpPr>
        <p:spPr>
          <a:xfrm>
            <a:off x="10116902" y="1983451"/>
            <a:ext cx="1313180" cy="33855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000000"/>
                </a:solidFill>
                <a:latin typeface="Arial"/>
                <a:ea typeface="Arial"/>
                <a:cs typeface="Arial"/>
                <a:sym typeface="Arial"/>
              </a:rPr>
              <a:t>Module </a:t>
            </a:r>
            <a:r>
              <a:rPr lang="en-US" sz="1600" b="0" i="0" u="none" strike="noStrike" cap="none" dirty="0" smtClean="0">
                <a:solidFill>
                  <a:srgbClr val="000000"/>
                </a:solidFill>
                <a:latin typeface="Arial"/>
                <a:ea typeface="Arial"/>
                <a:cs typeface="Arial"/>
                <a:sym typeface="Arial"/>
              </a:rPr>
              <a:t># 03</a:t>
            </a:r>
            <a:endParaRPr sz="1600" b="1" i="0" u="none" strike="noStrike" cap="none" dirty="0">
              <a:solidFill>
                <a:srgbClr val="000000"/>
              </a:solidFill>
              <a:latin typeface="Arial"/>
              <a:ea typeface="Arial"/>
              <a:cs typeface="Arial"/>
              <a:sym typeface="Arial"/>
            </a:endParaRPr>
          </a:p>
        </p:txBody>
      </p:sp>
      <p:sp>
        <p:nvSpPr>
          <p:cNvPr id="23" name="Shape 23"/>
          <p:cNvSpPr/>
          <p:nvPr/>
        </p:nvSpPr>
        <p:spPr>
          <a:xfrm>
            <a:off x="11429927" y="1648618"/>
            <a:ext cx="103852" cy="1306959"/>
          </a:xfrm>
          <a:prstGeom prst="rect">
            <a:avLst/>
          </a:prstGeom>
          <a:solidFill>
            <a:srgbClr val="64748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Tree>
    <p:extLst>
      <p:ext uri="{BB962C8B-B14F-4D97-AF65-F5344CB8AC3E}">
        <p14:creationId xmlns:p14="http://schemas.microsoft.com/office/powerpoint/2010/main" val="416471934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Brained-Infographic">
  <p:cSld name="1_Brained-Infographic">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grpSp>
        <p:nvGrpSpPr>
          <p:cNvPr id="256" name="Shape 256"/>
          <p:cNvGrpSpPr/>
          <p:nvPr/>
        </p:nvGrpSpPr>
        <p:grpSpPr>
          <a:xfrm>
            <a:off x="1398771" y="1953702"/>
            <a:ext cx="1620995" cy="2603951"/>
            <a:chOff x="2011515" y="1953702"/>
            <a:chExt cx="1620994" cy="2603950"/>
          </a:xfrm>
        </p:grpSpPr>
        <p:sp>
          <p:nvSpPr>
            <p:cNvPr id="257" name="Shape 257"/>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8" name="Shape 258"/>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9" name="Shape 259"/>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0" name="Shape 260"/>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1" name="Shape 261"/>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2" name="Shape 262"/>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3" name="Shape 263"/>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4" name="Shape 264"/>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5" name="Shape 265"/>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66" name="Shape 266"/>
          <p:cNvGrpSpPr/>
          <p:nvPr/>
        </p:nvGrpSpPr>
        <p:grpSpPr>
          <a:xfrm>
            <a:off x="5202409" y="1953702"/>
            <a:ext cx="1620896" cy="2603951"/>
            <a:chOff x="6077203" y="1953702"/>
            <a:chExt cx="1620896" cy="2603950"/>
          </a:xfrm>
        </p:grpSpPr>
        <p:sp>
          <p:nvSpPr>
            <p:cNvPr id="267" name="Shape 267"/>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8" name="Shape 268"/>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9" name="Shape 269"/>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0" name="Shape 270"/>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1" name="Shape 271"/>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2" name="Shape 272"/>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3" name="Shape 273"/>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4" name="Shape 274"/>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5" name="Shape 275"/>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76" name="Shape 276"/>
          <p:cNvSpPr/>
          <p:nvPr/>
        </p:nvSpPr>
        <p:spPr>
          <a:xfrm>
            <a:off x="2181014" y="1481730"/>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77" name="Shape 277"/>
          <p:cNvSpPr/>
          <p:nvPr/>
        </p:nvSpPr>
        <p:spPr>
          <a:xfrm>
            <a:off x="5952313" y="1471485"/>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78" name="Shape 278"/>
          <p:cNvSpPr/>
          <p:nvPr/>
        </p:nvSpPr>
        <p:spPr>
          <a:xfrm>
            <a:off x="9969813" y="1496869"/>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79" name="Shape 279"/>
          <p:cNvSpPr txBox="1">
            <a:spLocks noGrp="1"/>
          </p:cNvSpPr>
          <p:nvPr>
            <p:ph type="body" idx="2"/>
          </p:nvPr>
        </p:nvSpPr>
        <p:spPr>
          <a:xfrm>
            <a:off x="442710" y="5129363"/>
            <a:ext cx="3658029"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80" name="Shape 280"/>
          <p:cNvSpPr txBox="1">
            <a:spLocks noGrp="1"/>
          </p:cNvSpPr>
          <p:nvPr>
            <p:ph type="body" idx="3"/>
          </p:nvPr>
        </p:nvSpPr>
        <p:spPr>
          <a:xfrm>
            <a:off x="443343" y="4670027"/>
            <a:ext cx="3644936" cy="37272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grpSp>
        <p:nvGrpSpPr>
          <p:cNvPr id="281" name="Shape 281"/>
          <p:cNvGrpSpPr/>
          <p:nvPr/>
        </p:nvGrpSpPr>
        <p:grpSpPr>
          <a:xfrm>
            <a:off x="9228128" y="1953702"/>
            <a:ext cx="1620995" cy="2603951"/>
            <a:chOff x="2011515" y="1953702"/>
            <a:chExt cx="1620994" cy="2603950"/>
          </a:xfrm>
        </p:grpSpPr>
        <p:sp>
          <p:nvSpPr>
            <p:cNvPr id="282" name="Shape 282"/>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3" name="Shape 283"/>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4" name="Shape 284"/>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5" name="Shape 285"/>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6" name="Shape 286"/>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7" name="Shape 287"/>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8" name="Shape 288"/>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9" name="Shape 289"/>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0" name="Shape 290"/>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91" name="Shape 291"/>
          <p:cNvSpPr txBox="1">
            <a:spLocks noGrp="1"/>
          </p:cNvSpPr>
          <p:nvPr>
            <p:ph type="body" idx="4"/>
          </p:nvPr>
        </p:nvSpPr>
        <p:spPr>
          <a:xfrm>
            <a:off x="4364610" y="5129363"/>
            <a:ext cx="3726655"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92" name="Shape 292"/>
          <p:cNvSpPr txBox="1">
            <a:spLocks noGrp="1"/>
          </p:cNvSpPr>
          <p:nvPr>
            <p:ph type="body" idx="5"/>
          </p:nvPr>
        </p:nvSpPr>
        <p:spPr>
          <a:xfrm>
            <a:off x="4376388" y="4670027"/>
            <a:ext cx="3713315" cy="37272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93" name="Shape 293"/>
          <p:cNvSpPr txBox="1">
            <a:spLocks noGrp="1"/>
          </p:cNvSpPr>
          <p:nvPr>
            <p:ph type="body" idx="6"/>
          </p:nvPr>
        </p:nvSpPr>
        <p:spPr>
          <a:xfrm>
            <a:off x="8267579" y="5129363"/>
            <a:ext cx="3610195"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94" name="Shape 294"/>
          <p:cNvSpPr txBox="1">
            <a:spLocks noGrp="1"/>
          </p:cNvSpPr>
          <p:nvPr>
            <p:ph type="body" idx="7"/>
          </p:nvPr>
        </p:nvSpPr>
        <p:spPr>
          <a:xfrm>
            <a:off x="8277636" y="4670027"/>
            <a:ext cx="3597273" cy="37272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234511480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quared-Infographic">
  <p:cSld name="Squared-Infographic">
    <p:spTree>
      <p:nvGrpSpPr>
        <p:cNvPr id="1" name="Shape 295"/>
        <p:cNvGrpSpPr/>
        <p:nvPr/>
      </p:nvGrpSpPr>
      <p:grpSpPr>
        <a:xfrm>
          <a:off x="0" y="0"/>
          <a:ext cx="0" cy="0"/>
          <a:chOff x="0" y="0"/>
          <a:chExt cx="0" cy="0"/>
        </a:xfrm>
      </p:grpSpPr>
      <p:sp>
        <p:nvSpPr>
          <p:cNvPr id="296" name="Shape 296"/>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grpSp>
        <p:nvGrpSpPr>
          <p:cNvPr id="298" name="Shape 298"/>
          <p:cNvGrpSpPr/>
          <p:nvPr/>
        </p:nvGrpSpPr>
        <p:grpSpPr>
          <a:xfrm>
            <a:off x="1" y="5025803"/>
            <a:ext cx="12192001" cy="144981"/>
            <a:chOff x="1751419" y="4036682"/>
            <a:chExt cx="9944457" cy="58272"/>
          </a:xfrm>
        </p:grpSpPr>
        <p:sp>
          <p:nvSpPr>
            <p:cNvPr id="299" name="Shape 299"/>
            <p:cNvSpPr/>
            <p:nvPr/>
          </p:nvSpPr>
          <p:spPr>
            <a:xfrm>
              <a:off x="3040807" y="4036682"/>
              <a:ext cx="1683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0" name="Shape 300"/>
            <p:cNvSpPr/>
            <p:nvPr/>
          </p:nvSpPr>
          <p:spPr>
            <a:xfrm>
              <a:off x="4724303" y="4036682"/>
              <a:ext cx="1715155" cy="5096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1" name="Shape 301"/>
            <p:cNvSpPr/>
            <p:nvPr/>
          </p:nvSpPr>
          <p:spPr>
            <a:xfrm>
              <a:off x="6183638" y="4036682"/>
              <a:ext cx="2211550" cy="5096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2" name="Shape 302"/>
            <p:cNvSpPr/>
            <p:nvPr/>
          </p:nvSpPr>
          <p:spPr>
            <a:xfrm>
              <a:off x="8326640" y="4036682"/>
              <a:ext cx="1967596" cy="5827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3" name="Shape 303"/>
            <p:cNvSpPr/>
            <p:nvPr/>
          </p:nvSpPr>
          <p:spPr>
            <a:xfrm>
              <a:off x="1751419" y="4036682"/>
              <a:ext cx="1289385" cy="509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4" name="Shape 304"/>
            <p:cNvSpPr/>
            <p:nvPr/>
          </p:nvSpPr>
          <p:spPr>
            <a:xfrm>
              <a:off x="10294236" y="4036682"/>
              <a:ext cx="1401640" cy="5799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grpSp>
      <p:grpSp>
        <p:nvGrpSpPr>
          <p:cNvPr id="305" name="Shape 305"/>
          <p:cNvGrpSpPr/>
          <p:nvPr/>
        </p:nvGrpSpPr>
        <p:grpSpPr>
          <a:xfrm>
            <a:off x="1217471" y="2920935"/>
            <a:ext cx="1304471" cy="2431269"/>
            <a:chOff x="1217471" y="1893408"/>
            <a:chExt cx="1304470" cy="2431269"/>
          </a:xfrm>
        </p:grpSpPr>
        <p:grpSp>
          <p:nvGrpSpPr>
            <p:cNvPr id="306" name="Shape 306"/>
            <p:cNvGrpSpPr/>
            <p:nvPr/>
          </p:nvGrpSpPr>
          <p:grpSpPr>
            <a:xfrm>
              <a:off x="1217471" y="2766893"/>
              <a:ext cx="1304470" cy="1557784"/>
              <a:chOff x="1217471" y="2766893"/>
              <a:chExt cx="1304470" cy="1557784"/>
            </a:xfrm>
          </p:grpSpPr>
          <p:grpSp>
            <p:nvGrpSpPr>
              <p:cNvPr id="307" name="Shape 307"/>
              <p:cNvGrpSpPr/>
              <p:nvPr/>
            </p:nvGrpSpPr>
            <p:grpSpPr>
              <a:xfrm>
                <a:off x="1217471" y="2766893"/>
                <a:ext cx="1304470" cy="1557784"/>
                <a:chOff x="1199541" y="3267114"/>
                <a:chExt cx="1304470" cy="1557784"/>
              </a:xfrm>
            </p:grpSpPr>
            <p:sp>
              <p:nvSpPr>
                <p:cNvPr id="308" name="Shape 308"/>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9" name="Shape 309"/>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10" name="Shape 310"/>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11" name="Shape 311"/>
            <p:cNvGrpSpPr/>
            <p:nvPr/>
          </p:nvGrpSpPr>
          <p:grpSpPr>
            <a:xfrm>
              <a:off x="1289951" y="1893408"/>
              <a:ext cx="1136271" cy="1246506"/>
              <a:chOff x="627304" y="1987183"/>
              <a:chExt cx="1594615" cy="1749317"/>
            </a:xfrm>
          </p:grpSpPr>
          <p:sp>
            <p:nvSpPr>
              <p:cNvPr id="312" name="Shape 31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3" name="Shape 31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4" name="Shape 31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15" name="Shape 315"/>
          <p:cNvGrpSpPr/>
          <p:nvPr/>
        </p:nvGrpSpPr>
        <p:grpSpPr>
          <a:xfrm>
            <a:off x="3286749" y="2920935"/>
            <a:ext cx="1304471" cy="2483739"/>
            <a:chOff x="3326504" y="1893408"/>
            <a:chExt cx="1304470" cy="2483739"/>
          </a:xfrm>
        </p:grpSpPr>
        <p:grpSp>
          <p:nvGrpSpPr>
            <p:cNvPr id="316" name="Shape 316"/>
            <p:cNvGrpSpPr/>
            <p:nvPr/>
          </p:nvGrpSpPr>
          <p:grpSpPr>
            <a:xfrm>
              <a:off x="3326504" y="2772528"/>
              <a:ext cx="1304470" cy="1604619"/>
              <a:chOff x="3326504" y="2772528"/>
              <a:chExt cx="1304470" cy="1604619"/>
            </a:xfrm>
          </p:grpSpPr>
          <p:grpSp>
            <p:nvGrpSpPr>
              <p:cNvPr id="317" name="Shape 317"/>
              <p:cNvGrpSpPr/>
              <p:nvPr/>
            </p:nvGrpSpPr>
            <p:grpSpPr>
              <a:xfrm>
                <a:off x="3326504" y="2772528"/>
                <a:ext cx="1304470" cy="1604619"/>
                <a:chOff x="3269602" y="3277053"/>
                <a:chExt cx="1304470" cy="1593145"/>
              </a:xfrm>
            </p:grpSpPr>
            <p:sp>
              <p:nvSpPr>
                <p:cNvPr id="318" name="Shape 318"/>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9" name="Shape 319"/>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20" name="Shape 320"/>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21" name="Shape 321"/>
            <p:cNvGrpSpPr/>
            <p:nvPr/>
          </p:nvGrpSpPr>
          <p:grpSpPr>
            <a:xfrm>
              <a:off x="3410604" y="1893408"/>
              <a:ext cx="1136271" cy="1246506"/>
              <a:chOff x="627304" y="1987183"/>
              <a:chExt cx="1594615" cy="1749317"/>
            </a:xfrm>
          </p:grpSpPr>
          <p:sp>
            <p:nvSpPr>
              <p:cNvPr id="322" name="Shape 32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3" name="Shape 32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4" name="Shape 32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25" name="Shape 325"/>
          <p:cNvGrpSpPr/>
          <p:nvPr/>
        </p:nvGrpSpPr>
        <p:grpSpPr>
          <a:xfrm>
            <a:off x="5362702" y="2917614"/>
            <a:ext cx="1304471" cy="2426375"/>
            <a:chOff x="5452152" y="1890087"/>
            <a:chExt cx="1304470" cy="2426375"/>
          </a:xfrm>
        </p:grpSpPr>
        <p:grpSp>
          <p:nvGrpSpPr>
            <p:cNvPr id="326" name="Shape 326"/>
            <p:cNvGrpSpPr/>
            <p:nvPr/>
          </p:nvGrpSpPr>
          <p:grpSpPr>
            <a:xfrm>
              <a:off x="5452152" y="2763572"/>
              <a:ext cx="1304470" cy="1552890"/>
              <a:chOff x="5452152" y="2763572"/>
              <a:chExt cx="1304470" cy="1552890"/>
            </a:xfrm>
          </p:grpSpPr>
          <p:grpSp>
            <p:nvGrpSpPr>
              <p:cNvPr id="327" name="Shape 327"/>
              <p:cNvGrpSpPr/>
              <p:nvPr/>
            </p:nvGrpSpPr>
            <p:grpSpPr>
              <a:xfrm>
                <a:off x="5452152" y="2763572"/>
                <a:ext cx="1304470" cy="1552890"/>
                <a:chOff x="5960996" y="3267114"/>
                <a:chExt cx="1304470" cy="1559509"/>
              </a:xfrm>
            </p:grpSpPr>
            <p:sp>
              <p:nvSpPr>
                <p:cNvPr id="328" name="Shape 328"/>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9" name="Shape 329"/>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30" name="Shape 330"/>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31" name="Shape 331"/>
            <p:cNvGrpSpPr/>
            <p:nvPr/>
          </p:nvGrpSpPr>
          <p:grpSpPr>
            <a:xfrm>
              <a:off x="5556109" y="1890087"/>
              <a:ext cx="1136271" cy="1246506"/>
              <a:chOff x="627304" y="1987183"/>
              <a:chExt cx="1594615" cy="1749317"/>
            </a:xfrm>
          </p:grpSpPr>
          <p:sp>
            <p:nvSpPr>
              <p:cNvPr id="332" name="Shape 33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3" name="Shape 33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4" name="Shape 33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35" name="Shape 335"/>
          <p:cNvGrpSpPr/>
          <p:nvPr/>
        </p:nvGrpSpPr>
        <p:grpSpPr>
          <a:xfrm>
            <a:off x="7695802" y="2917614"/>
            <a:ext cx="1304471" cy="2434591"/>
            <a:chOff x="7521759" y="1890087"/>
            <a:chExt cx="1304470" cy="2434590"/>
          </a:xfrm>
        </p:grpSpPr>
        <p:grpSp>
          <p:nvGrpSpPr>
            <p:cNvPr id="336" name="Shape 336"/>
            <p:cNvGrpSpPr/>
            <p:nvPr/>
          </p:nvGrpSpPr>
          <p:grpSpPr>
            <a:xfrm>
              <a:off x="7521759" y="2766893"/>
              <a:ext cx="1304470" cy="1557784"/>
              <a:chOff x="7521759" y="2766893"/>
              <a:chExt cx="1304470" cy="1557784"/>
            </a:xfrm>
          </p:grpSpPr>
          <p:grpSp>
            <p:nvGrpSpPr>
              <p:cNvPr id="337" name="Shape 337"/>
              <p:cNvGrpSpPr/>
              <p:nvPr/>
            </p:nvGrpSpPr>
            <p:grpSpPr>
              <a:xfrm>
                <a:off x="7521759" y="2766893"/>
                <a:ext cx="1304470" cy="1557784"/>
                <a:chOff x="7980910" y="3267114"/>
                <a:chExt cx="1304470" cy="1557784"/>
              </a:xfrm>
            </p:grpSpPr>
            <p:sp>
              <p:nvSpPr>
                <p:cNvPr id="338" name="Shape 338"/>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9" name="Shape 339"/>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40" name="Shape 340"/>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41" name="Shape 341"/>
            <p:cNvGrpSpPr/>
            <p:nvPr/>
          </p:nvGrpSpPr>
          <p:grpSpPr>
            <a:xfrm>
              <a:off x="7622141" y="1890087"/>
              <a:ext cx="1136271" cy="1246506"/>
              <a:chOff x="627304" y="1987183"/>
              <a:chExt cx="1594615" cy="1749317"/>
            </a:xfrm>
          </p:grpSpPr>
          <p:sp>
            <p:nvSpPr>
              <p:cNvPr id="342" name="Shape 34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3" name="Shape 34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4" name="Shape 34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45" name="Shape 345"/>
          <p:cNvGrpSpPr/>
          <p:nvPr/>
        </p:nvGrpSpPr>
        <p:grpSpPr>
          <a:xfrm>
            <a:off x="10039726" y="2881865"/>
            <a:ext cx="1304471" cy="2435707"/>
            <a:chOff x="9646841" y="1888970"/>
            <a:chExt cx="1304470" cy="2435707"/>
          </a:xfrm>
        </p:grpSpPr>
        <p:grpSp>
          <p:nvGrpSpPr>
            <p:cNvPr id="346" name="Shape 346"/>
            <p:cNvGrpSpPr/>
            <p:nvPr/>
          </p:nvGrpSpPr>
          <p:grpSpPr>
            <a:xfrm>
              <a:off x="9646841" y="2766893"/>
              <a:ext cx="1304470" cy="1557784"/>
              <a:chOff x="9646841" y="2766893"/>
              <a:chExt cx="1304470" cy="1557784"/>
            </a:xfrm>
          </p:grpSpPr>
          <p:grpSp>
            <p:nvGrpSpPr>
              <p:cNvPr id="347" name="Shape 347"/>
              <p:cNvGrpSpPr/>
              <p:nvPr/>
            </p:nvGrpSpPr>
            <p:grpSpPr>
              <a:xfrm>
                <a:off x="9646841" y="2766893"/>
                <a:ext cx="1304470" cy="1557784"/>
                <a:chOff x="9539460" y="3267114"/>
                <a:chExt cx="1304470" cy="1557784"/>
              </a:xfrm>
            </p:grpSpPr>
            <p:sp>
              <p:nvSpPr>
                <p:cNvPr id="348" name="Shape 348"/>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9" name="Shape 349"/>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50" name="Shape 350"/>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51" name="Shape 351"/>
            <p:cNvGrpSpPr/>
            <p:nvPr/>
          </p:nvGrpSpPr>
          <p:grpSpPr>
            <a:xfrm>
              <a:off x="9755990" y="1888970"/>
              <a:ext cx="1136271" cy="1246506"/>
              <a:chOff x="627304" y="1987183"/>
              <a:chExt cx="1594615" cy="1749317"/>
            </a:xfrm>
          </p:grpSpPr>
          <p:sp>
            <p:nvSpPr>
              <p:cNvPr id="352" name="Shape 35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3" name="Shape 35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4" name="Shape 35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sp>
        <p:nvSpPr>
          <p:cNvPr id="355" name="Shape 355"/>
          <p:cNvSpPr txBox="1">
            <a:spLocks noGrp="1"/>
          </p:cNvSpPr>
          <p:nvPr>
            <p:ph type="body" idx="2"/>
          </p:nvPr>
        </p:nvSpPr>
        <p:spPr>
          <a:xfrm>
            <a:off x="868843" y="5707711"/>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356" name="Shape 356"/>
          <p:cNvSpPr txBox="1">
            <a:spLocks noGrp="1"/>
          </p:cNvSpPr>
          <p:nvPr>
            <p:ph type="body" idx="3"/>
          </p:nvPr>
        </p:nvSpPr>
        <p:spPr>
          <a:xfrm>
            <a:off x="3081062" y="5721633"/>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357" name="Shape 357"/>
          <p:cNvSpPr txBox="1">
            <a:spLocks noGrp="1"/>
          </p:cNvSpPr>
          <p:nvPr>
            <p:ph type="body" idx="4"/>
          </p:nvPr>
        </p:nvSpPr>
        <p:spPr>
          <a:xfrm>
            <a:off x="5293282" y="5707711"/>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358" name="Shape 358"/>
          <p:cNvSpPr txBox="1">
            <a:spLocks noGrp="1"/>
          </p:cNvSpPr>
          <p:nvPr>
            <p:ph type="body" idx="5"/>
          </p:nvPr>
        </p:nvSpPr>
        <p:spPr>
          <a:xfrm>
            <a:off x="7412701" y="5707711"/>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359" name="Shape 359"/>
          <p:cNvSpPr txBox="1">
            <a:spLocks noGrp="1"/>
          </p:cNvSpPr>
          <p:nvPr>
            <p:ph type="body" idx="6"/>
          </p:nvPr>
        </p:nvSpPr>
        <p:spPr>
          <a:xfrm>
            <a:off x="9532118" y="5707711"/>
            <a:ext cx="1899629"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360" name="Shape 360"/>
          <p:cNvSpPr txBox="1">
            <a:spLocks noGrp="1"/>
          </p:cNvSpPr>
          <p:nvPr>
            <p:ph type="body" idx="7"/>
          </p:nvPr>
        </p:nvSpPr>
        <p:spPr>
          <a:xfrm>
            <a:off x="514351" y="1304997"/>
            <a:ext cx="10273812" cy="145328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914377" marR="0" lvl="1" indent="-342891" algn="l" rtl="0">
              <a:lnSpc>
                <a:spcPct val="100000"/>
              </a:lnSpc>
              <a:spcBef>
                <a:spcPts val="839"/>
              </a:spcBef>
              <a:spcAft>
                <a:spcPts val="0"/>
              </a:spcAft>
              <a:buClr>
                <a:srgbClr val="000000"/>
              </a:buClr>
              <a:buSzPts val="1800"/>
              <a:buFont typeface="Noto Sans Symbols"/>
              <a:buChar char="⇥"/>
              <a:defRPr sz="1800" b="0" i="0" u="none" strike="noStrike" cap="none">
                <a:solidFill>
                  <a:srgbClr val="000000"/>
                </a:solidFill>
                <a:latin typeface="Arial"/>
                <a:ea typeface="Arial"/>
                <a:cs typeface="Arial"/>
                <a:sym typeface="Arial"/>
              </a:defRPr>
            </a:lvl2pPr>
            <a:lvl3pPr marL="1371566" marR="0" lvl="2" indent="-330192" algn="l" rtl="0">
              <a:lnSpc>
                <a:spcPct val="100000"/>
              </a:lnSpc>
              <a:spcBef>
                <a:spcPts val="839"/>
              </a:spcBef>
              <a:spcAft>
                <a:spcPts val="0"/>
              </a:spcAft>
              <a:buClr>
                <a:srgbClr val="000000"/>
              </a:buClr>
              <a:buSzPts val="1600"/>
              <a:buFont typeface="Noto Sans Symbols"/>
              <a:buChar char="↳"/>
              <a:defRPr sz="1600" b="0" i="0" u="none" strike="noStrike" cap="none">
                <a:solidFill>
                  <a:srgbClr val="000000"/>
                </a:solidFill>
                <a:latin typeface="Arial"/>
                <a:ea typeface="Arial"/>
                <a:cs typeface="Arial"/>
                <a:sym typeface="Arial"/>
              </a:defRPr>
            </a:lvl3pPr>
            <a:lvl4pPr marL="1828754" marR="0" lvl="3" indent="-323843" algn="l" rtl="0">
              <a:lnSpc>
                <a:spcPct val="100000"/>
              </a:lnSpc>
              <a:spcBef>
                <a:spcPts val="839"/>
              </a:spcBef>
              <a:spcAft>
                <a:spcPts val="0"/>
              </a:spcAft>
              <a:buClr>
                <a:srgbClr val="000000"/>
              </a:buClr>
              <a:buSzPts val="1500"/>
              <a:buFont typeface="Noto Sans Symbols"/>
              <a:buChar char="→"/>
              <a:defRPr sz="1500" b="0" i="0" u="none" strike="noStrike" cap="none">
                <a:solidFill>
                  <a:srgbClr val="000000"/>
                </a:solidFill>
                <a:latin typeface="Arial"/>
                <a:ea typeface="Arial"/>
                <a:cs typeface="Arial"/>
                <a:sym typeface="Arial"/>
              </a:defRPr>
            </a:lvl4pPr>
            <a:lvl5pPr marL="2285943" marR="0" lvl="4" indent="-298443" algn="l" rtl="0">
              <a:lnSpc>
                <a:spcPct val="100000"/>
              </a:lnSpc>
              <a:spcBef>
                <a:spcPts val="839"/>
              </a:spcBef>
              <a:spcAft>
                <a:spcPts val="0"/>
              </a:spcAft>
              <a:buClr>
                <a:srgbClr val="000000"/>
              </a:buClr>
              <a:buSzPts val="1100"/>
              <a:buFont typeface="Noto Sans Symbols"/>
              <a:buChar char="→"/>
              <a:defRPr sz="1100" b="0" i="0" u="none" strike="noStrike" cap="none">
                <a:solidFill>
                  <a:srgbClr val="000000"/>
                </a:solidFill>
                <a:latin typeface="Arial"/>
                <a:ea typeface="Arial"/>
                <a:cs typeface="Arial"/>
                <a:sym typeface="Arial"/>
              </a:defRPr>
            </a:lvl5pPr>
            <a:lvl6pPr marL="2743131" marR="0" lvl="5" indent="-228594" algn="l" rtl="0">
              <a:lnSpc>
                <a:spcPct val="100000"/>
              </a:lnSpc>
              <a:spcBef>
                <a:spcPts val="839"/>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387561647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Squared-Infographic">
  <p:cSld name="1_Squared-Infographic">
    <p:spTree>
      <p:nvGrpSpPr>
        <p:cNvPr id="1" name="Shape 361"/>
        <p:cNvGrpSpPr/>
        <p:nvPr/>
      </p:nvGrpSpPr>
      <p:grpSpPr>
        <a:xfrm>
          <a:off x="0" y="0"/>
          <a:ext cx="0" cy="0"/>
          <a:chOff x="0" y="0"/>
          <a:chExt cx="0" cy="0"/>
        </a:xfrm>
      </p:grpSpPr>
      <p:sp>
        <p:nvSpPr>
          <p:cNvPr id="362" name="Shape 362"/>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grpSp>
        <p:nvGrpSpPr>
          <p:cNvPr id="364" name="Shape 364"/>
          <p:cNvGrpSpPr/>
          <p:nvPr/>
        </p:nvGrpSpPr>
        <p:grpSpPr>
          <a:xfrm>
            <a:off x="1" y="3998262"/>
            <a:ext cx="12192001" cy="126791"/>
            <a:chOff x="1751419" y="4036682"/>
            <a:chExt cx="9944457" cy="50961"/>
          </a:xfrm>
        </p:grpSpPr>
        <p:sp>
          <p:nvSpPr>
            <p:cNvPr id="365" name="Shape 365"/>
            <p:cNvSpPr/>
            <p:nvPr/>
          </p:nvSpPr>
          <p:spPr>
            <a:xfrm>
              <a:off x="3040807" y="4036682"/>
              <a:ext cx="1683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6" name="Shape 366"/>
            <p:cNvSpPr/>
            <p:nvPr/>
          </p:nvSpPr>
          <p:spPr>
            <a:xfrm>
              <a:off x="4724303" y="4036682"/>
              <a:ext cx="1715155" cy="5096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7" name="Shape 367"/>
            <p:cNvSpPr/>
            <p:nvPr/>
          </p:nvSpPr>
          <p:spPr>
            <a:xfrm>
              <a:off x="6435557" y="4036682"/>
              <a:ext cx="1661571" cy="5096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8" name="Shape 368"/>
            <p:cNvSpPr/>
            <p:nvPr/>
          </p:nvSpPr>
          <p:spPr>
            <a:xfrm>
              <a:off x="8087642" y="4036682"/>
              <a:ext cx="1720740" cy="5096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9" name="Shape 369"/>
            <p:cNvSpPr/>
            <p:nvPr/>
          </p:nvSpPr>
          <p:spPr>
            <a:xfrm>
              <a:off x="1751419" y="4036682"/>
              <a:ext cx="1289385" cy="509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70" name="Shape 370"/>
            <p:cNvSpPr/>
            <p:nvPr/>
          </p:nvSpPr>
          <p:spPr>
            <a:xfrm>
              <a:off x="9808382" y="4036682"/>
              <a:ext cx="1887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grpSp>
      <p:grpSp>
        <p:nvGrpSpPr>
          <p:cNvPr id="371" name="Shape 371"/>
          <p:cNvGrpSpPr/>
          <p:nvPr/>
        </p:nvGrpSpPr>
        <p:grpSpPr>
          <a:xfrm>
            <a:off x="1217471" y="1893408"/>
            <a:ext cx="1304471" cy="2431269"/>
            <a:chOff x="1217471" y="1893408"/>
            <a:chExt cx="1304470" cy="2431269"/>
          </a:xfrm>
        </p:grpSpPr>
        <p:grpSp>
          <p:nvGrpSpPr>
            <p:cNvPr id="372" name="Shape 372"/>
            <p:cNvGrpSpPr/>
            <p:nvPr/>
          </p:nvGrpSpPr>
          <p:grpSpPr>
            <a:xfrm>
              <a:off x="1217471" y="2766893"/>
              <a:ext cx="1304470" cy="1557784"/>
              <a:chOff x="1217471" y="2766893"/>
              <a:chExt cx="1304470" cy="1557784"/>
            </a:xfrm>
          </p:grpSpPr>
          <p:grpSp>
            <p:nvGrpSpPr>
              <p:cNvPr id="373" name="Shape 373"/>
              <p:cNvGrpSpPr/>
              <p:nvPr/>
            </p:nvGrpSpPr>
            <p:grpSpPr>
              <a:xfrm>
                <a:off x="1217471" y="2766893"/>
                <a:ext cx="1304470" cy="1557784"/>
                <a:chOff x="1199541" y="3267114"/>
                <a:chExt cx="1304470" cy="1557784"/>
              </a:xfrm>
            </p:grpSpPr>
            <p:sp>
              <p:nvSpPr>
                <p:cNvPr id="374" name="Shape 374"/>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5" name="Shape 375"/>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76" name="Shape 376"/>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77" name="Shape 377"/>
            <p:cNvGrpSpPr/>
            <p:nvPr/>
          </p:nvGrpSpPr>
          <p:grpSpPr>
            <a:xfrm>
              <a:off x="1289951" y="1893408"/>
              <a:ext cx="1136271" cy="1246506"/>
              <a:chOff x="627304" y="1987183"/>
              <a:chExt cx="1594615" cy="1749317"/>
            </a:xfrm>
          </p:grpSpPr>
          <p:sp>
            <p:nvSpPr>
              <p:cNvPr id="378" name="Shape 37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9" name="Shape 37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0" name="Shape 38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81" name="Shape 381"/>
          <p:cNvGrpSpPr/>
          <p:nvPr/>
        </p:nvGrpSpPr>
        <p:grpSpPr>
          <a:xfrm>
            <a:off x="3286749" y="1893409"/>
            <a:ext cx="1304471" cy="2483739"/>
            <a:chOff x="3326504" y="1893408"/>
            <a:chExt cx="1304470" cy="2483739"/>
          </a:xfrm>
        </p:grpSpPr>
        <p:grpSp>
          <p:nvGrpSpPr>
            <p:cNvPr id="382" name="Shape 382"/>
            <p:cNvGrpSpPr/>
            <p:nvPr/>
          </p:nvGrpSpPr>
          <p:grpSpPr>
            <a:xfrm>
              <a:off x="3326504" y="2772528"/>
              <a:ext cx="1304470" cy="1604619"/>
              <a:chOff x="3326504" y="2772528"/>
              <a:chExt cx="1304470" cy="1604619"/>
            </a:xfrm>
          </p:grpSpPr>
          <p:grpSp>
            <p:nvGrpSpPr>
              <p:cNvPr id="383" name="Shape 383"/>
              <p:cNvGrpSpPr/>
              <p:nvPr/>
            </p:nvGrpSpPr>
            <p:grpSpPr>
              <a:xfrm>
                <a:off x="3326504" y="2772528"/>
                <a:ext cx="1304470" cy="1604619"/>
                <a:chOff x="3269602" y="3277053"/>
                <a:chExt cx="1304470" cy="1593145"/>
              </a:xfrm>
            </p:grpSpPr>
            <p:sp>
              <p:nvSpPr>
                <p:cNvPr id="384" name="Shape 384"/>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5" name="Shape 385"/>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86" name="Shape 386"/>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87" name="Shape 387"/>
            <p:cNvGrpSpPr/>
            <p:nvPr/>
          </p:nvGrpSpPr>
          <p:grpSpPr>
            <a:xfrm>
              <a:off x="3410604" y="1893408"/>
              <a:ext cx="1136271" cy="1246506"/>
              <a:chOff x="627304" y="1987183"/>
              <a:chExt cx="1594615" cy="1749317"/>
            </a:xfrm>
          </p:grpSpPr>
          <p:sp>
            <p:nvSpPr>
              <p:cNvPr id="388" name="Shape 38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9" name="Shape 38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0" name="Shape 39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91" name="Shape 391"/>
          <p:cNvGrpSpPr/>
          <p:nvPr/>
        </p:nvGrpSpPr>
        <p:grpSpPr>
          <a:xfrm>
            <a:off x="5362702" y="1890089"/>
            <a:ext cx="1304471" cy="2426375"/>
            <a:chOff x="5452152" y="1890087"/>
            <a:chExt cx="1304470" cy="2426375"/>
          </a:xfrm>
        </p:grpSpPr>
        <p:grpSp>
          <p:nvGrpSpPr>
            <p:cNvPr id="392" name="Shape 392"/>
            <p:cNvGrpSpPr/>
            <p:nvPr/>
          </p:nvGrpSpPr>
          <p:grpSpPr>
            <a:xfrm>
              <a:off x="5452152" y="2763572"/>
              <a:ext cx="1304470" cy="1552890"/>
              <a:chOff x="5452152" y="2763572"/>
              <a:chExt cx="1304470" cy="1552890"/>
            </a:xfrm>
          </p:grpSpPr>
          <p:grpSp>
            <p:nvGrpSpPr>
              <p:cNvPr id="393" name="Shape 393"/>
              <p:cNvGrpSpPr/>
              <p:nvPr/>
            </p:nvGrpSpPr>
            <p:grpSpPr>
              <a:xfrm>
                <a:off x="5452152" y="2763572"/>
                <a:ext cx="1304470" cy="1552890"/>
                <a:chOff x="5960996" y="3267114"/>
                <a:chExt cx="1304470" cy="1559509"/>
              </a:xfrm>
            </p:grpSpPr>
            <p:sp>
              <p:nvSpPr>
                <p:cNvPr id="394" name="Shape 394"/>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5" name="Shape 395"/>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96" name="Shape 396"/>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97" name="Shape 397"/>
            <p:cNvGrpSpPr/>
            <p:nvPr/>
          </p:nvGrpSpPr>
          <p:grpSpPr>
            <a:xfrm>
              <a:off x="5556109" y="1890087"/>
              <a:ext cx="1136271" cy="1246506"/>
              <a:chOff x="627304" y="1987183"/>
              <a:chExt cx="1594615" cy="1749317"/>
            </a:xfrm>
          </p:grpSpPr>
          <p:sp>
            <p:nvSpPr>
              <p:cNvPr id="398" name="Shape 39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9" name="Shape 39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0" name="Shape 40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401" name="Shape 401"/>
          <p:cNvGrpSpPr/>
          <p:nvPr/>
        </p:nvGrpSpPr>
        <p:grpSpPr>
          <a:xfrm>
            <a:off x="7392553" y="1890087"/>
            <a:ext cx="1304471" cy="2434591"/>
            <a:chOff x="7521759" y="1890087"/>
            <a:chExt cx="1304470" cy="2434590"/>
          </a:xfrm>
        </p:grpSpPr>
        <p:grpSp>
          <p:nvGrpSpPr>
            <p:cNvPr id="402" name="Shape 402"/>
            <p:cNvGrpSpPr/>
            <p:nvPr/>
          </p:nvGrpSpPr>
          <p:grpSpPr>
            <a:xfrm>
              <a:off x="7521759" y="2766893"/>
              <a:ext cx="1304470" cy="1557784"/>
              <a:chOff x="7521759" y="2766893"/>
              <a:chExt cx="1304470" cy="1557784"/>
            </a:xfrm>
          </p:grpSpPr>
          <p:grpSp>
            <p:nvGrpSpPr>
              <p:cNvPr id="403" name="Shape 403"/>
              <p:cNvGrpSpPr/>
              <p:nvPr/>
            </p:nvGrpSpPr>
            <p:grpSpPr>
              <a:xfrm>
                <a:off x="7521759" y="2766893"/>
                <a:ext cx="1304470" cy="1557784"/>
                <a:chOff x="7980910" y="3267114"/>
                <a:chExt cx="1304470" cy="1557784"/>
              </a:xfrm>
            </p:grpSpPr>
            <p:sp>
              <p:nvSpPr>
                <p:cNvPr id="404" name="Shape 404"/>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5" name="Shape 405"/>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06" name="Shape 406"/>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407" name="Shape 407"/>
            <p:cNvGrpSpPr/>
            <p:nvPr/>
          </p:nvGrpSpPr>
          <p:grpSpPr>
            <a:xfrm>
              <a:off x="7622141" y="1890087"/>
              <a:ext cx="1136271" cy="1246506"/>
              <a:chOff x="627304" y="1987183"/>
              <a:chExt cx="1594615" cy="1749317"/>
            </a:xfrm>
          </p:grpSpPr>
          <p:sp>
            <p:nvSpPr>
              <p:cNvPr id="408" name="Shape 40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9" name="Shape 40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0" name="Shape 41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411" name="Shape 411"/>
          <p:cNvGrpSpPr/>
          <p:nvPr/>
        </p:nvGrpSpPr>
        <p:grpSpPr>
          <a:xfrm>
            <a:off x="9507695" y="1888971"/>
            <a:ext cx="1304471" cy="2435707"/>
            <a:chOff x="9646841" y="1888970"/>
            <a:chExt cx="1304470" cy="2435707"/>
          </a:xfrm>
        </p:grpSpPr>
        <p:grpSp>
          <p:nvGrpSpPr>
            <p:cNvPr id="412" name="Shape 412"/>
            <p:cNvGrpSpPr/>
            <p:nvPr/>
          </p:nvGrpSpPr>
          <p:grpSpPr>
            <a:xfrm>
              <a:off x="9646841" y="2766893"/>
              <a:ext cx="1304470" cy="1557784"/>
              <a:chOff x="9646841" y="2766893"/>
              <a:chExt cx="1304470" cy="1557784"/>
            </a:xfrm>
          </p:grpSpPr>
          <p:grpSp>
            <p:nvGrpSpPr>
              <p:cNvPr id="413" name="Shape 413"/>
              <p:cNvGrpSpPr/>
              <p:nvPr/>
            </p:nvGrpSpPr>
            <p:grpSpPr>
              <a:xfrm>
                <a:off x="9646841" y="2766893"/>
                <a:ext cx="1304470" cy="1557784"/>
                <a:chOff x="9539460" y="3267114"/>
                <a:chExt cx="1304470" cy="1557784"/>
              </a:xfrm>
            </p:grpSpPr>
            <p:sp>
              <p:nvSpPr>
                <p:cNvPr id="414" name="Shape 414"/>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5" name="Shape 415"/>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16" name="Shape 416"/>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417" name="Shape 417"/>
            <p:cNvGrpSpPr/>
            <p:nvPr/>
          </p:nvGrpSpPr>
          <p:grpSpPr>
            <a:xfrm>
              <a:off x="9755990" y="1888970"/>
              <a:ext cx="1136271" cy="1246506"/>
              <a:chOff x="627304" y="1987183"/>
              <a:chExt cx="1594615" cy="1749317"/>
            </a:xfrm>
          </p:grpSpPr>
          <p:sp>
            <p:nvSpPr>
              <p:cNvPr id="418" name="Shape 41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9" name="Shape 41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0" name="Shape 42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sp>
        <p:nvSpPr>
          <p:cNvPr id="421" name="Shape 421"/>
          <p:cNvSpPr txBox="1">
            <a:spLocks noGrp="1"/>
          </p:cNvSpPr>
          <p:nvPr>
            <p:ph type="body" idx="2"/>
          </p:nvPr>
        </p:nvSpPr>
        <p:spPr>
          <a:xfrm>
            <a:off x="858786" y="5139521"/>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22" name="Shape 422"/>
          <p:cNvSpPr txBox="1">
            <a:spLocks noGrp="1"/>
          </p:cNvSpPr>
          <p:nvPr>
            <p:ph type="body" idx="3"/>
          </p:nvPr>
        </p:nvSpPr>
        <p:spPr>
          <a:xfrm>
            <a:off x="868843" y="4680186"/>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23" name="Shape 423"/>
          <p:cNvSpPr txBox="1">
            <a:spLocks noGrp="1"/>
          </p:cNvSpPr>
          <p:nvPr>
            <p:ph type="body" idx="4"/>
          </p:nvPr>
        </p:nvSpPr>
        <p:spPr>
          <a:xfrm>
            <a:off x="3213621" y="5139521"/>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24" name="Shape 424"/>
          <p:cNvSpPr txBox="1">
            <a:spLocks noGrp="1"/>
          </p:cNvSpPr>
          <p:nvPr>
            <p:ph type="body" idx="5"/>
          </p:nvPr>
        </p:nvSpPr>
        <p:spPr>
          <a:xfrm>
            <a:off x="3223678" y="4680186"/>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25" name="Shape 425"/>
          <p:cNvSpPr txBox="1">
            <a:spLocks noGrp="1"/>
          </p:cNvSpPr>
          <p:nvPr>
            <p:ph type="body" idx="6"/>
          </p:nvPr>
        </p:nvSpPr>
        <p:spPr>
          <a:xfrm>
            <a:off x="5283226" y="5139521"/>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26" name="Shape 426"/>
          <p:cNvSpPr txBox="1">
            <a:spLocks noGrp="1"/>
          </p:cNvSpPr>
          <p:nvPr>
            <p:ph type="body" idx="7"/>
          </p:nvPr>
        </p:nvSpPr>
        <p:spPr>
          <a:xfrm>
            <a:off x="5293282" y="4680186"/>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27" name="Shape 427"/>
          <p:cNvSpPr txBox="1">
            <a:spLocks noGrp="1"/>
          </p:cNvSpPr>
          <p:nvPr>
            <p:ph type="body" idx="8"/>
          </p:nvPr>
        </p:nvSpPr>
        <p:spPr>
          <a:xfrm>
            <a:off x="7402643" y="5139521"/>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28" name="Shape 428"/>
          <p:cNvSpPr txBox="1">
            <a:spLocks noGrp="1"/>
          </p:cNvSpPr>
          <p:nvPr>
            <p:ph type="body" idx="9"/>
          </p:nvPr>
        </p:nvSpPr>
        <p:spPr>
          <a:xfrm>
            <a:off x="7412701" y="4680186"/>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29" name="Shape 429"/>
          <p:cNvSpPr txBox="1">
            <a:spLocks noGrp="1"/>
          </p:cNvSpPr>
          <p:nvPr>
            <p:ph type="body" idx="13"/>
          </p:nvPr>
        </p:nvSpPr>
        <p:spPr>
          <a:xfrm>
            <a:off x="9688643" y="5139521"/>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30" name="Shape 430"/>
          <p:cNvSpPr txBox="1">
            <a:spLocks noGrp="1"/>
          </p:cNvSpPr>
          <p:nvPr>
            <p:ph type="body" idx="14"/>
          </p:nvPr>
        </p:nvSpPr>
        <p:spPr>
          <a:xfrm>
            <a:off x="9698701" y="4680186"/>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288795433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rocess-Infographic">
  <p:cSld name="Process-Infographic">
    <p:spTree>
      <p:nvGrpSpPr>
        <p:cNvPr id="1" name="Shape 431"/>
        <p:cNvGrpSpPr/>
        <p:nvPr/>
      </p:nvGrpSpPr>
      <p:grpSpPr>
        <a:xfrm>
          <a:off x="0" y="0"/>
          <a:ext cx="0" cy="0"/>
          <a:chOff x="0" y="0"/>
          <a:chExt cx="0" cy="0"/>
        </a:xfrm>
      </p:grpSpPr>
      <p:sp>
        <p:nvSpPr>
          <p:cNvPr id="432" name="Shape 432"/>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434" name="Shape 434"/>
          <p:cNvSpPr/>
          <p:nvPr/>
        </p:nvSpPr>
        <p:spPr>
          <a:xfrm>
            <a:off x="635765" y="311423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5" name="Shape 435"/>
          <p:cNvSpPr/>
          <p:nvPr/>
        </p:nvSpPr>
        <p:spPr>
          <a:xfrm>
            <a:off x="4880760" y="311423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6" name="Shape 436"/>
          <p:cNvSpPr/>
          <p:nvPr/>
        </p:nvSpPr>
        <p:spPr>
          <a:xfrm rot="10800000" flipH="1">
            <a:off x="2754593" y="192551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7" name="Shape 437"/>
          <p:cNvSpPr/>
          <p:nvPr/>
        </p:nvSpPr>
        <p:spPr>
          <a:xfrm>
            <a:off x="9133089" y="311423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8" name="Shape 438"/>
          <p:cNvSpPr/>
          <p:nvPr/>
        </p:nvSpPr>
        <p:spPr>
          <a:xfrm rot="10800000" flipH="1">
            <a:off x="7006925" y="192551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9" name="Shape 439"/>
          <p:cNvSpPr/>
          <p:nvPr/>
        </p:nvSpPr>
        <p:spPr>
          <a:xfrm>
            <a:off x="2754593" y="311423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0" name="Shape 440"/>
          <p:cNvSpPr/>
          <p:nvPr/>
        </p:nvSpPr>
        <p:spPr>
          <a:xfrm rot="10800000" flipH="1">
            <a:off x="628427" y="192551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1" name="Shape 441"/>
          <p:cNvSpPr/>
          <p:nvPr/>
        </p:nvSpPr>
        <p:spPr>
          <a:xfrm>
            <a:off x="7006925" y="311423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2" name="Shape 442"/>
          <p:cNvSpPr/>
          <p:nvPr/>
        </p:nvSpPr>
        <p:spPr>
          <a:xfrm rot="10800000" flipH="1">
            <a:off x="4880760" y="192551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3" name="Shape 443"/>
          <p:cNvSpPr/>
          <p:nvPr/>
        </p:nvSpPr>
        <p:spPr>
          <a:xfrm rot="10800000" flipH="1">
            <a:off x="9133089" y="192551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4" name="Shape 444"/>
          <p:cNvSpPr/>
          <p:nvPr/>
        </p:nvSpPr>
        <p:spPr>
          <a:xfrm>
            <a:off x="662133" y="4762330"/>
            <a:ext cx="179999" cy="17999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5" name="Shape 445"/>
          <p:cNvSpPr/>
          <p:nvPr/>
        </p:nvSpPr>
        <p:spPr>
          <a:xfrm>
            <a:off x="2947442" y="4756137"/>
            <a:ext cx="179999" cy="179999"/>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6" name="Shape 446"/>
          <p:cNvSpPr/>
          <p:nvPr/>
        </p:nvSpPr>
        <p:spPr>
          <a:xfrm>
            <a:off x="7158062" y="4749374"/>
            <a:ext cx="179999" cy="179999"/>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7" name="Shape 447"/>
          <p:cNvSpPr/>
          <p:nvPr/>
        </p:nvSpPr>
        <p:spPr>
          <a:xfrm>
            <a:off x="9436043" y="4749946"/>
            <a:ext cx="179999" cy="179999"/>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8" name="Shape 448"/>
          <p:cNvSpPr/>
          <p:nvPr/>
        </p:nvSpPr>
        <p:spPr>
          <a:xfrm>
            <a:off x="5052753" y="4749946"/>
            <a:ext cx="179999" cy="17999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9" name="Shape 449"/>
          <p:cNvSpPr txBox="1">
            <a:spLocks noGrp="1"/>
          </p:cNvSpPr>
          <p:nvPr>
            <p:ph type="body" idx="2"/>
          </p:nvPr>
        </p:nvSpPr>
        <p:spPr>
          <a:xfrm>
            <a:off x="858786" y="5139521"/>
            <a:ext cx="1733047" cy="108543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0" name="Shape 450"/>
          <p:cNvSpPr txBox="1">
            <a:spLocks noGrp="1"/>
          </p:cNvSpPr>
          <p:nvPr>
            <p:ph type="body" idx="3"/>
          </p:nvPr>
        </p:nvSpPr>
        <p:spPr>
          <a:xfrm>
            <a:off x="989702" y="2873671"/>
            <a:ext cx="173304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1" name="Shape 451"/>
          <p:cNvSpPr txBox="1">
            <a:spLocks noGrp="1"/>
          </p:cNvSpPr>
          <p:nvPr>
            <p:ph type="body" idx="4"/>
          </p:nvPr>
        </p:nvSpPr>
        <p:spPr>
          <a:xfrm>
            <a:off x="3080694" y="2873671"/>
            <a:ext cx="173304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2" name="Shape 452"/>
          <p:cNvSpPr txBox="1">
            <a:spLocks noGrp="1"/>
          </p:cNvSpPr>
          <p:nvPr>
            <p:ph type="body" idx="5"/>
          </p:nvPr>
        </p:nvSpPr>
        <p:spPr>
          <a:xfrm>
            <a:off x="5220010" y="2873671"/>
            <a:ext cx="173304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3" name="Shape 453"/>
          <p:cNvSpPr txBox="1">
            <a:spLocks noGrp="1"/>
          </p:cNvSpPr>
          <p:nvPr>
            <p:ph type="body" idx="6"/>
          </p:nvPr>
        </p:nvSpPr>
        <p:spPr>
          <a:xfrm>
            <a:off x="7366814" y="2873671"/>
            <a:ext cx="173304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4" name="Shape 454"/>
          <p:cNvSpPr txBox="1">
            <a:spLocks noGrp="1"/>
          </p:cNvSpPr>
          <p:nvPr>
            <p:ph type="body" idx="7"/>
          </p:nvPr>
        </p:nvSpPr>
        <p:spPr>
          <a:xfrm>
            <a:off x="9485361" y="2873671"/>
            <a:ext cx="173304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5" name="Shape 455"/>
          <p:cNvSpPr txBox="1">
            <a:spLocks noGrp="1"/>
          </p:cNvSpPr>
          <p:nvPr>
            <p:ph type="body" idx="8"/>
          </p:nvPr>
        </p:nvSpPr>
        <p:spPr>
          <a:xfrm>
            <a:off x="868843" y="4680186"/>
            <a:ext cx="173304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6" name="Shape 456"/>
          <p:cNvSpPr txBox="1">
            <a:spLocks noGrp="1"/>
          </p:cNvSpPr>
          <p:nvPr>
            <p:ph type="body" idx="9"/>
          </p:nvPr>
        </p:nvSpPr>
        <p:spPr>
          <a:xfrm>
            <a:off x="3213621" y="5139521"/>
            <a:ext cx="1733047" cy="108543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7" name="Shape 457"/>
          <p:cNvSpPr txBox="1">
            <a:spLocks noGrp="1"/>
          </p:cNvSpPr>
          <p:nvPr>
            <p:ph type="body" idx="13"/>
          </p:nvPr>
        </p:nvSpPr>
        <p:spPr>
          <a:xfrm>
            <a:off x="3223678" y="4680186"/>
            <a:ext cx="173304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8" name="Shape 458"/>
          <p:cNvSpPr txBox="1">
            <a:spLocks noGrp="1"/>
          </p:cNvSpPr>
          <p:nvPr>
            <p:ph type="body" idx="14"/>
          </p:nvPr>
        </p:nvSpPr>
        <p:spPr>
          <a:xfrm>
            <a:off x="5283226" y="5139521"/>
            <a:ext cx="1733047" cy="108543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9" name="Shape 459"/>
          <p:cNvSpPr txBox="1">
            <a:spLocks noGrp="1"/>
          </p:cNvSpPr>
          <p:nvPr>
            <p:ph type="body" idx="15"/>
          </p:nvPr>
        </p:nvSpPr>
        <p:spPr>
          <a:xfrm>
            <a:off x="5293282" y="4680186"/>
            <a:ext cx="173304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60" name="Shape 460"/>
          <p:cNvSpPr txBox="1">
            <a:spLocks noGrp="1"/>
          </p:cNvSpPr>
          <p:nvPr>
            <p:ph type="body" idx="16"/>
          </p:nvPr>
        </p:nvSpPr>
        <p:spPr>
          <a:xfrm>
            <a:off x="7402643" y="5139521"/>
            <a:ext cx="1733047" cy="108543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61" name="Shape 461"/>
          <p:cNvSpPr txBox="1">
            <a:spLocks noGrp="1"/>
          </p:cNvSpPr>
          <p:nvPr>
            <p:ph type="body" idx="17"/>
          </p:nvPr>
        </p:nvSpPr>
        <p:spPr>
          <a:xfrm>
            <a:off x="7412701" y="4680186"/>
            <a:ext cx="173304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62" name="Shape 462"/>
          <p:cNvSpPr txBox="1">
            <a:spLocks noGrp="1"/>
          </p:cNvSpPr>
          <p:nvPr>
            <p:ph type="body" idx="18"/>
          </p:nvPr>
        </p:nvSpPr>
        <p:spPr>
          <a:xfrm>
            <a:off x="9688643" y="5139521"/>
            <a:ext cx="1733047" cy="108543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63" name="Shape 463"/>
          <p:cNvSpPr txBox="1">
            <a:spLocks noGrp="1"/>
          </p:cNvSpPr>
          <p:nvPr>
            <p:ph type="body" idx="19"/>
          </p:nvPr>
        </p:nvSpPr>
        <p:spPr>
          <a:xfrm>
            <a:off x="9698701" y="4680186"/>
            <a:ext cx="173304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42474007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llinedArrows-Infographic">
  <p:cSld name="AllinedArrows-Infographic">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467" name="Shape 467"/>
          <p:cNvSpPr/>
          <p:nvPr/>
        </p:nvSpPr>
        <p:spPr>
          <a:xfrm>
            <a:off x="9198866" y="1193285"/>
            <a:ext cx="85724" cy="392112"/>
          </a:xfrm>
          <a:custGeom>
            <a:avLst/>
            <a:gdLst/>
            <a:ahLst/>
            <a:cxnLst/>
            <a:rect l="0" t="0" r="0" b="0"/>
            <a:pathLst>
              <a:path w="120000" h="120000" extrusionOk="0">
                <a:moveTo>
                  <a:pt x="76800" y="98275"/>
                </a:moveTo>
                <a:cubicBezTo>
                  <a:pt x="57600" y="106551"/>
                  <a:pt x="33600" y="113793"/>
                  <a:pt x="0" y="120000"/>
                </a:cubicBezTo>
                <a:cubicBezTo>
                  <a:pt x="0" y="120000"/>
                  <a:pt x="0" y="120000"/>
                  <a:pt x="0" y="120000"/>
                </a:cubicBezTo>
                <a:cubicBezTo>
                  <a:pt x="33600" y="113793"/>
                  <a:pt x="57600" y="106551"/>
                  <a:pt x="76800" y="98275"/>
                </a:cubicBezTo>
                <a:moveTo>
                  <a:pt x="0" y="0"/>
                </a:moveTo>
                <a:cubicBezTo>
                  <a:pt x="0" y="0"/>
                  <a:pt x="0" y="0"/>
                  <a:pt x="0" y="0"/>
                </a:cubicBezTo>
                <a:cubicBezTo>
                  <a:pt x="52800" y="10344"/>
                  <a:pt x="91200" y="23793"/>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40344"/>
                  <a:pt x="110400" y="40344"/>
                  <a:pt x="110400" y="40344"/>
                </a:cubicBezTo>
                <a:cubicBezTo>
                  <a:pt x="110400" y="40344"/>
                  <a:pt x="110400" y="40344"/>
                  <a:pt x="110400" y="40344"/>
                </a:cubicBezTo>
                <a:cubicBezTo>
                  <a:pt x="115200" y="44482"/>
                  <a:pt x="120000" y="49655"/>
                  <a:pt x="120000" y="53793"/>
                </a:cubicBezTo>
                <a:cubicBezTo>
                  <a:pt x="120000" y="53793"/>
                  <a:pt x="120000" y="53793"/>
                  <a:pt x="120000" y="53793"/>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36206"/>
                  <a:pt x="76800" y="14482"/>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8" name="Shape 468"/>
          <p:cNvSpPr/>
          <p:nvPr/>
        </p:nvSpPr>
        <p:spPr>
          <a:xfrm>
            <a:off x="9198866" y="1193285"/>
            <a:ext cx="85724" cy="392112"/>
          </a:xfrm>
          <a:custGeom>
            <a:avLst/>
            <a:gdLst/>
            <a:ahLst/>
            <a:cxnLst/>
            <a:rect l="0" t="0" r="0" b="0"/>
            <a:pathLst>
              <a:path w="120000" h="120000" extrusionOk="0">
                <a:moveTo>
                  <a:pt x="96000" y="88965"/>
                </a:moveTo>
                <a:cubicBezTo>
                  <a:pt x="76800" y="100344"/>
                  <a:pt x="43200" y="110689"/>
                  <a:pt x="4800" y="120000"/>
                </a:cubicBezTo>
                <a:cubicBezTo>
                  <a:pt x="0" y="120000"/>
                  <a:pt x="0" y="120000"/>
                  <a:pt x="0" y="120000"/>
                </a:cubicBezTo>
                <a:cubicBezTo>
                  <a:pt x="0" y="120000"/>
                  <a:pt x="0" y="120000"/>
                  <a:pt x="0" y="120000"/>
                </a:cubicBezTo>
                <a:cubicBezTo>
                  <a:pt x="33600" y="113793"/>
                  <a:pt x="57600" y="106551"/>
                  <a:pt x="768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8965"/>
                  <a:pt x="120000" y="58965"/>
                  <a:pt x="120000" y="58965"/>
                </a:cubicBezTo>
                <a:cubicBezTo>
                  <a:pt x="120000" y="58965"/>
                  <a:pt x="120000" y="58965"/>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7931"/>
                  <a:pt x="120000" y="57931"/>
                </a:cubicBezTo>
                <a:cubicBezTo>
                  <a:pt x="120000" y="57931"/>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6896"/>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3793"/>
                </a:moveTo>
                <a:cubicBezTo>
                  <a:pt x="120000" y="53793"/>
                  <a:pt x="120000" y="53793"/>
                  <a:pt x="120000" y="53793"/>
                </a:cubicBezTo>
                <a:cubicBezTo>
                  <a:pt x="120000" y="53793"/>
                  <a:pt x="120000" y="53793"/>
                  <a:pt x="120000" y="53793"/>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8275"/>
                </a:moveTo>
                <a:cubicBezTo>
                  <a:pt x="110400" y="38275"/>
                  <a:pt x="110400" y="38275"/>
                  <a:pt x="110400" y="38275"/>
                </a:cubicBezTo>
                <a:cubicBezTo>
                  <a:pt x="110400" y="38275"/>
                  <a:pt x="110400" y="38275"/>
                  <a:pt x="110400" y="38275"/>
                </a:cubicBezTo>
                <a:moveTo>
                  <a:pt x="110400" y="38275"/>
                </a:moveTo>
                <a:cubicBezTo>
                  <a:pt x="110400" y="38275"/>
                  <a:pt x="110400" y="38275"/>
                  <a:pt x="110400" y="38275"/>
                </a:cubicBezTo>
                <a:cubicBezTo>
                  <a:pt x="110400" y="38275"/>
                  <a:pt x="110400" y="38275"/>
                  <a:pt x="110400" y="38275"/>
                </a:cubicBezTo>
                <a:moveTo>
                  <a:pt x="0" y="0"/>
                </a:moveTo>
                <a:cubicBezTo>
                  <a:pt x="0" y="0"/>
                  <a:pt x="0" y="0"/>
                  <a:pt x="0" y="0"/>
                </a:cubicBezTo>
                <a:cubicBezTo>
                  <a:pt x="4800" y="0"/>
                  <a:pt x="4800" y="0"/>
                  <a:pt x="4800" y="0"/>
                </a:cubicBezTo>
                <a:cubicBezTo>
                  <a:pt x="52800" y="10344"/>
                  <a:pt x="91200" y="23793"/>
                  <a:pt x="110400" y="38275"/>
                </a:cubicBezTo>
                <a:cubicBezTo>
                  <a:pt x="91200" y="23793"/>
                  <a:pt x="52800" y="10344"/>
                  <a:pt x="0" y="0"/>
                </a:cubicBezTo>
              </a:path>
            </a:pathLst>
          </a:custGeom>
          <a:solidFill>
            <a:srgbClr val="CFA4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9" name="Shape 469"/>
          <p:cNvSpPr/>
          <p:nvPr/>
        </p:nvSpPr>
        <p:spPr>
          <a:xfrm>
            <a:off x="8370189" y="1123437"/>
            <a:ext cx="269875" cy="265113"/>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0" name="Shape 470"/>
          <p:cNvSpPr/>
          <p:nvPr/>
        </p:nvSpPr>
        <p:spPr>
          <a:xfrm>
            <a:off x="8370189" y="1123437"/>
            <a:ext cx="269875" cy="265113"/>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1" name="Shape 471"/>
          <p:cNvSpPr/>
          <p:nvPr/>
        </p:nvSpPr>
        <p:spPr>
          <a:xfrm>
            <a:off x="8640066" y="1177412"/>
            <a:ext cx="212724" cy="211137"/>
          </a:xfrm>
          <a:custGeom>
            <a:avLst/>
            <a:gdLst/>
            <a:ahLst/>
            <a:cxnLst/>
            <a:rect l="0" t="0" r="0" b="0"/>
            <a:pathLst>
              <a:path w="120000" h="120000" extrusionOk="0">
                <a:moveTo>
                  <a:pt x="120000" y="0"/>
                </a:moveTo>
                <a:cubicBezTo>
                  <a:pt x="120000" y="1904"/>
                  <a:pt x="118095" y="1904"/>
                  <a:pt x="118095" y="3809"/>
                </a:cubicBezTo>
                <a:cubicBezTo>
                  <a:pt x="95238" y="24761"/>
                  <a:pt x="95238" y="24761"/>
                  <a:pt x="95238" y="24761"/>
                </a:cubicBezTo>
                <a:cubicBezTo>
                  <a:pt x="0" y="120000"/>
                  <a:pt x="0" y="120000"/>
                  <a:pt x="0" y="120000"/>
                </a:cubicBezTo>
                <a:cubicBezTo>
                  <a:pt x="0" y="120000"/>
                  <a:pt x="0" y="120000"/>
                  <a:pt x="0" y="120000"/>
                </a:cubicBezTo>
                <a:cubicBezTo>
                  <a:pt x="95238" y="24761"/>
                  <a:pt x="95238" y="24761"/>
                  <a:pt x="95238" y="24761"/>
                </a:cubicBezTo>
                <a:cubicBezTo>
                  <a:pt x="118095" y="1904"/>
                  <a:pt x="118095" y="1904"/>
                  <a:pt x="118095" y="1904"/>
                </a:cubicBezTo>
                <a:cubicBezTo>
                  <a:pt x="118095" y="1904"/>
                  <a:pt x="120000" y="1904"/>
                  <a:pt x="12000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2" name="Shape 472"/>
          <p:cNvSpPr/>
          <p:nvPr/>
        </p:nvSpPr>
        <p:spPr>
          <a:xfrm>
            <a:off x="8370189" y="1388549"/>
            <a:ext cx="269875"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3" name="Shape 473"/>
          <p:cNvSpPr/>
          <p:nvPr/>
        </p:nvSpPr>
        <p:spPr>
          <a:xfrm>
            <a:off x="8370189" y="1388549"/>
            <a:ext cx="269875"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4" name="Shape 474"/>
          <p:cNvSpPr/>
          <p:nvPr/>
        </p:nvSpPr>
        <p:spPr>
          <a:xfrm>
            <a:off x="8736903" y="1483800"/>
            <a:ext cx="280987" cy="171449"/>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1764"/>
                  <a:pt x="30361" y="51764"/>
                  <a:pt x="30361" y="51764"/>
                </a:cubicBezTo>
                <a:cubicBezTo>
                  <a:pt x="47710" y="80000"/>
                  <a:pt x="47710" y="80000"/>
                  <a:pt x="47710" y="80000"/>
                </a:cubicBezTo>
                <a:cubicBezTo>
                  <a:pt x="52048" y="87058"/>
                  <a:pt x="57831" y="91764"/>
                  <a:pt x="63614" y="96470"/>
                </a:cubicBezTo>
                <a:cubicBezTo>
                  <a:pt x="57831" y="91764"/>
                  <a:pt x="52048" y="87058"/>
                  <a:pt x="47710" y="80000"/>
                </a:cubicBezTo>
                <a:cubicBezTo>
                  <a:pt x="30361" y="51764"/>
                  <a:pt x="30361" y="51764"/>
                  <a:pt x="30361" y="51764"/>
                </a:cubicBezTo>
                <a:cubicBezTo>
                  <a:pt x="0" y="0"/>
                  <a:pt x="0" y="0"/>
                  <a:pt x="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5" name="Shape 475"/>
          <p:cNvSpPr/>
          <p:nvPr/>
        </p:nvSpPr>
        <p:spPr>
          <a:xfrm>
            <a:off x="9198866" y="3193537"/>
            <a:ext cx="85724" cy="393700"/>
          </a:xfrm>
          <a:custGeom>
            <a:avLst/>
            <a:gdLst/>
            <a:ahLst/>
            <a:cxnLst/>
            <a:rect l="0" t="0" r="0" b="0"/>
            <a:pathLst>
              <a:path w="120000" h="120000" extrusionOk="0">
                <a:moveTo>
                  <a:pt x="81600" y="97435"/>
                </a:moveTo>
                <a:cubicBezTo>
                  <a:pt x="57600" y="105641"/>
                  <a:pt x="33600" y="112820"/>
                  <a:pt x="0" y="118974"/>
                </a:cubicBezTo>
                <a:cubicBezTo>
                  <a:pt x="0" y="120000"/>
                  <a:pt x="0" y="120000"/>
                  <a:pt x="0" y="120000"/>
                </a:cubicBezTo>
                <a:cubicBezTo>
                  <a:pt x="33600" y="112820"/>
                  <a:pt x="57600" y="105641"/>
                  <a:pt x="81600" y="97435"/>
                </a:cubicBezTo>
                <a:moveTo>
                  <a:pt x="81600" y="97435"/>
                </a:moveTo>
                <a:cubicBezTo>
                  <a:pt x="81600" y="97435"/>
                  <a:pt x="81600" y="97435"/>
                  <a:pt x="81600" y="97435"/>
                </a:cubicBezTo>
                <a:cubicBezTo>
                  <a:pt x="81600" y="97435"/>
                  <a:pt x="81600" y="97435"/>
                  <a:pt x="81600" y="97435"/>
                </a:cubicBezTo>
                <a:moveTo>
                  <a:pt x="0" y="0"/>
                </a:moveTo>
                <a:cubicBezTo>
                  <a:pt x="0" y="0"/>
                  <a:pt x="0" y="0"/>
                  <a:pt x="0" y="0"/>
                </a:cubicBezTo>
                <a:cubicBezTo>
                  <a:pt x="52800" y="10256"/>
                  <a:pt x="91200" y="23589"/>
                  <a:pt x="110400" y="37948"/>
                </a:cubicBezTo>
                <a:cubicBezTo>
                  <a:pt x="110400" y="37948"/>
                  <a:pt x="110400" y="37948"/>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5200" y="45128"/>
                  <a:pt x="120000" y="49230"/>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35897"/>
                  <a:pt x="76800" y="15384"/>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6" name="Shape 476"/>
          <p:cNvSpPr/>
          <p:nvPr/>
        </p:nvSpPr>
        <p:spPr>
          <a:xfrm>
            <a:off x="9198866" y="3193537"/>
            <a:ext cx="85724" cy="390524"/>
          </a:xfrm>
          <a:custGeom>
            <a:avLst/>
            <a:gdLst/>
            <a:ahLst/>
            <a:cxnLst/>
            <a:rect l="0" t="0" r="0" b="0"/>
            <a:pathLst>
              <a:path w="120000" h="120000" extrusionOk="0">
                <a:moveTo>
                  <a:pt x="96000" y="88965"/>
                </a:moveTo>
                <a:cubicBezTo>
                  <a:pt x="76800" y="101379"/>
                  <a:pt x="43200" y="111724"/>
                  <a:pt x="4800" y="120000"/>
                </a:cubicBezTo>
                <a:cubicBezTo>
                  <a:pt x="0" y="120000"/>
                  <a:pt x="0" y="120000"/>
                  <a:pt x="0" y="120000"/>
                </a:cubicBezTo>
                <a:cubicBezTo>
                  <a:pt x="0" y="120000"/>
                  <a:pt x="0" y="120000"/>
                  <a:pt x="0" y="120000"/>
                </a:cubicBezTo>
                <a:cubicBezTo>
                  <a:pt x="33600" y="113793"/>
                  <a:pt x="57600" y="106551"/>
                  <a:pt x="81600" y="98275"/>
                </a:cubicBezTo>
                <a:cubicBezTo>
                  <a:pt x="81600" y="98275"/>
                  <a:pt x="81600" y="98275"/>
                  <a:pt x="81600" y="98275"/>
                </a:cubicBezTo>
                <a:cubicBezTo>
                  <a:pt x="81600" y="98275"/>
                  <a:pt x="81600" y="98275"/>
                  <a:pt x="816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60000"/>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0" y="0"/>
                </a:moveTo>
                <a:cubicBezTo>
                  <a:pt x="0" y="1034"/>
                  <a:pt x="0" y="1034"/>
                  <a:pt x="0" y="1034"/>
                </a:cubicBezTo>
                <a:cubicBezTo>
                  <a:pt x="4800" y="1034"/>
                  <a:pt x="4800" y="1034"/>
                  <a:pt x="4800" y="1034"/>
                </a:cubicBezTo>
                <a:cubicBezTo>
                  <a:pt x="52800" y="11379"/>
                  <a:pt x="91200" y="23793"/>
                  <a:pt x="110400" y="38275"/>
                </a:cubicBezTo>
                <a:cubicBezTo>
                  <a:pt x="91200" y="23793"/>
                  <a:pt x="52800" y="10344"/>
                  <a:pt x="0" y="0"/>
                </a:cubicBezTo>
              </a:path>
            </a:pathLst>
          </a:custGeom>
          <a:solidFill>
            <a:srgbClr val="4D968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7" name="Shape 477"/>
          <p:cNvSpPr/>
          <p:nvPr/>
        </p:nvSpPr>
        <p:spPr>
          <a:xfrm>
            <a:off x="8370189" y="3122097"/>
            <a:ext cx="269875"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8" name="Shape 478"/>
          <p:cNvSpPr/>
          <p:nvPr/>
        </p:nvSpPr>
        <p:spPr>
          <a:xfrm>
            <a:off x="8370189" y="3122097"/>
            <a:ext cx="269875"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9" name="Shape 479"/>
          <p:cNvSpPr/>
          <p:nvPr/>
        </p:nvSpPr>
        <p:spPr>
          <a:xfrm>
            <a:off x="8640066" y="3179248"/>
            <a:ext cx="212724" cy="209549"/>
          </a:xfrm>
          <a:custGeom>
            <a:avLst/>
            <a:gdLst/>
            <a:ahLst/>
            <a:cxnLst/>
            <a:rect l="0" t="0" r="0" b="0"/>
            <a:pathLst>
              <a:path w="120000" h="120000" extrusionOk="0">
                <a:moveTo>
                  <a:pt x="120000" y="0"/>
                </a:moveTo>
                <a:cubicBezTo>
                  <a:pt x="120000" y="0"/>
                  <a:pt x="118095" y="0"/>
                  <a:pt x="118095" y="1935"/>
                </a:cubicBezTo>
                <a:cubicBezTo>
                  <a:pt x="95238" y="23225"/>
                  <a:pt x="95238" y="23225"/>
                  <a:pt x="95238" y="23225"/>
                </a:cubicBezTo>
                <a:cubicBezTo>
                  <a:pt x="0" y="120000"/>
                  <a:pt x="0" y="120000"/>
                  <a:pt x="0" y="120000"/>
                </a:cubicBezTo>
                <a:cubicBezTo>
                  <a:pt x="0" y="120000"/>
                  <a:pt x="0" y="120000"/>
                  <a:pt x="0" y="120000"/>
                </a:cubicBezTo>
                <a:cubicBezTo>
                  <a:pt x="95238" y="23225"/>
                  <a:pt x="95238" y="23225"/>
                  <a:pt x="95238" y="23225"/>
                </a:cubicBezTo>
                <a:cubicBezTo>
                  <a:pt x="118095" y="1935"/>
                  <a:pt x="118095" y="1935"/>
                  <a:pt x="118095" y="1935"/>
                </a:cubicBezTo>
                <a:cubicBezTo>
                  <a:pt x="118095" y="0"/>
                  <a:pt x="120000" y="0"/>
                  <a:pt x="12000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0" name="Shape 480"/>
          <p:cNvSpPr/>
          <p:nvPr/>
        </p:nvSpPr>
        <p:spPr>
          <a:xfrm>
            <a:off x="8370189" y="3388797"/>
            <a:ext cx="269875" cy="269875"/>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1" name="Shape 481"/>
          <p:cNvSpPr/>
          <p:nvPr/>
        </p:nvSpPr>
        <p:spPr>
          <a:xfrm>
            <a:off x="8370189" y="3388797"/>
            <a:ext cx="269875" cy="269875"/>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2" name="Shape 482"/>
          <p:cNvSpPr/>
          <p:nvPr/>
        </p:nvSpPr>
        <p:spPr>
          <a:xfrm>
            <a:off x="8736903" y="3488813"/>
            <a:ext cx="280987" cy="169863"/>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0400"/>
                  <a:pt x="30361" y="50400"/>
                  <a:pt x="30361" y="50400"/>
                </a:cubicBezTo>
                <a:cubicBezTo>
                  <a:pt x="47710" y="76800"/>
                  <a:pt x="47710" y="76800"/>
                  <a:pt x="47710" y="76800"/>
                </a:cubicBezTo>
                <a:cubicBezTo>
                  <a:pt x="52048" y="84000"/>
                  <a:pt x="57831" y="91200"/>
                  <a:pt x="63614" y="96000"/>
                </a:cubicBezTo>
                <a:cubicBezTo>
                  <a:pt x="57831" y="91200"/>
                  <a:pt x="52048" y="84000"/>
                  <a:pt x="47710" y="76800"/>
                </a:cubicBezTo>
                <a:cubicBezTo>
                  <a:pt x="30361" y="50400"/>
                  <a:pt x="30361" y="50400"/>
                  <a:pt x="30361" y="50400"/>
                </a:cubicBezTo>
                <a:cubicBezTo>
                  <a:pt x="0" y="0"/>
                  <a:pt x="0" y="0"/>
                  <a:pt x="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3" name="Shape 483"/>
          <p:cNvSpPr/>
          <p:nvPr/>
        </p:nvSpPr>
        <p:spPr>
          <a:xfrm>
            <a:off x="8979791" y="2194999"/>
            <a:ext cx="85724" cy="195263"/>
          </a:xfrm>
          <a:custGeom>
            <a:avLst/>
            <a:gdLst/>
            <a:ahLst/>
            <a:cxnLst/>
            <a:rect l="0" t="0" r="0" b="0"/>
            <a:pathLst>
              <a:path w="120000" h="120000" extrusionOk="0">
                <a:moveTo>
                  <a:pt x="120000" y="0"/>
                </a:moveTo>
                <a:cubicBezTo>
                  <a:pt x="43200" y="28965"/>
                  <a:pt x="0" y="72413"/>
                  <a:pt x="0" y="120000"/>
                </a:cubicBezTo>
                <a:cubicBezTo>
                  <a:pt x="0" y="120000"/>
                  <a:pt x="0" y="120000"/>
                  <a:pt x="0" y="120000"/>
                </a:cubicBezTo>
                <a:cubicBezTo>
                  <a:pt x="0" y="120000"/>
                  <a:pt x="0" y="120000"/>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7586"/>
                  <a:pt x="0" y="107586"/>
                </a:cubicBezTo>
                <a:cubicBezTo>
                  <a:pt x="0" y="107586"/>
                  <a:pt x="0" y="107586"/>
                  <a:pt x="0" y="107586"/>
                </a:cubicBezTo>
                <a:cubicBezTo>
                  <a:pt x="0" y="97241"/>
                  <a:pt x="4800" y="84827"/>
                  <a:pt x="14400" y="74482"/>
                </a:cubicBezTo>
                <a:cubicBezTo>
                  <a:pt x="14400" y="74482"/>
                  <a:pt x="14400" y="74482"/>
                  <a:pt x="14400" y="74482"/>
                </a:cubicBezTo>
                <a:cubicBezTo>
                  <a:pt x="14400" y="74482"/>
                  <a:pt x="14400" y="74482"/>
                  <a:pt x="14400" y="74482"/>
                </a:cubicBezTo>
                <a:cubicBezTo>
                  <a:pt x="14400" y="74482"/>
                  <a:pt x="14400" y="74482"/>
                  <a:pt x="14400" y="74482"/>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33600" y="43448"/>
                  <a:pt x="72000" y="1862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4" name="Shape 484"/>
          <p:cNvSpPr/>
          <p:nvPr/>
        </p:nvSpPr>
        <p:spPr>
          <a:xfrm>
            <a:off x="8979791" y="2194999"/>
            <a:ext cx="85724" cy="195263"/>
          </a:xfrm>
          <a:custGeom>
            <a:avLst/>
            <a:gdLst/>
            <a:ahLst/>
            <a:cxnLst/>
            <a:rect l="0" t="0" r="0" b="0"/>
            <a:pathLst>
              <a:path w="120000" h="120000" extrusionOk="0">
                <a:moveTo>
                  <a:pt x="0" y="117931"/>
                </a:moveTo>
                <a:cubicBezTo>
                  <a:pt x="0" y="120000"/>
                  <a:pt x="0" y="120000"/>
                  <a:pt x="0" y="120000"/>
                </a:cubicBezTo>
                <a:cubicBezTo>
                  <a:pt x="0" y="120000"/>
                  <a:pt x="0" y="120000"/>
                  <a:pt x="0" y="120000"/>
                </a:cubicBezTo>
                <a:cubicBezTo>
                  <a:pt x="0" y="120000"/>
                  <a:pt x="0" y="120000"/>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5862"/>
                </a:moveTo>
                <a:cubicBezTo>
                  <a:pt x="0" y="115862"/>
                  <a:pt x="0" y="117931"/>
                  <a:pt x="0" y="117931"/>
                </a:cubicBezTo>
                <a:cubicBezTo>
                  <a:pt x="0" y="117931"/>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3793"/>
                </a:moveTo>
                <a:cubicBezTo>
                  <a:pt x="0" y="113793"/>
                  <a:pt x="0" y="113793"/>
                  <a:pt x="0" y="115862"/>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7586"/>
                </a:moveTo>
                <a:cubicBezTo>
                  <a:pt x="0" y="107586"/>
                  <a:pt x="0" y="107586"/>
                  <a:pt x="0" y="107586"/>
                </a:cubicBezTo>
                <a:cubicBezTo>
                  <a:pt x="0" y="107586"/>
                  <a:pt x="0" y="107586"/>
                  <a:pt x="0" y="107586"/>
                </a:cubicBezTo>
                <a:moveTo>
                  <a:pt x="14400" y="74482"/>
                </a:moveTo>
                <a:cubicBezTo>
                  <a:pt x="14400" y="74482"/>
                  <a:pt x="14400" y="74482"/>
                  <a:pt x="14400" y="74482"/>
                </a:cubicBezTo>
                <a:cubicBezTo>
                  <a:pt x="14400" y="74482"/>
                  <a:pt x="14400" y="74482"/>
                  <a:pt x="14400" y="74482"/>
                </a:cubicBezTo>
                <a:moveTo>
                  <a:pt x="14400" y="74482"/>
                </a:moveTo>
                <a:cubicBezTo>
                  <a:pt x="14400" y="74482"/>
                  <a:pt x="14400" y="74482"/>
                  <a:pt x="14400" y="74482"/>
                </a:cubicBezTo>
                <a:cubicBezTo>
                  <a:pt x="14400" y="74482"/>
                  <a:pt x="14400" y="74482"/>
                  <a:pt x="14400" y="74482"/>
                </a:cubicBezTo>
                <a:moveTo>
                  <a:pt x="14400" y="72413"/>
                </a:moveTo>
                <a:cubicBezTo>
                  <a:pt x="14400" y="72413"/>
                  <a:pt x="14400" y="72413"/>
                  <a:pt x="14400" y="72413"/>
                </a:cubicBezTo>
                <a:cubicBezTo>
                  <a:pt x="14400" y="72413"/>
                  <a:pt x="14400" y="72413"/>
                  <a:pt x="14400" y="72413"/>
                </a:cubicBezTo>
                <a:moveTo>
                  <a:pt x="14400" y="72413"/>
                </a:moveTo>
                <a:cubicBezTo>
                  <a:pt x="14400" y="72413"/>
                  <a:pt x="14400" y="72413"/>
                  <a:pt x="14400" y="72413"/>
                </a:cubicBezTo>
                <a:cubicBezTo>
                  <a:pt x="14400" y="72413"/>
                  <a:pt x="14400" y="72413"/>
                  <a:pt x="14400" y="72413"/>
                </a:cubicBezTo>
                <a:moveTo>
                  <a:pt x="120000" y="0"/>
                </a:moveTo>
                <a:cubicBezTo>
                  <a:pt x="72000" y="18620"/>
                  <a:pt x="33600" y="43448"/>
                  <a:pt x="14400" y="72413"/>
                </a:cubicBezTo>
                <a:cubicBezTo>
                  <a:pt x="33600" y="45517"/>
                  <a:pt x="67200" y="20689"/>
                  <a:pt x="115200" y="0"/>
                </a:cubicBezTo>
                <a:cubicBezTo>
                  <a:pt x="120000" y="0"/>
                  <a:pt x="120000" y="0"/>
                  <a:pt x="120000" y="0"/>
                </a:cubicBezTo>
                <a:cubicBezTo>
                  <a:pt x="120000" y="0"/>
                  <a:pt x="120000" y="0"/>
                  <a:pt x="12000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5" name="Shape 485"/>
          <p:cNvSpPr/>
          <p:nvPr/>
        </p:nvSpPr>
        <p:spPr>
          <a:xfrm>
            <a:off x="9006777" y="2507737"/>
            <a:ext cx="58739" cy="77788"/>
          </a:xfrm>
          <a:custGeom>
            <a:avLst/>
            <a:gdLst/>
            <a:ahLst/>
            <a:cxnLst/>
            <a:rect l="0" t="0" r="0" b="0"/>
            <a:pathLst>
              <a:path w="120000" h="120000" extrusionOk="0">
                <a:moveTo>
                  <a:pt x="0" y="0"/>
                </a:moveTo>
                <a:cubicBezTo>
                  <a:pt x="28235" y="46956"/>
                  <a:pt x="70588" y="83478"/>
                  <a:pt x="120000" y="120000"/>
                </a:cubicBezTo>
                <a:cubicBezTo>
                  <a:pt x="120000" y="120000"/>
                  <a:pt x="120000" y="120000"/>
                  <a:pt x="120000" y="120000"/>
                </a:cubicBezTo>
                <a:cubicBezTo>
                  <a:pt x="70588" y="83478"/>
                  <a:pt x="28235" y="46956"/>
                  <a:pt x="0" y="0"/>
                </a:cubicBezTo>
                <a:moveTo>
                  <a:pt x="0" y="0"/>
                </a:moveTo>
                <a:cubicBezTo>
                  <a:pt x="0" y="0"/>
                  <a:pt x="0" y="0"/>
                  <a:pt x="0" y="0"/>
                </a:cubicBezTo>
                <a:cubicBezTo>
                  <a:pt x="0" y="0"/>
                  <a:pt x="0" y="0"/>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6" name="Shape 486"/>
          <p:cNvSpPr/>
          <p:nvPr/>
        </p:nvSpPr>
        <p:spPr>
          <a:xfrm>
            <a:off x="8997254" y="2485512"/>
            <a:ext cx="68263" cy="100013"/>
          </a:xfrm>
          <a:custGeom>
            <a:avLst/>
            <a:gdLst/>
            <a:ahLst/>
            <a:cxnLst/>
            <a:rect l="0" t="0" r="0" b="0"/>
            <a:pathLst>
              <a:path w="120000" h="120000" extrusionOk="0">
                <a:moveTo>
                  <a:pt x="0" y="0"/>
                </a:moveTo>
                <a:cubicBezTo>
                  <a:pt x="6000" y="12000"/>
                  <a:pt x="12000" y="20000"/>
                  <a:pt x="18000" y="28000"/>
                </a:cubicBezTo>
                <a:cubicBezTo>
                  <a:pt x="18000" y="28000"/>
                  <a:pt x="18000" y="28000"/>
                  <a:pt x="18000" y="28000"/>
                </a:cubicBezTo>
                <a:cubicBezTo>
                  <a:pt x="18000" y="28000"/>
                  <a:pt x="18000" y="28000"/>
                  <a:pt x="18000" y="28000"/>
                </a:cubicBezTo>
                <a:cubicBezTo>
                  <a:pt x="42000" y="64000"/>
                  <a:pt x="78000" y="92000"/>
                  <a:pt x="120000" y="120000"/>
                </a:cubicBezTo>
                <a:cubicBezTo>
                  <a:pt x="120000" y="120000"/>
                  <a:pt x="120000" y="120000"/>
                  <a:pt x="120000" y="120000"/>
                </a:cubicBezTo>
                <a:cubicBezTo>
                  <a:pt x="114000" y="116000"/>
                  <a:pt x="114000" y="116000"/>
                  <a:pt x="114000" y="116000"/>
                </a:cubicBezTo>
                <a:cubicBezTo>
                  <a:pt x="66000" y="84000"/>
                  <a:pt x="24000" y="44000"/>
                  <a:pt x="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7" name="Shape 487"/>
          <p:cNvSpPr/>
          <p:nvPr/>
        </p:nvSpPr>
        <p:spPr>
          <a:xfrm>
            <a:off x="9624315" y="2120385"/>
            <a:ext cx="269875" cy="269875"/>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8" name="Shape 488"/>
          <p:cNvSpPr/>
          <p:nvPr/>
        </p:nvSpPr>
        <p:spPr>
          <a:xfrm>
            <a:off x="9624315" y="2120385"/>
            <a:ext cx="269875" cy="269875"/>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9" name="Shape 489"/>
          <p:cNvSpPr/>
          <p:nvPr/>
        </p:nvSpPr>
        <p:spPr>
          <a:xfrm>
            <a:off x="9411591" y="2177535"/>
            <a:ext cx="212724" cy="212724"/>
          </a:xfrm>
          <a:custGeom>
            <a:avLst/>
            <a:gdLst/>
            <a:ahLst/>
            <a:cxnLst/>
            <a:rect l="0" t="0" r="0" b="0"/>
            <a:pathLst>
              <a:path w="120000" h="120000" extrusionOk="0">
                <a:moveTo>
                  <a:pt x="0" y="0"/>
                </a:moveTo>
                <a:cubicBezTo>
                  <a:pt x="0" y="0"/>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2857"/>
                  <a:pt x="24761" y="22857"/>
                  <a:pt x="24761" y="22857"/>
                </a:cubicBezTo>
                <a:cubicBezTo>
                  <a:pt x="1904" y="1904"/>
                  <a:pt x="1904" y="1904"/>
                  <a:pt x="1904" y="1904"/>
                </a:cubicBezTo>
                <a:cubicBezTo>
                  <a:pt x="1904" y="1904"/>
                  <a:pt x="0" y="0"/>
                  <a:pt x="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0" name="Shape 490"/>
          <p:cNvSpPr/>
          <p:nvPr/>
        </p:nvSpPr>
        <p:spPr>
          <a:xfrm>
            <a:off x="9624315" y="2390261"/>
            <a:ext cx="269875"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1" name="Shape 491"/>
          <p:cNvSpPr/>
          <p:nvPr/>
        </p:nvSpPr>
        <p:spPr>
          <a:xfrm>
            <a:off x="9624315" y="2390261"/>
            <a:ext cx="269875"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2" name="Shape 492"/>
          <p:cNvSpPr/>
          <p:nvPr/>
        </p:nvSpPr>
        <p:spPr>
          <a:xfrm>
            <a:off x="9246489" y="2485513"/>
            <a:ext cx="284163" cy="171449"/>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1764"/>
                  <a:pt x="88571" y="51764"/>
                  <a:pt x="88571" y="51764"/>
                </a:cubicBezTo>
                <a:cubicBezTo>
                  <a:pt x="71428" y="77647"/>
                  <a:pt x="71428" y="77647"/>
                  <a:pt x="71428" y="77647"/>
                </a:cubicBezTo>
                <a:cubicBezTo>
                  <a:pt x="67142" y="84705"/>
                  <a:pt x="62857" y="89411"/>
                  <a:pt x="57142" y="94117"/>
                </a:cubicBezTo>
                <a:cubicBezTo>
                  <a:pt x="62857" y="89411"/>
                  <a:pt x="67142" y="84705"/>
                  <a:pt x="71428" y="77647"/>
                </a:cubicBezTo>
                <a:cubicBezTo>
                  <a:pt x="88571" y="51764"/>
                  <a:pt x="88571" y="51764"/>
                  <a:pt x="88571" y="51764"/>
                </a:cubicBezTo>
                <a:cubicBezTo>
                  <a:pt x="120000" y="0"/>
                  <a:pt x="120000" y="0"/>
                  <a:pt x="12000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3" name="Shape 493"/>
          <p:cNvSpPr/>
          <p:nvPr/>
        </p:nvSpPr>
        <p:spPr>
          <a:xfrm>
            <a:off x="8979791" y="4193661"/>
            <a:ext cx="85724" cy="392112"/>
          </a:xfrm>
          <a:custGeom>
            <a:avLst/>
            <a:gdLst/>
            <a:ahLst/>
            <a:cxnLst/>
            <a:rect l="0" t="0" r="0" b="0"/>
            <a:pathLst>
              <a:path w="120000" h="120000" extrusionOk="0">
                <a:moveTo>
                  <a:pt x="38400" y="96206"/>
                </a:moveTo>
                <a:cubicBezTo>
                  <a:pt x="57600" y="105517"/>
                  <a:pt x="86400" y="113793"/>
                  <a:pt x="120000" y="120000"/>
                </a:cubicBezTo>
                <a:cubicBezTo>
                  <a:pt x="120000" y="120000"/>
                  <a:pt x="120000" y="120000"/>
                  <a:pt x="120000" y="120000"/>
                </a:cubicBezTo>
                <a:cubicBezTo>
                  <a:pt x="86400" y="112758"/>
                  <a:pt x="57600" y="105517"/>
                  <a:pt x="38400" y="96206"/>
                </a:cubicBezTo>
                <a:moveTo>
                  <a:pt x="38400" y="96206"/>
                </a:moveTo>
                <a:cubicBezTo>
                  <a:pt x="38400" y="96206"/>
                  <a:pt x="38400" y="96206"/>
                  <a:pt x="38400" y="96206"/>
                </a:cubicBezTo>
                <a:cubicBezTo>
                  <a:pt x="38400" y="96206"/>
                  <a:pt x="38400" y="96206"/>
                  <a:pt x="38400" y="96206"/>
                </a:cubicBezTo>
                <a:moveTo>
                  <a:pt x="120000" y="0"/>
                </a:moveTo>
                <a:cubicBezTo>
                  <a:pt x="43200" y="14482"/>
                  <a:pt x="0" y="36206"/>
                  <a:pt x="0" y="60000"/>
                </a:cubicBezTo>
                <a:cubicBezTo>
                  <a:pt x="0" y="60000"/>
                  <a:pt x="0" y="60000"/>
                  <a:pt x="0" y="60000"/>
                </a:cubicBezTo>
                <a:cubicBezTo>
                  <a:pt x="0" y="60000"/>
                  <a:pt x="0" y="60000"/>
                  <a:pt x="0" y="60000"/>
                </a:cubicBezTo>
                <a:cubicBezTo>
                  <a:pt x="0" y="60000"/>
                  <a:pt x="0" y="60000"/>
                  <a:pt x="0" y="60000"/>
                </a:cubicBezTo>
                <a:cubicBezTo>
                  <a:pt x="0" y="60000"/>
                  <a:pt x="0" y="60000"/>
                  <a:pt x="0" y="60000"/>
                </a:cubicBezTo>
                <a:cubicBezTo>
                  <a:pt x="0" y="60000"/>
                  <a:pt x="0" y="60000"/>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4827"/>
                  <a:pt x="0" y="54827"/>
                  <a:pt x="0" y="54827"/>
                </a:cubicBezTo>
                <a:cubicBezTo>
                  <a:pt x="0" y="54827"/>
                  <a:pt x="0" y="54827"/>
                  <a:pt x="0" y="54827"/>
                </a:cubicBezTo>
                <a:cubicBezTo>
                  <a:pt x="0" y="54827"/>
                  <a:pt x="0" y="54827"/>
                  <a:pt x="0" y="54827"/>
                </a:cubicBezTo>
                <a:cubicBezTo>
                  <a:pt x="0" y="54827"/>
                  <a:pt x="0" y="54827"/>
                  <a:pt x="0" y="54827"/>
                </a:cubicBezTo>
                <a:cubicBezTo>
                  <a:pt x="0" y="48620"/>
                  <a:pt x="4800" y="41379"/>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9200" y="35172"/>
                  <a:pt x="19200" y="35172"/>
                  <a:pt x="19200" y="35172"/>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38400" y="20689"/>
                  <a:pt x="72000" y="931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4" name="Shape 494"/>
          <p:cNvSpPr/>
          <p:nvPr/>
        </p:nvSpPr>
        <p:spPr>
          <a:xfrm>
            <a:off x="8979791" y="4193661"/>
            <a:ext cx="85724" cy="392112"/>
          </a:xfrm>
          <a:custGeom>
            <a:avLst/>
            <a:gdLst/>
            <a:ahLst/>
            <a:cxnLst/>
            <a:rect l="0" t="0" r="0" b="0"/>
            <a:pathLst>
              <a:path w="120000" h="120000" extrusionOk="0">
                <a:moveTo>
                  <a:pt x="24000" y="88965"/>
                </a:moveTo>
                <a:cubicBezTo>
                  <a:pt x="28800" y="92068"/>
                  <a:pt x="33600" y="94137"/>
                  <a:pt x="38400" y="96206"/>
                </a:cubicBezTo>
                <a:cubicBezTo>
                  <a:pt x="38400" y="96206"/>
                  <a:pt x="38400" y="96206"/>
                  <a:pt x="38400" y="96206"/>
                </a:cubicBezTo>
                <a:cubicBezTo>
                  <a:pt x="38400" y="96206"/>
                  <a:pt x="38400" y="96206"/>
                  <a:pt x="38400" y="96206"/>
                </a:cubicBezTo>
                <a:cubicBezTo>
                  <a:pt x="57600" y="105517"/>
                  <a:pt x="86400" y="112758"/>
                  <a:pt x="120000" y="120000"/>
                </a:cubicBezTo>
                <a:cubicBezTo>
                  <a:pt x="120000" y="120000"/>
                  <a:pt x="120000" y="120000"/>
                  <a:pt x="120000" y="120000"/>
                </a:cubicBezTo>
                <a:cubicBezTo>
                  <a:pt x="115200" y="120000"/>
                  <a:pt x="115200" y="120000"/>
                  <a:pt x="115200" y="120000"/>
                </a:cubicBezTo>
                <a:cubicBezTo>
                  <a:pt x="76800" y="111724"/>
                  <a:pt x="43200" y="101379"/>
                  <a:pt x="24000" y="88965"/>
                </a:cubicBezTo>
                <a:moveTo>
                  <a:pt x="0" y="60000"/>
                </a:moveTo>
                <a:cubicBezTo>
                  <a:pt x="0" y="60000"/>
                  <a:pt x="0" y="60000"/>
                  <a:pt x="0" y="60000"/>
                </a:cubicBezTo>
                <a:cubicBezTo>
                  <a:pt x="0" y="60000"/>
                  <a:pt x="0" y="60000"/>
                  <a:pt x="0" y="60000"/>
                </a:cubicBezTo>
                <a:cubicBezTo>
                  <a:pt x="0" y="60000"/>
                  <a:pt x="0" y="60000"/>
                  <a:pt x="0" y="60000"/>
                </a:cubicBezTo>
                <a:moveTo>
                  <a:pt x="0" y="60000"/>
                </a:moveTo>
                <a:cubicBezTo>
                  <a:pt x="0" y="60000"/>
                  <a:pt x="0" y="60000"/>
                  <a:pt x="0" y="60000"/>
                </a:cubicBezTo>
                <a:cubicBezTo>
                  <a:pt x="0" y="60000"/>
                  <a:pt x="0" y="60000"/>
                  <a:pt x="0" y="60000"/>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4827"/>
                </a:moveTo>
                <a:cubicBezTo>
                  <a:pt x="0" y="54827"/>
                  <a:pt x="0" y="54827"/>
                  <a:pt x="0" y="54827"/>
                </a:cubicBezTo>
                <a:cubicBezTo>
                  <a:pt x="0" y="54827"/>
                  <a:pt x="0" y="54827"/>
                  <a:pt x="0" y="54827"/>
                </a:cubicBezTo>
                <a:moveTo>
                  <a:pt x="0" y="54827"/>
                </a:moveTo>
                <a:cubicBezTo>
                  <a:pt x="0" y="54827"/>
                  <a:pt x="0" y="54827"/>
                  <a:pt x="0" y="54827"/>
                </a:cubicBezTo>
                <a:cubicBezTo>
                  <a:pt x="0" y="54827"/>
                  <a:pt x="0" y="54827"/>
                  <a:pt x="0" y="54827"/>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9200" y="35172"/>
                </a:moveTo>
                <a:cubicBezTo>
                  <a:pt x="19200" y="35172"/>
                  <a:pt x="19200" y="35172"/>
                  <a:pt x="14400" y="35172"/>
                </a:cubicBezTo>
                <a:cubicBezTo>
                  <a:pt x="19200" y="35172"/>
                  <a:pt x="19200" y="35172"/>
                  <a:pt x="19200" y="35172"/>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20000" y="0"/>
                </a:moveTo>
                <a:cubicBezTo>
                  <a:pt x="72000" y="9310"/>
                  <a:pt x="38400" y="20689"/>
                  <a:pt x="19200" y="34137"/>
                </a:cubicBezTo>
                <a:cubicBezTo>
                  <a:pt x="38400" y="20689"/>
                  <a:pt x="72000" y="9310"/>
                  <a:pt x="115200" y="0"/>
                </a:cubicBezTo>
                <a:cubicBezTo>
                  <a:pt x="120000" y="0"/>
                  <a:pt x="120000" y="0"/>
                  <a:pt x="120000" y="0"/>
                </a:cubicBezTo>
                <a:cubicBezTo>
                  <a:pt x="120000" y="0"/>
                  <a:pt x="120000" y="0"/>
                  <a:pt x="120000" y="0"/>
                </a:cubicBezTo>
              </a:path>
            </a:pathLst>
          </a:custGeom>
          <a:solidFill>
            <a:srgbClr val="8EAA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5" name="Shape 495"/>
          <p:cNvSpPr/>
          <p:nvPr/>
        </p:nvSpPr>
        <p:spPr>
          <a:xfrm>
            <a:off x="9624315" y="4123812"/>
            <a:ext cx="269875" cy="266699"/>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6" name="Shape 496"/>
          <p:cNvSpPr/>
          <p:nvPr/>
        </p:nvSpPr>
        <p:spPr>
          <a:xfrm>
            <a:off x="9624315" y="4123812"/>
            <a:ext cx="269875" cy="266699"/>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7" name="Shape 497"/>
          <p:cNvSpPr/>
          <p:nvPr/>
        </p:nvSpPr>
        <p:spPr>
          <a:xfrm>
            <a:off x="9411591" y="4177787"/>
            <a:ext cx="212724" cy="212724"/>
          </a:xfrm>
          <a:custGeom>
            <a:avLst/>
            <a:gdLst/>
            <a:ahLst/>
            <a:cxnLst/>
            <a:rect l="0" t="0" r="0" b="0"/>
            <a:pathLst>
              <a:path w="120000" h="120000" extrusionOk="0">
                <a:moveTo>
                  <a:pt x="0" y="0"/>
                </a:moveTo>
                <a:cubicBezTo>
                  <a:pt x="0" y="1904"/>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4761"/>
                  <a:pt x="24761" y="24761"/>
                  <a:pt x="24761" y="24761"/>
                </a:cubicBezTo>
                <a:cubicBezTo>
                  <a:pt x="1904" y="3809"/>
                  <a:pt x="1904" y="3809"/>
                  <a:pt x="1904" y="3809"/>
                </a:cubicBezTo>
                <a:cubicBezTo>
                  <a:pt x="1904" y="1904"/>
                  <a:pt x="0" y="1904"/>
                  <a:pt x="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8" name="Shape 498"/>
          <p:cNvSpPr/>
          <p:nvPr/>
        </p:nvSpPr>
        <p:spPr>
          <a:xfrm>
            <a:off x="9624315" y="4390511"/>
            <a:ext cx="269875" cy="268288"/>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9" name="Shape 499"/>
          <p:cNvSpPr/>
          <p:nvPr/>
        </p:nvSpPr>
        <p:spPr>
          <a:xfrm>
            <a:off x="9624315" y="4390511"/>
            <a:ext cx="269875" cy="268288"/>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0" name="Shape 500"/>
          <p:cNvSpPr/>
          <p:nvPr/>
        </p:nvSpPr>
        <p:spPr>
          <a:xfrm>
            <a:off x="9246489" y="4484173"/>
            <a:ext cx="284163" cy="174625"/>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0769"/>
                  <a:pt x="88571" y="50769"/>
                  <a:pt x="88571" y="50769"/>
                </a:cubicBezTo>
                <a:cubicBezTo>
                  <a:pt x="71428" y="78461"/>
                  <a:pt x="71428" y="78461"/>
                  <a:pt x="71428" y="78461"/>
                </a:cubicBezTo>
                <a:cubicBezTo>
                  <a:pt x="67142" y="83076"/>
                  <a:pt x="62857" y="90000"/>
                  <a:pt x="57142" y="94615"/>
                </a:cubicBezTo>
                <a:cubicBezTo>
                  <a:pt x="62857" y="90000"/>
                  <a:pt x="67142" y="83076"/>
                  <a:pt x="71428" y="78461"/>
                </a:cubicBezTo>
                <a:cubicBezTo>
                  <a:pt x="88571" y="50769"/>
                  <a:pt x="88571" y="50769"/>
                  <a:pt x="88571" y="50769"/>
                </a:cubicBezTo>
                <a:cubicBezTo>
                  <a:pt x="120000" y="0"/>
                  <a:pt x="120000" y="0"/>
                  <a:pt x="12000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1" name="Shape 501"/>
          <p:cNvSpPr/>
          <p:nvPr/>
        </p:nvSpPr>
        <p:spPr>
          <a:xfrm>
            <a:off x="507147" y="1306071"/>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02" name="Shape 502"/>
          <p:cNvSpPr/>
          <p:nvPr/>
        </p:nvSpPr>
        <p:spPr>
          <a:xfrm>
            <a:off x="507147" y="253426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03" name="Shape 503"/>
          <p:cNvSpPr/>
          <p:nvPr/>
        </p:nvSpPr>
        <p:spPr>
          <a:xfrm>
            <a:off x="506450" y="5115597"/>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04" name="Shape 504"/>
          <p:cNvSpPr/>
          <p:nvPr/>
        </p:nvSpPr>
        <p:spPr>
          <a:xfrm>
            <a:off x="506450" y="3848180"/>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nvGrpSpPr>
          <p:cNvPr id="505" name="Shape 505"/>
          <p:cNvGrpSpPr/>
          <p:nvPr/>
        </p:nvGrpSpPr>
        <p:grpSpPr>
          <a:xfrm>
            <a:off x="8852789" y="1619529"/>
            <a:ext cx="2105024" cy="1658939"/>
            <a:chOff x="5946775" y="4468571"/>
            <a:chExt cx="2105024" cy="1658938"/>
          </a:xfrm>
        </p:grpSpPr>
        <p:sp>
          <p:nvSpPr>
            <p:cNvPr id="506" name="Shape 506"/>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7" name="Shape 507"/>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8" name="Shape 508"/>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9" name="Shape 509"/>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0" name="Shape 510"/>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11" name="Shape 511"/>
          <p:cNvGrpSpPr/>
          <p:nvPr/>
        </p:nvGrpSpPr>
        <p:grpSpPr>
          <a:xfrm>
            <a:off x="7179565" y="559872"/>
            <a:ext cx="2105024" cy="1658939"/>
            <a:chOff x="4146550" y="1468196"/>
            <a:chExt cx="2105024" cy="1658938"/>
          </a:xfrm>
        </p:grpSpPr>
        <p:sp>
          <p:nvSpPr>
            <p:cNvPr id="512" name="Shape 512"/>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3" name="Shape 513"/>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4" name="Shape 514"/>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5" name="Shape 515"/>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6" name="Shape 516"/>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17" name="Shape 517"/>
          <p:cNvSpPr txBox="1">
            <a:spLocks noGrp="1"/>
          </p:cNvSpPr>
          <p:nvPr>
            <p:ph type="body" idx="2"/>
          </p:nvPr>
        </p:nvSpPr>
        <p:spPr>
          <a:xfrm>
            <a:off x="905610" y="1249053"/>
            <a:ext cx="5190391"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18" name="Shape 518"/>
          <p:cNvSpPr txBox="1">
            <a:spLocks noGrp="1"/>
          </p:cNvSpPr>
          <p:nvPr>
            <p:ph type="body" idx="3"/>
          </p:nvPr>
        </p:nvSpPr>
        <p:spPr>
          <a:xfrm>
            <a:off x="905610" y="1660600"/>
            <a:ext cx="5190391" cy="75745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19" name="Shape 519"/>
          <p:cNvSpPr txBox="1">
            <a:spLocks noGrp="1"/>
          </p:cNvSpPr>
          <p:nvPr>
            <p:ph type="body" idx="4"/>
          </p:nvPr>
        </p:nvSpPr>
        <p:spPr>
          <a:xfrm>
            <a:off x="905610" y="2518553"/>
            <a:ext cx="5190391"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20" name="Shape 520"/>
          <p:cNvSpPr txBox="1">
            <a:spLocks noGrp="1"/>
          </p:cNvSpPr>
          <p:nvPr>
            <p:ph type="body" idx="5"/>
          </p:nvPr>
        </p:nvSpPr>
        <p:spPr>
          <a:xfrm>
            <a:off x="905610" y="2930100"/>
            <a:ext cx="5190391" cy="75745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21" name="Shape 521"/>
          <p:cNvSpPr txBox="1">
            <a:spLocks noGrp="1"/>
          </p:cNvSpPr>
          <p:nvPr>
            <p:ph type="body" idx="6"/>
          </p:nvPr>
        </p:nvSpPr>
        <p:spPr>
          <a:xfrm>
            <a:off x="905610" y="3774421"/>
            <a:ext cx="5190391"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22" name="Shape 522"/>
          <p:cNvSpPr txBox="1">
            <a:spLocks noGrp="1"/>
          </p:cNvSpPr>
          <p:nvPr>
            <p:ph type="body" idx="7"/>
          </p:nvPr>
        </p:nvSpPr>
        <p:spPr>
          <a:xfrm>
            <a:off x="905610" y="4185968"/>
            <a:ext cx="5190391" cy="75745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23" name="Shape 523"/>
          <p:cNvSpPr txBox="1">
            <a:spLocks noGrp="1"/>
          </p:cNvSpPr>
          <p:nvPr>
            <p:ph type="body" idx="8"/>
          </p:nvPr>
        </p:nvSpPr>
        <p:spPr>
          <a:xfrm>
            <a:off x="905610" y="5041624"/>
            <a:ext cx="5190391"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24" name="Shape 524"/>
          <p:cNvSpPr txBox="1">
            <a:spLocks noGrp="1"/>
          </p:cNvSpPr>
          <p:nvPr>
            <p:ph type="body" idx="9"/>
          </p:nvPr>
        </p:nvSpPr>
        <p:spPr>
          <a:xfrm>
            <a:off x="905610" y="5453169"/>
            <a:ext cx="5190391" cy="75745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grpSp>
        <p:nvGrpSpPr>
          <p:cNvPr id="525" name="Shape 525"/>
          <p:cNvGrpSpPr/>
          <p:nvPr/>
        </p:nvGrpSpPr>
        <p:grpSpPr>
          <a:xfrm>
            <a:off x="7179565" y="2719085"/>
            <a:ext cx="2105024" cy="1658939"/>
            <a:chOff x="4146550" y="1468196"/>
            <a:chExt cx="2105024" cy="1658938"/>
          </a:xfrm>
        </p:grpSpPr>
        <p:sp>
          <p:nvSpPr>
            <p:cNvPr id="526" name="Shape 526"/>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7" name="Shape 527"/>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8" name="Shape 528"/>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9" name="Shape 529"/>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0" name="Shape 530"/>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31" name="Shape 531"/>
          <p:cNvGrpSpPr/>
          <p:nvPr/>
        </p:nvGrpSpPr>
        <p:grpSpPr>
          <a:xfrm>
            <a:off x="8852789" y="3752912"/>
            <a:ext cx="2105024" cy="1658939"/>
            <a:chOff x="5946775" y="4468571"/>
            <a:chExt cx="2105024" cy="1658938"/>
          </a:xfrm>
        </p:grpSpPr>
        <p:sp>
          <p:nvSpPr>
            <p:cNvPr id="532" name="Shape 532"/>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3" name="Shape 533"/>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4" name="Shape 534"/>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5" name="Shape 535"/>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6" name="Shape 536"/>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37" name="Shape 537"/>
          <p:cNvGrpSpPr/>
          <p:nvPr/>
        </p:nvGrpSpPr>
        <p:grpSpPr>
          <a:xfrm>
            <a:off x="7179565" y="4794313"/>
            <a:ext cx="2105024" cy="1658939"/>
            <a:chOff x="4146550" y="1468196"/>
            <a:chExt cx="2105024" cy="1658938"/>
          </a:xfrm>
        </p:grpSpPr>
        <p:sp>
          <p:nvSpPr>
            <p:cNvPr id="538" name="Shape 538"/>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9" name="Shape 539"/>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0" name="Shape 540"/>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1" name="Shape 541"/>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2" name="Shape 542"/>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26009649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Aero-Infographic">
  <p:cSld name="Aero-Infographic">
    <p:spTree>
      <p:nvGrpSpPr>
        <p:cNvPr id="1" name="Shape 543"/>
        <p:cNvGrpSpPr/>
        <p:nvPr/>
      </p:nvGrpSpPr>
      <p:grpSpPr>
        <a:xfrm>
          <a:off x="0" y="0"/>
          <a:ext cx="0" cy="0"/>
          <a:chOff x="0" y="0"/>
          <a:chExt cx="0" cy="0"/>
        </a:xfrm>
      </p:grpSpPr>
      <p:sp>
        <p:nvSpPr>
          <p:cNvPr id="544" name="Shape 544"/>
          <p:cNvSpPr txBox="1">
            <a:spLocks noGrp="1"/>
          </p:cNvSpPr>
          <p:nvPr>
            <p:ph type="title"/>
          </p:nvPr>
        </p:nvSpPr>
        <p:spPr>
          <a:xfrm>
            <a:off x="208636" y="633246"/>
            <a:ext cx="956908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546" name="Shape 546"/>
          <p:cNvSpPr/>
          <p:nvPr/>
        </p:nvSpPr>
        <p:spPr>
          <a:xfrm>
            <a:off x="-84570" y="2350436"/>
            <a:ext cx="9794527" cy="3583613"/>
          </a:xfrm>
          <a:custGeom>
            <a:avLst/>
            <a:gdLst/>
            <a:ahLst/>
            <a:cxnLst/>
            <a:rect l="0" t="0" r="0" b="0"/>
            <a:pathLst>
              <a:path w="120000" h="120000" extrusionOk="0">
                <a:moveTo>
                  <a:pt x="0" y="99534"/>
                </a:moveTo>
                <a:cubicBezTo>
                  <a:pt x="17821" y="120000"/>
                  <a:pt x="19688" y="62325"/>
                  <a:pt x="28005" y="62790"/>
                </a:cubicBezTo>
                <a:cubicBezTo>
                  <a:pt x="36322" y="63255"/>
                  <a:pt x="41414" y="85581"/>
                  <a:pt x="52277" y="83720"/>
                </a:cubicBezTo>
                <a:cubicBezTo>
                  <a:pt x="63140" y="81860"/>
                  <a:pt x="63988" y="40930"/>
                  <a:pt x="75190" y="37209"/>
                </a:cubicBezTo>
                <a:cubicBezTo>
                  <a:pt x="86393" y="33488"/>
                  <a:pt x="87538" y="57093"/>
                  <a:pt x="98231" y="55697"/>
                </a:cubicBezTo>
                <a:cubicBezTo>
                  <a:pt x="108925" y="54302"/>
                  <a:pt x="109137" y="9767"/>
                  <a:pt x="120000" y="0"/>
                </a:cubicBezTo>
              </a:path>
            </a:pathLst>
          </a:custGeom>
          <a:noFill/>
          <a:ln w="15875" cap="flat" cmpd="sng">
            <a:solidFill>
              <a:schemeClr val="dk1"/>
            </a:solidFill>
            <a:prstDash val="dash"/>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547" name="Shape 547"/>
          <p:cNvGrpSpPr/>
          <p:nvPr/>
        </p:nvGrpSpPr>
        <p:grpSpPr>
          <a:xfrm>
            <a:off x="1760307" y="3744765"/>
            <a:ext cx="995965" cy="993236"/>
            <a:chOff x="1760306" y="3744764"/>
            <a:chExt cx="995965" cy="993236"/>
          </a:xfrm>
        </p:grpSpPr>
        <p:sp>
          <p:nvSpPr>
            <p:cNvPr id="548" name="Shape 548"/>
            <p:cNvSpPr/>
            <p:nvPr/>
          </p:nvSpPr>
          <p:spPr>
            <a:xfrm>
              <a:off x="1760306" y="3744764"/>
              <a:ext cx="995965" cy="993236"/>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49" name="Shape 549"/>
            <p:cNvSpPr/>
            <p:nvPr/>
          </p:nvSpPr>
          <p:spPr>
            <a:xfrm>
              <a:off x="2118625" y="410171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550" name="Shape 550"/>
          <p:cNvGrpSpPr/>
          <p:nvPr/>
        </p:nvGrpSpPr>
        <p:grpSpPr>
          <a:xfrm>
            <a:off x="3658379" y="4366074"/>
            <a:ext cx="995965" cy="993236"/>
            <a:chOff x="3658378" y="4366073"/>
            <a:chExt cx="995965" cy="993236"/>
          </a:xfrm>
        </p:grpSpPr>
        <p:sp>
          <p:nvSpPr>
            <p:cNvPr id="551" name="Shape 551"/>
            <p:cNvSpPr/>
            <p:nvPr/>
          </p:nvSpPr>
          <p:spPr>
            <a:xfrm>
              <a:off x="3658378" y="4366073"/>
              <a:ext cx="995965" cy="993236"/>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552" name="Shape 552"/>
            <p:cNvSpPr/>
            <p:nvPr/>
          </p:nvSpPr>
          <p:spPr>
            <a:xfrm>
              <a:off x="4030553" y="472498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553" name="Shape 553"/>
          <p:cNvGrpSpPr/>
          <p:nvPr/>
        </p:nvGrpSpPr>
        <p:grpSpPr>
          <a:xfrm>
            <a:off x="5556452" y="3010475"/>
            <a:ext cx="995965" cy="993236"/>
            <a:chOff x="5556451" y="3010474"/>
            <a:chExt cx="995965" cy="993236"/>
          </a:xfrm>
        </p:grpSpPr>
        <p:sp>
          <p:nvSpPr>
            <p:cNvPr id="554" name="Shape 554"/>
            <p:cNvSpPr/>
            <p:nvPr/>
          </p:nvSpPr>
          <p:spPr>
            <a:xfrm>
              <a:off x="5556451" y="3010474"/>
              <a:ext cx="995965" cy="993236"/>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55" name="Shape 555"/>
            <p:cNvSpPr/>
            <p:nvPr/>
          </p:nvSpPr>
          <p:spPr>
            <a:xfrm>
              <a:off x="5922678" y="3342621"/>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556" name="Shape 556"/>
          <p:cNvGrpSpPr/>
          <p:nvPr/>
        </p:nvGrpSpPr>
        <p:grpSpPr>
          <a:xfrm>
            <a:off x="7454526" y="3536691"/>
            <a:ext cx="995965" cy="993236"/>
            <a:chOff x="7454525" y="3536691"/>
            <a:chExt cx="995965" cy="993236"/>
          </a:xfrm>
        </p:grpSpPr>
        <p:sp>
          <p:nvSpPr>
            <p:cNvPr id="557" name="Shape 557"/>
            <p:cNvSpPr/>
            <p:nvPr/>
          </p:nvSpPr>
          <p:spPr>
            <a:xfrm>
              <a:off x="7454525" y="3536691"/>
              <a:ext cx="995965" cy="993236"/>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58" name="Shape 558"/>
            <p:cNvSpPr/>
            <p:nvPr/>
          </p:nvSpPr>
          <p:spPr>
            <a:xfrm>
              <a:off x="7812842" y="389364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sp>
        <p:nvSpPr>
          <p:cNvPr id="559" name="Shape 559"/>
          <p:cNvSpPr/>
          <p:nvPr/>
        </p:nvSpPr>
        <p:spPr>
          <a:xfrm>
            <a:off x="9656653" y="830142"/>
            <a:ext cx="1589340" cy="1589340"/>
          </a:xfrm>
          <a:custGeom>
            <a:avLst/>
            <a:gdLst/>
            <a:ahLst/>
            <a:cxnLst/>
            <a:rect l="0" t="0" r="0" b="0"/>
            <a:pathLst>
              <a:path w="120000" h="120000" extrusionOk="0">
                <a:moveTo>
                  <a:pt x="68227" y="110255"/>
                </a:moveTo>
                <a:lnTo>
                  <a:pt x="52294" y="71566"/>
                </a:lnTo>
                <a:lnTo>
                  <a:pt x="109194" y="14666"/>
                </a:lnTo>
                <a:cubicBezTo>
                  <a:pt x="109194" y="14666"/>
                  <a:pt x="68227" y="110255"/>
                  <a:pt x="68227" y="110255"/>
                </a:cubicBezTo>
                <a:close/>
                <a:moveTo>
                  <a:pt x="9750" y="51777"/>
                </a:moveTo>
                <a:lnTo>
                  <a:pt x="105333" y="10805"/>
                </a:lnTo>
                <a:lnTo>
                  <a:pt x="48438" y="67705"/>
                </a:lnTo>
                <a:cubicBezTo>
                  <a:pt x="48438" y="67705"/>
                  <a:pt x="9750" y="51777"/>
                  <a:pt x="9750" y="51777"/>
                </a:cubicBezTo>
                <a:close/>
                <a:moveTo>
                  <a:pt x="120000" y="2727"/>
                </a:moveTo>
                <a:cubicBezTo>
                  <a:pt x="120000" y="1222"/>
                  <a:pt x="118777" y="0"/>
                  <a:pt x="117272" y="0"/>
                </a:cubicBezTo>
                <a:cubicBezTo>
                  <a:pt x="116855" y="0"/>
                  <a:pt x="116466" y="111"/>
                  <a:pt x="116111" y="288"/>
                </a:cubicBezTo>
                <a:lnTo>
                  <a:pt x="116100" y="266"/>
                </a:lnTo>
                <a:lnTo>
                  <a:pt x="1677" y="49305"/>
                </a:lnTo>
                <a:cubicBezTo>
                  <a:pt x="1672" y="49305"/>
                  <a:pt x="1661" y="49311"/>
                  <a:pt x="1650" y="49316"/>
                </a:cubicBezTo>
                <a:lnTo>
                  <a:pt x="1555" y="49361"/>
                </a:lnTo>
                <a:lnTo>
                  <a:pt x="1561" y="49372"/>
                </a:lnTo>
                <a:cubicBezTo>
                  <a:pt x="644" y="49816"/>
                  <a:pt x="0" y="50733"/>
                  <a:pt x="0" y="51816"/>
                </a:cubicBezTo>
                <a:cubicBezTo>
                  <a:pt x="0" y="53055"/>
                  <a:pt x="838" y="54061"/>
                  <a:pt x="1972" y="54394"/>
                </a:cubicBezTo>
                <a:lnTo>
                  <a:pt x="1961" y="54438"/>
                </a:lnTo>
                <a:lnTo>
                  <a:pt x="47011" y="72988"/>
                </a:lnTo>
                <a:lnTo>
                  <a:pt x="65561" y="118044"/>
                </a:lnTo>
                <a:lnTo>
                  <a:pt x="65605" y="118027"/>
                </a:lnTo>
                <a:cubicBezTo>
                  <a:pt x="65938" y="119161"/>
                  <a:pt x="66944" y="120000"/>
                  <a:pt x="68183" y="120000"/>
                </a:cubicBezTo>
                <a:cubicBezTo>
                  <a:pt x="69266" y="120000"/>
                  <a:pt x="70188" y="119355"/>
                  <a:pt x="70627" y="118438"/>
                </a:cubicBezTo>
                <a:lnTo>
                  <a:pt x="70644" y="118444"/>
                </a:lnTo>
                <a:lnTo>
                  <a:pt x="70683" y="118350"/>
                </a:lnTo>
                <a:cubicBezTo>
                  <a:pt x="70688" y="118338"/>
                  <a:pt x="70694" y="118333"/>
                  <a:pt x="70694" y="118322"/>
                </a:cubicBezTo>
                <a:lnTo>
                  <a:pt x="119738" y="3900"/>
                </a:lnTo>
                <a:lnTo>
                  <a:pt x="119705" y="3883"/>
                </a:lnTo>
                <a:cubicBezTo>
                  <a:pt x="119877" y="3533"/>
                  <a:pt x="120000" y="3150"/>
                  <a:pt x="120000" y="2727"/>
                </a:cubicBezTo>
                <a:moveTo>
                  <a:pt x="43638" y="90000"/>
                </a:moveTo>
                <a:cubicBezTo>
                  <a:pt x="42883" y="90000"/>
                  <a:pt x="42200" y="90305"/>
                  <a:pt x="41705" y="90800"/>
                </a:cubicBezTo>
                <a:lnTo>
                  <a:pt x="33527" y="98983"/>
                </a:lnTo>
                <a:cubicBezTo>
                  <a:pt x="33033" y="99472"/>
                  <a:pt x="32727" y="100161"/>
                  <a:pt x="32727" y="100911"/>
                </a:cubicBezTo>
                <a:cubicBezTo>
                  <a:pt x="32727" y="102416"/>
                  <a:pt x="33950" y="103638"/>
                  <a:pt x="35455" y="103638"/>
                </a:cubicBezTo>
                <a:cubicBezTo>
                  <a:pt x="36205" y="103638"/>
                  <a:pt x="36888" y="103333"/>
                  <a:pt x="37383" y="102838"/>
                </a:cubicBezTo>
                <a:lnTo>
                  <a:pt x="45566" y="94655"/>
                </a:lnTo>
                <a:cubicBezTo>
                  <a:pt x="46061" y="94166"/>
                  <a:pt x="46361" y="93483"/>
                  <a:pt x="46361" y="92727"/>
                </a:cubicBezTo>
                <a:cubicBezTo>
                  <a:pt x="46361" y="91222"/>
                  <a:pt x="45144" y="90000"/>
                  <a:pt x="43638" y="90000"/>
                </a:cubicBezTo>
                <a:moveTo>
                  <a:pt x="43638" y="79094"/>
                </a:moveTo>
                <a:cubicBezTo>
                  <a:pt x="43638" y="77588"/>
                  <a:pt x="42416" y="76361"/>
                  <a:pt x="40911" y="76361"/>
                </a:cubicBezTo>
                <a:cubicBezTo>
                  <a:pt x="40155" y="76361"/>
                  <a:pt x="39472" y="76672"/>
                  <a:pt x="38983" y="77161"/>
                </a:cubicBezTo>
                <a:lnTo>
                  <a:pt x="11705" y="104433"/>
                </a:lnTo>
                <a:cubicBezTo>
                  <a:pt x="11216" y="104933"/>
                  <a:pt x="10911" y="105616"/>
                  <a:pt x="10911" y="106361"/>
                </a:cubicBezTo>
                <a:cubicBezTo>
                  <a:pt x="10911" y="107872"/>
                  <a:pt x="12133" y="109088"/>
                  <a:pt x="13638" y="109088"/>
                </a:cubicBezTo>
                <a:cubicBezTo>
                  <a:pt x="14388" y="109088"/>
                  <a:pt x="15072" y="108788"/>
                  <a:pt x="15566" y="108294"/>
                </a:cubicBezTo>
                <a:lnTo>
                  <a:pt x="42838" y="81016"/>
                </a:lnTo>
                <a:cubicBezTo>
                  <a:pt x="43333" y="80527"/>
                  <a:pt x="43638" y="79844"/>
                  <a:pt x="43638" y="79094"/>
                </a:cubicBezTo>
                <a:moveTo>
                  <a:pt x="26472" y="81016"/>
                </a:moveTo>
                <a:lnTo>
                  <a:pt x="29200" y="78294"/>
                </a:lnTo>
                <a:cubicBezTo>
                  <a:pt x="29694" y="77800"/>
                  <a:pt x="30000" y="77116"/>
                  <a:pt x="30000" y="76361"/>
                </a:cubicBezTo>
                <a:cubicBezTo>
                  <a:pt x="30000" y="74861"/>
                  <a:pt x="28777" y="73638"/>
                  <a:pt x="27272" y="73638"/>
                </a:cubicBezTo>
                <a:cubicBezTo>
                  <a:pt x="26522" y="73638"/>
                  <a:pt x="25838" y="73944"/>
                  <a:pt x="25344" y="74433"/>
                </a:cubicBezTo>
                <a:lnTo>
                  <a:pt x="22616" y="77161"/>
                </a:lnTo>
                <a:cubicBezTo>
                  <a:pt x="22122" y="77661"/>
                  <a:pt x="21816" y="78338"/>
                  <a:pt x="21816" y="79094"/>
                </a:cubicBezTo>
                <a:cubicBezTo>
                  <a:pt x="21816" y="80594"/>
                  <a:pt x="23038" y="81816"/>
                  <a:pt x="24544" y="81816"/>
                </a:cubicBezTo>
                <a:cubicBezTo>
                  <a:pt x="25300" y="81816"/>
                  <a:pt x="25977" y="81516"/>
                  <a:pt x="26472" y="81016"/>
                </a:cubicBezTo>
              </a:path>
            </a:pathLst>
          </a:custGeom>
          <a:solidFill>
            <a:schemeClr val="accen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sp>
        <p:nvSpPr>
          <p:cNvPr id="560" name="Shape 560"/>
          <p:cNvSpPr/>
          <p:nvPr/>
        </p:nvSpPr>
        <p:spPr>
          <a:xfrm>
            <a:off x="3061374" y="392527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1" name="Shape 561"/>
          <p:cNvSpPr/>
          <p:nvPr/>
        </p:nvSpPr>
        <p:spPr>
          <a:xfrm>
            <a:off x="2820295" y="4872158"/>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2" name="Shape 562"/>
          <p:cNvSpPr/>
          <p:nvPr/>
        </p:nvSpPr>
        <p:spPr>
          <a:xfrm>
            <a:off x="5352765" y="439034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3" name="Shape 563"/>
          <p:cNvSpPr/>
          <p:nvPr/>
        </p:nvSpPr>
        <p:spPr>
          <a:xfrm>
            <a:off x="7165006" y="2888866"/>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4" name="Shape 564"/>
          <p:cNvSpPr txBox="1">
            <a:spLocks noGrp="1"/>
          </p:cNvSpPr>
          <p:nvPr>
            <p:ph type="body" idx="2"/>
          </p:nvPr>
        </p:nvSpPr>
        <p:spPr>
          <a:xfrm>
            <a:off x="1180758" y="2775427"/>
            <a:ext cx="2247780" cy="873651"/>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65" name="Shape 565"/>
          <p:cNvSpPr txBox="1">
            <a:spLocks noGrp="1"/>
          </p:cNvSpPr>
          <p:nvPr>
            <p:ph type="body" idx="3"/>
          </p:nvPr>
        </p:nvSpPr>
        <p:spPr>
          <a:xfrm>
            <a:off x="3025297" y="5390259"/>
            <a:ext cx="2327467" cy="78964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66" name="Shape 566"/>
          <p:cNvSpPr txBox="1">
            <a:spLocks noGrp="1"/>
          </p:cNvSpPr>
          <p:nvPr>
            <p:ph type="body" idx="4"/>
          </p:nvPr>
        </p:nvSpPr>
        <p:spPr>
          <a:xfrm>
            <a:off x="4721151" y="2149851"/>
            <a:ext cx="2327467" cy="86275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67" name="Shape 567"/>
          <p:cNvSpPr txBox="1">
            <a:spLocks noGrp="1"/>
          </p:cNvSpPr>
          <p:nvPr>
            <p:ph type="body" idx="5"/>
          </p:nvPr>
        </p:nvSpPr>
        <p:spPr>
          <a:xfrm>
            <a:off x="6986775" y="4708150"/>
            <a:ext cx="2327467" cy="78964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68" name="Shape 568"/>
          <p:cNvSpPr txBox="1">
            <a:spLocks noGrp="1"/>
          </p:cNvSpPr>
          <p:nvPr>
            <p:ph type="body" idx="6"/>
          </p:nvPr>
        </p:nvSpPr>
        <p:spPr>
          <a:xfrm>
            <a:off x="10694146" y="1955612"/>
            <a:ext cx="1318631" cy="1860251"/>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69" name="Shape 569"/>
          <p:cNvSpPr txBox="1">
            <a:spLocks noGrp="1"/>
          </p:cNvSpPr>
          <p:nvPr>
            <p:ph type="body" idx="7"/>
          </p:nvPr>
        </p:nvSpPr>
        <p:spPr>
          <a:xfrm>
            <a:off x="1180759" y="2222957"/>
            <a:ext cx="2247780"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70" name="Shape 570"/>
          <p:cNvSpPr txBox="1">
            <a:spLocks noGrp="1"/>
          </p:cNvSpPr>
          <p:nvPr>
            <p:ph type="body" idx="8"/>
          </p:nvPr>
        </p:nvSpPr>
        <p:spPr>
          <a:xfrm>
            <a:off x="4721151" y="1607631"/>
            <a:ext cx="232746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71" name="Shape 571"/>
          <p:cNvSpPr txBox="1">
            <a:spLocks noGrp="1"/>
          </p:cNvSpPr>
          <p:nvPr>
            <p:ph type="body" idx="9"/>
          </p:nvPr>
        </p:nvSpPr>
        <p:spPr>
          <a:xfrm>
            <a:off x="3025297" y="6180789"/>
            <a:ext cx="2327467" cy="36417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72" name="Shape 572"/>
          <p:cNvSpPr txBox="1">
            <a:spLocks noGrp="1"/>
          </p:cNvSpPr>
          <p:nvPr>
            <p:ph type="body" idx="13"/>
          </p:nvPr>
        </p:nvSpPr>
        <p:spPr>
          <a:xfrm>
            <a:off x="6986775" y="5537051"/>
            <a:ext cx="232746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342435780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5_Custom Layout">
  <p:cSld name="5_Custom Layout">
    <p:spTree>
      <p:nvGrpSpPr>
        <p:cNvPr id="1" name="Shape 573"/>
        <p:cNvGrpSpPr/>
        <p:nvPr/>
      </p:nvGrpSpPr>
      <p:grpSpPr>
        <a:xfrm>
          <a:off x="0" y="0"/>
          <a:ext cx="0" cy="0"/>
          <a:chOff x="0" y="0"/>
          <a:chExt cx="0" cy="0"/>
        </a:xfrm>
      </p:grpSpPr>
      <p:sp>
        <p:nvSpPr>
          <p:cNvPr id="574" name="Shape 574"/>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grpSp>
        <p:nvGrpSpPr>
          <p:cNvPr id="576" name="Shape 576"/>
          <p:cNvGrpSpPr/>
          <p:nvPr/>
        </p:nvGrpSpPr>
        <p:grpSpPr>
          <a:xfrm>
            <a:off x="8705339" y="1607951"/>
            <a:ext cx="2504672" cy="2336331"/>
            <a:chOff x="8705339" y="1607951"/>
            <a:chExt cx="2504672" cy="2336330"/>
          </a:xfrm>
        </p:grpSpPr>
        <p:grpSp>
          <p:nvGrpSpPr>
            <p:cNvPr id="577" name="Shape 577"/>
            <p:cNvGrpSpPr/>
            <p:nvPr/>
          </p:nvGrpSpPr>
          <p:grpSpPr>
            <a:xfrm>
              <a:off x="8705339" y="1607951"/>
              <a:ext cx="2358104" cy="2097263"/>
              <a:chOff x="8705339" y="1607951"/>
              <a:chExt cx="2358104" cy="2097263"/>
            </a:xfrm>
          </p:grpSpPr>
          <p:sp>
            <p:nvSpPr>
              <p:cNvPr id="578" name="Shape 578"/>
              <p:cNvSpPr/>
              <p:nvPr/>
            </p:nvSpPr>
            <p:spPr>
              <a:xfrm rot="-5400000">
                <a:off x="8706847"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79" name="Shape 579"/>
              <p:cNvSpPr/>
              <p:nvPr/>
            </p:nvSpPr>
            <p:spPr>
              <a:xfrm>
                <a:off x="9882742"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0" name="Shape 580"/>
              <p:cNvSpPr/>
              <p:nvPr/>
            </p:nvSpPr>
            <p:spPr>
              <a:xfrm>
                <a:off x="8705339" y="2785319"/>
                <a:ext cx="455853" cy="91935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1" name="Shape 581"/>
              <p:cNvSpPr/>
              <p:nvPr/>
            </p:nvSpPr>
            <p:spPr>
              <a:xfrm>
                <a:off x="10607442" y="2785321"/>
                <a:ext cx="455853" cy="9198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582" name="Shape 582"/>
            <p:cNvSpPr/>
            <p:nvPr/>
          </p:nvSpPr>
          <p:spPr>
            <a:xfrm rot="2700000">
              <a:off x="10575857"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83" name="Shape 583"/>
          <p:cNvGrpSpPr/>
          <p:nvPr/>
        </p:nvGrpSpPr>
        <p:grpSpPr>
          <a:xfrm>
            <a:off x="6794671" y="3441707"/>
            <a:ext cx="2503757" cy="2336328"/>
            <a:chOff x="3371475" y="3591818"/>
            <a:chExt cx="2074748" cy="1936007"/>
          </a:xfrm>
        </p:grpSpPr>
        <p:sp>
          <p:nvSpPr>
            <p:cNvPr id="584" name="Shape 584"/>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5" name="Shape 585"/>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6" name="Shape 586"/>
            <p:cNvSpPr/>
            <p:nvPr/>
          </p:nvSpPr>
          <p:spPr>
            <a:xfrm rot="10800000" flipH="1">
              <a:off x="3371475" y="3790370"/>
              <a:ext cx="377745" cy="761826"/>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7" name="Shape 587"/>
            <p:cNvSpPr/>
            <p:nvPr/>
          </p:nvSpPr>
          <p:spPr>
            <a:xfrm rot="10800000" flipH="1">
              <a:off x="4946903" y="3789921"/>
              <a:ext cx="377745" cy="76227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8" name="Shape 588"/>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89" name="Shape 589"/>
          <p:cNvGrpSpPr/>
          <p:nvPr/>
        </p:nvGrpSpPr>
        <p:grpSpPr>
          <a:xfrm>
            <a:off x="4892567" y="1607951"/>
            <a:ext cx="2504672" cy="2336331"/>
            <a:chOff x="4892567" y="1607951"/>
            <a:chExt cx="2504672" cy="2336330"/>
          </a:xfrm>
        </p:grpSpPr>
        <p:sp>
          <p:nvSpPr>
            <p:cNvPr id="590" name="Shape 590"/>
            <p:cNvSpPr/>
            <p:nvPr/>
          </p:nvSpPr>
          <p:spPr>
            <a:xfrm rot="-5400000">
              <a:off x="4894075"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1" name="Shape 591"/>
            <p:cNvSpPr/>
            <p:nvPr/>
          </p:nvSpPr>
          <p:spPr>
            <a:xfrm>
              <a:off x="6069971"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2" name="Shape 592"/>
            <p:cNvSpPr/>
            <p:nvPr/>
          </p:nvSpPr>
          <p:spPr>
            <a:xfrm>
              <a:off x="4892567" y="2785319"/>
              <a:ext cx="455853" cy="91935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3" name="Shape 593"/>
            <p:cNvSpPr/>
            <p:nvPr/>
          </p:nvSpPr>
          <p:spPr>
            <a:xfrm>
              <a:off x="6794671" y="2785321"/>
              <a:ext cx="455853" cy="91989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4" name="Shape 594"/>
            <p:cNvSpPr/>
            <p:nvPr/>
          </p:nvSpPr>
          <p:spPr>
            <a:xfrm rot="2700000">
              <a:off x="6763085"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95" name="Shape 595"/>
          <p:cNvGrpSpPr/>
          <p:nvPr/>
        </p:nvGrpSpPr>
        <p:grpSpPr>
          <a:xfrm>
            <a:off x="2992895" y="3441707"/>
            <a:ext cx="2503757" cy="2336328"/>
            <a:chOff x="3371475" y="3591818"/>
            <a:chExt cx="2074748" cy="1936007"/>
          </a:xfrm>
        </p:grpSpPr>
        <p:sp>
          <p:nvSpPr>
            <p:cNvPr id="596" name="Shape 596"/>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7" name="Shape 597"/>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8" name="Shape 598"/>
            <p:cNvSpPr/>
            <p:nvPr/>
          </p:nvSpPr>
          <p:spPr>
            <a:xfrm rot="10800000" flipH="1">
              <a:off x="3371475" y="3790370"/>
              <a:ext cx="377745" cy="76182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9" name="Shape 599"/>
            <p:cNvSpPr/>
            <p:nvPr/>
          </p:nvSpPr>
          <p:spPr>
            <a:xfrm rot="10800000" flipH="1">
              <a:off x="4946903" y="3789921"/>
              <a:ext cx="377745" cy="76227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0" name="Shape 600"/>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601" name="Shape 601"/>
          <p:cNvGrpSpPr/>
          <p:nvPr/>
        </p:nvGrpSpPr>
        <p:grpSpPr>
          <a:xfrm>
            <a:off x="1090792" y="1607951"/>
            <a:ext cx="2504672" cy="2336331"/>
            <a:chOff x="1090792" y="1607950"/>
            <a:chExt cx="2504672" cy="2336331"/>
          </a:xfrm>
        </p:grpSpPr>
        <p:sp>
          <p:nvSpPr>
            <p:cNvPr id="602" name="Shape 602"/>
            <p:cNvSpPr/>
            <p:nvPr/>
          </p:nvSpPr>
          <p:spPr>
            <a:xfrm rot="-5400000">
              <a:off x="1092300"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3" name="Shape 603"/>
            <p:cNvSpPr/>
            <p:nvPr/>
          </p:nvSpPr>
          <p:spPr>
            <a:xfrm>
              <a:off x="2268196" y="1607950"/>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4" name="Shape 604"/>
            <p:cNvSpPr/>
            <p:nvPr/>
          </p:nvSpPr>
          <p:spPr>
            <a:xfrm>
              <a:off x="1090792" y="2785318"/>
              <a:ext cx="455853" cy="91935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5" name="Shape 605"/>
            <p:cNvSpPr/>
            <p:nvPr/>
          </p:nvSpPr>
          <p:spPr>
            <a:xfrm>
              <a:off x="2992894" y="2785318"/>
              <a:ext cx="455853" cy="91989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6" name="Shape 606"/>
            <p:cNvSpPr/>
            <p:nvPr/>
          </p:nvSpPr>
          <p:spPr>
            <a:xfrm rot="2700000">
              <a:off x="2961311"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607" name="Shape 607"/>
          <p:cNvSpPr/>
          <p:nvPr/>
        </p:nvSpPr>
        <p:spPr>
          <a:xfrm>
            <a:off x="1981263" y="2448663"/>
            <a:ext cx="611596" cy="61159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8" name="Shape 608"/>
          <p:cNvSpPr/>
          <p:nvPr/>
        </p:nvSpPr>
        <p:spPr>
          <a:xfrm>
            <a:off x="2153234" y="261596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609" name="Shape 609"/>
          <p:cNvSpPr/>
          <p:nvPr/>
        </p:nvSpPr>
        <p:spPr>
          <a:xfrm>
            <a:off x="3864633" y="4349703"/>
            <a:ext cx="611596" cy="611596"/>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0" name="Shape 610"/>
          <p:cNvSpPr/>
          <p:nvPr/>
        </p:nvSpPr>
        <p:spPr>
          <a:xfrm>
            <a:off x="4047094" y="4515838"/>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nvGrpSpPr>
          <p:cNvPr id="611" name="Shape 611"/>
          <p:cNvGrpSpPr/>
          <p:nvPr/>
        </p:nvGrpSpPr>
        <p:grpSpPr>
          <a:xfrm>
            <a:off x="5759497" y="2448663"/>
            <a:ext cx="611596" cy="611596"/>
            <a:chOff x="5759496" y="2448663"/>
            <a:chExt cx="611596" cy="611596"/>
          </a:xfrm>
        </p:grpSpPr>
        <p:sp>
          <p:nvSpPr>
            <p:cNvPr id="612" name="Shape 612"/>
            <p:cNvSpPr/>
            <p:nvPr/>
          </p:nvSpPr>
          <p:spPr>
            <a:xfrm>
              <a:off x="5759496" y="2448663"/>
              <a:ext cx="611596" cy="611596"/>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3" name="Shape 613"/>
            <p:cNvSpPr/>
            <p:nvPr/>
          </p:nvSpPr>
          <p:spPr>
            <a:xfrm>
              <a:off x="5936021" y="261472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614" name="Shape 614"/>
          <p:cNvGrpSpPr/>
          <p:nvPr/>
        </p:nvGrpSpPr>
        <p:grpSpPr>
          <a:xfrm>
            <a:off x="7681647" y="4349703"/>
            <a:ext cx="611596" cy="611596"/>
            <a:chOff x="7681647" y="4349703"/>
            <a:chExt cx="611596" cy="611596"/>
          </a:xfrm>
        </p:grpSpPr>
        <p:sp>
          <p:nvSpPr>
            <p:cNvPr id="615" name="Shape 615"/>
            <p:cNvSpPr/>
            <p:nvPr/>
          </p:nvSpPr>
          <p:spPr>
            <a:xfrm>
              <a:off x="7681647" y="4349703"/>
              <a:ext cx="611596" cy="611596"/>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6" name="Shape 616"/>
            <p:cNvSpPr/>
            <p:nvPr/>
          </p:nvSpPr>
          <p:spPr>
            <a:xfrm>
              <a:off x="7846559" y="4515837"/>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617" name="Shape 617"/>
          <p:cNvGrpSpPr/>
          <p:nvPr/>
        </p:nvGrpSpPr>
        <p:grpSpPr>
          <a:xfrm>
            <a:off x="9576939" y="2448663"/>
            <a:ext cx="611596" cy="611596"/>
            <a:chOff x="9576939" y="2448663"/>
            <a:chExt cx="611596" cy="611596"/>
          </a:xfrm>
        </p:grpSpPr>
        <p:sp>
          <p:nvSpPr>
            <p:cNvPr id="618" name="Shape 618"/>
            <p:cNvSpPr/>
            <p:nvPr/>
          </p:nvSpPr>
          <p:spPr>
            <a:xfrm>
              <a:off x="9576939" y="2448663"/>
              <a:ext cx="611596" cy="611596"/>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9" name="Shape 619"/>
            <p:cNvSpPr/>
            <p:nvPr/>
          </p:nvSpPr>
          <p:spPr>
            <a:xfrm>
              <a:off x="9749393" y="261472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sp>
        <p:nvSpPr>
          <p:cNvPr id="620" name="Shape 620"/>
          <p:cNvSpPr txBox="1">
            <a:spLocks noGrp="1"/>
          </p:cNvSpPr>
          <p:nvPr>
            <p:ph type="body" idx="2"/>
          </p:nvPr>
        </p:nvSpPr>
        <p:spPr>
          <a:xfrm>
            <a:off x="1584929" y="3111616"/>
            <a:ext cx="1334043" cy="396875"/>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1" name="Shape 621"/>
          <p:cNvSpPr txBox="1">
            <a:spLocks noGrp="1"/>
          </p:cNvSpPr>
          <p:nvPr>
            <p:ph type="body" idx="3"/>
          </p:nvPr>
        </p:nvSpPr>
        <p:spPr>
          <a:xfrm>
            <a:off x="1575449" y="3523162"/>
            <a:ext cx="1334043" cy="129502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2" name="Shape 622"/>
          <p:cNvSpPr txBox="1">
            <a:spLocks noGrp="1"/>
          </p:cNvSpPr>
          <p:nvPr>
            <p:ph type="body" idx="4"/>
          </p:nvPr>
        </p:nvSpPr>
        <p:spPr>
          <a:xfrm>
            <a:off x="3519529" y="3908412"/>
            <a:ext cx="1334043" cy="396875"/>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3" name="Shape 623"/>
          <p:cNvSpPr txBox="1">
            <a:spLocks noGrp="1"/>
          </p:cNvSpPr>
          <p:nvPr>
            <p:ph type="body" idx="5"/>
          </p:nvPr>
        </p:nvSpPr>
        <p:spPr>
          <a:xfrm>
            <a:off x="3518381" y="2588974"/>
            <a:ext cx="1334043" cy="129502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4" name="Shape 624"/>
          <p:cNvSpPr txBox="1">
            <a:spLocks noGrp="1"/>
          </p:cNvSpPr>
          <p:nvPr>
            <p:ph type="body" idx="6"/>
          </p:nvPr>
        </p:nvSpPr>
        <p:spPr>
          <a:xfrm>
            <a:off x="5400163" y="3111616"/>
            <a:ext cx="1334043" cy="396875"/>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5" name="Shape 625"/>
          <p:cNvSpPr txBox="1">
            <a:spLocks noGrp="1"/>
          </p:cNvSpPr>
          <p:nvPr>
            <p:ph type="body" idx="7"/>
          </p:nvPr>
        </p:nvSpPr>
        <p:spPr>
          <a:xfrm>
            <a:off x="5390683" y="3523162"/>
            <a:ext cx="1334043" cy="129502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6" name="Shape 626"/>
          <p:cNvSpPr txBox="1">
            <a:spLocks noGrp="1"/>
          </p:cNvSpPr>
          <p:nvPr>
            <p:ph type="body" idx="8"/>
          </p:nvPr>
        </p:nvSpPr>
        <p:spPr>
          <a:xfrm>
            <a:off x="7308391" y="3908412"/>
            <a:ext cx="1334043" cy="396875"/>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7" name="Shape 627"/>
          <p:cNvSpPr txBox="1">
            <a:spLocks noGrp="1"/>
          </p:cNvSpPr>
          <p:nvPr>
            <p:ph type="body" idx="9"/>
          </p:nvPr>
        </p:nvSpPr>
        <p:spPr>
          <a:xfrm>
            <a:off x="7307244" y="2588974"/>
            <a:ext cx="1334043" cy="129502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8" name="Shape 628"/>
          <p:cNvSpPr txBox="1">
            <a:spLocks noGrp="1"/>
          </p:cNvSpPr>
          <p:nvPr>
            <p:ph type="body" idx="13"/>
          </p:nvPr>
        </p:nvSpPr>
        <p:spPr>
          <a:xfrm>
            <a:off x="9250777" y="3111616"/>
            <a:ext cx="1334043" cy="396875"/>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9" name="Shape 629"/>
          <p:cNvSpPr txBox="1">
            <a:spLocks noGrp="1"/>
          </p:cNvSpPr>
          <p:nvPr>
            <p:ph type="body" idx="14"/>
          </p:nvPr>
        </p:nvSpPr>
        <p:spPr>
          <a:xfrm>
            <a:off x="9241297" y="3523162"/>
            <a:ext cx="1334043" cy="129502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390002691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ree-Infographic">
  <p:cSld name="Tree-Infographic">
    <p:spTree>
      <p:nvGrpSpPr>
        <p:cNvPr id="1" name="Shape 630"/>
        <p:cNvGrpSpPr/>
        <p:nvPr/>
      </p:nvGrpSpPr>
      <p:grpSpPr>
        <a:xfrm>
          <a:off x="0" y="0"/>
          <a:ext cx="0" cy="0"/>
          <a:chOff x="0" y="0"/>
          <a:chExt cx="0" cy="0"/>
        </a:xfrm>
      </p:grpSpPr>
      <p:sp>
        <p:nvSpPr>
          <p:cNvPr id="631" name="Shape 631"/>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grpSp>
        <p:nvGrpSpPr>
          <p:cNvPr id="633" name="Shape 633"/>
          <p:cNvGrpSpPr/>
          <p:nvPr/>
        </p:nvGrpSpPr>
        <p:grpSpPr>
          <a:xfrm>
            <a:off x="6992717" y="1169666"/>
            <a:ext cx="4573641" cy="5344829"/>
            <a:chOff x="2813" y="961"/>
            <a:chExt cx="2052" cy="2397"/>
          </a:xfrm>
        </p:grpSpPr>
        <p:sp>
          <p:nvSpPr>
            <p:cNvPr id="634" name="Shape 634"/>
            <p:cNvSpPr/>
            <p:nvPr/>
          </p:nvSpPr>
          <p:spPr>
            <a:xfrm>
              <a:off x="4415" y="1626"/>
              <a:ext cx="127" cy="168"/>
            </a:xfrm>
            <a:custGeom>
              <a:avLst/>
              <a:gdLst/>
              <a:ahLst/>
              <a:cxnLst/>
              <a:rect l="0" t="0" r="0" b="0"/>
              <a:pathLst>
                <a:path w="120000" h="120000" extrusionOk="0">
                  <a:moveTo>
                    <a:pt x="11111" y="55774"/>
                  </a:moveTo>
                  <a:cubicBezTo>
                    <a:pt x="0" y="77746"/>
                    <a:pt x="8888" y="101408"/>
                    <a:pt x="31111" y="120000"/>
                  </a:cubicBezTo>
                  <a:cubicBezTo>
                    <a:pt x="64444" y="116619"/>
                    <a:pt x="95555" y="103098"/>
                    <a:pt x="106666" y="81126"/>
                  </a:cubicBezTo>
                  <a:cubicBezTo>
                    <a:pt x="120000" y="59154"/>
                    <a:pt x="117777" y="16901"/>
                    <a:pt x="95555" y="0"/>
                  </a:cubicBezTo>
                  <a:cubicBezTo>
                    <a:pt x="60000" y="1690"/>
                    <a:pt x="22222" y="32112"/>
                    <a:pt x="11111" y="5577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5" name="Shape 635"/>
            <p:cNvSpPr/>
            <p:nvPr/>
          </p:nvSpPr>
          <p:spPr>
            <a:xfrm>
              <a:off x="4261" y="1218"/>
              <a:ext cx="130" cy="166"/>
            </a:xfrm>
            <a:custGeom>
              <a:avLst/>
              <a:gdLst/>
              <a:ahLst/>
              <a:cxnLst/>
              <a:rect l="0" t="0" r="0" b="0"/>
              <a:pathLst>
                <a:path w="120000" h="120000" extrusionOk="0">
                  <a:moveTo>
                    <a:pt x="13090" y="82285"/>
                  </a:moveTo>
                  <a:cubicBezTo>
                    <a:pt x="26181" y="104571"/>
                    <a:pt x="54545" y="118285"/>
                    <a:pt x="89454" y="120000"/>
                  </a:cubicBezTo>
                  <a:cubicBezTo>
                    <a:pt x="111272" y="102857"/>
                    <a:pt x="120000" y="77142"/>
                    <a:pt x="106909" y="54857"/>
                  </a:cubicBezTo>
                  <a:cubicBezTo>
                    <a:pt x="93818" y="32571"/>
                    <a:pt x="54545" y="1714"/>
                    <a:pt x="21818" y="0"/>
                  </a:cubicBezTo>
                  <a:cubicBezTo>
                    <a:pt x="0" y="18857"/>
                    <a:pt x="2181" y="60000"/>
                    <a:pt x="13090" y="8228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6" name="Shape 636"/>
            <p:cNvSpPr/>
            <p:nvPr/>
          </p:nvSpPr>
          <p:spPr>
            <a:xfrm>
              <a:off x="3452" y="1219"/>
              <a:ext cx="120" cy="177"/>
            </a:xfrm>
            <a:custGeom>
              <a:avLst/>
              <a:gdLst/>
              <a:ahLst/>
              <a:cxnLst/>
              <a:rect l="0" t="0" r="0" b="0"/>
              <a:pathLst>
                <a:path w="120000" h="120000" extrusionOk="0">
                  <a:moveTo>
                    <a:pt x="7058" y="62400"/>
                  </a:moveTo>
                  <a:cubicBezTo>
                    <a:pt x="0" y="84800"/>
                    <a:pt x="16470" y="105600"/>
                    <a:pt x="44705" y="120000"/>
                  </a:cubicBezTo>
                  <a:cubicBezTo>
                    <a:pt x="80000" y="113600"/>
                    <a:pt x="105882" y="97600"/>
                    <a:pt x="112941" y="75200"/>
                  </a:cubicBezTo>
                  <a:cubicBezTo>
                    <a:pt x="120000" y="52800"/>
                    <a:pt x="108235" y="14400"/>
                    <a:pt x="80000" y="0"/>
                  </a:cubicBezTo>
                  <a:cubicBezTo>
                    <a:pt x="44705" y="6400"/>
                    <a:pt x="14117" y="40000"/>
                    <a:pt x="7058" y="624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7" name="Shape 637"/>
            <p:cNvSpPr/>
            <p:nvPr/>
          </p:nvSpPr>
          <p:spPr>
            <a:xfrm>
              <a:off x="2912" y="1464"/>
              <a:ext cx="186" cy="112"/>
            </a:xfrm>
            <a:custGeom>
              <a:avLst/>
              <a:gdLst/>
              <a:ahLst/>
              <a:cxnLst/>
              <a:rect l="0" t="0" r="0" b="0"/>
              <a:pathLst>
                <a:path w="120000" h="120000" extrusionOk="0">
                  <a:moveTo>
                    <a:pt x="75949" y="112500"/>
                  </a:moveTo>
                  <a:cubicBezTo>
                    <a:pt x="98734" y="105000"/>
                    <a:pt x="113924" y="77500"/>
                    <a:pt x="120000" y="42500"/>
                  </a:cubicBezTo>
                  <a:cubicBezTo>
                    <a:pt x="104810" y="15000"/>
                    <a:pt x="82025" y="0"/>
                    <a:pt x="59240" y="7500"/>
                  </a:cubicBezTo>
                  <a:cubicBezTo>
                    <a:pt x="37974" y="15000"/>
                    <a:pt x="4556" y="50000"/>
                    <a:pt x="0" y="85000"/>
                  </a:cubicBezTo>
                  <a:cubicBezTo>
                    <a:pt x="15189" y="112500"/>
                    <a:pt x="53164" y="120000"/>
                    <a:pt x="75949" y="1125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8" name="Shape 638"/>
            <p:cNvSpPr/>
            <p:nvPr/>
          </p:nvSpPr>
          <p:spPr>
            <a:xfrm>
              <a:off x="3659" y="1071"/>
              <a:ext cx="173" cy="122"/>
            </a:xfrm>
            <a:custGeom>
              <a:avLst/>
              <a:gdLst/>
              <a:ahLst/>
              <a:cxnLst/>
              <a:rect l="0" t="0" r="0" b="0"/>
              <a:pathLst>
                <a:path w="120000" h="120000" extrusionOk="0">
                  <a:moveTo>
                    <a:pt x="50958" y="106153"/>
                  </a:moveTo>
                  <a:cubicBezTo>
                    <a:pt x="73972" y="120000"/>
                    <a:pt x="100273" y="115384"/>
                    <a:pt x="119999" y="94615"/>
                  </a:cubicBezTo>
                  <a:cubicBezTo>
                    <a:pt x="119999" y="62307"/>
                    <a:pt x="106849" y="32307"/>
                    <a:pt x="83835" y="18461"/>
                  </a:cubicBezTo>
                  <a:cubicBezTo>
                    <a:pt x="62465" y="4615"/>
                    <a:pt x="19726" y="0"/>
                    <a:pt x="0" y="18461"/>
                  </a:cubicBezTo>
                  <a:cubicBezTo>
                    <a:pt x="0" y="53076"/>
                    <a:pt x="29589" y="92307"/>
                    <a:pt x="50958" y="10615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9" name="Shape 639"/>
            <p:cNvSpPr/>
            <p:nvPr/>
          </p:nvSpPr>
          <p:spPr>
            <a:xfrm>
              <a:off x="4702" y="1626"/>
              <a:ext cx="130" cy="168"/>
            </a:xfrm>
            <a:custGeom>
              <a:avLst/>
              <a:gdLst/>
              <a:ahLst/>
              <a:cxnLst/>
              <a:rect l="0" t="0" r="0" b="0"/>
              <a:pathLst>
                <a:path w="120000" h="120000" extrusionOk="0">
                  <a:moveTo>
                    <a:pt x="15272" y="81126"/>
                  </a:moveTo>
                  <a:cubicBezTo>
                    <a:pt x="26181" y="103098"/>
                    <a:pt x="56727" y="116619"/>
                    <a:pt x="89454" y="120000"/>
                  </a:cubicBezTo>
                  <a:cubicBezTo>
                    <a:pt x="111272" y="101408"/>
                    <a:pt x="120000" y="76056"/>
                    <a:pt x="109090" y="54084"/>
                  </a:cubicBezTo>
                  <a:cubicBezTo>
                    <a:pt x="96000" y="32112"/>
                    <a:pt x="56727" y="1690"/>
                    <a:pt x="24000" y="0"/>
                  </a:cubicBezTo>
                  <a:cubicBezTo>
                    <a:pt x="0" y="18591"/>
                    <a:pt x="2181" y="59154"/>
                    <a:pt x="15272" y="8112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0" name="Shape 640"/>
            <p:cNvSpPr/>
            <p:nvPr/>
          </p:nvSpPr>
          <p:spPr>
            <a:xfrm>
              <a:off x="3194" y="1907"/>
              <a:ext cx="153" cy="150"/>
            </a:xfrm>
            <a:custGeom>
              <a:avLst/>
              <a:gdLst/>
              <a:ahLst/>
              <a:cxnLst/>
              <a:rect l="0" t="0" r="0" b="0"/>
              <a:pathLst>
                <a:path w="120000" h="120000" extrusionOk="0">
                  <a:moveTo>
                    <a:pt x="97846" y="80625"/>
                  </a:moveTo>
                  <a:cubicBezTo>
                    <a:pt x="116307" y="60000"/>
                    <a:pt x="120000" y="31875"/>
                    <a:pt x="108923" y="7500"/>
                  </a:cubicBezTo>
                  <a:cubicBezTo>
                    <a:pt x="81230" y="0"/>
                    <a:pt x="51692" y="7500"/>
                    <a:pt x="33230" y="26250"/>
                  </a:cubicBezTo>
                  <a:cubicBezTo>
                    <a:pt x="14769" y="45000"/>
                    <a:pt x="0" y="88125"/>
                    <a:pt x="9230" y="114375"/>
                  </a:cubicBezTo>
                  <a:cubicBezTo>
                    <a:pt x="36923" y="120000"/>
                    <a:pt x="79384" y="99375"/>
                    <a:pt x="97846" y="8062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1" name="Shape 641"/>
            <p:cNvSpPr/>
            <p:nvPr/>
          </p:nvSpPr>
          <p:spPr>
            <a:xfrm>
              <a:off x="2886" y="2504"/>
              <a:ext cx="1837" cy="854"/>
            </a:xfrm>
            <a:custGeom>
              <a:avLst/>
              <a:gdLst/>
              <a:ahLst/>
              <a:cxnLst/>
              <a:rect l="0" t="0" r="0" b="0"/>
              <a:pathLst>
                <a:path w="120000" h="120000" extrusionOk="0">
                  <a:moveTo>
                    <a:pt x="60077" y="120000"/>
                  </a:moveTo>
                  <a:cubicBezTo>
                    <a:pt x="93212" y="120000"/>
                    <a:pt x="120000" y="66149"/>
                    <a:pt x="120000" y="0"/>
                  </a:cubicBezTo>
                  <a:cubicBezTo>
                    <a:pt x="0" y="0"/>
                    <a:pt x="0" y="0"/>
                    <a:pt x="0" y="0"/>
                  </a:cubicBezTo>
                  <a:cubicBezTo>
                    <a:pt x="0" y="66149"/>
                    <a:pt x="26941" y="120000"/>
                    <a:pt x="60077"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2" name="Shape 642"/>
            <p:cNvSpPr/>
            <p:nvPr/>
          </p:nvSpPr>
          <p:spPr>
            <a:xfrm>
              <a:off x="3081" y="2504"/>
              <a:ext cx="1446" cy="674"/>
            </a:xfrm>
            <a:custGeom>
              <a:avLst/>
              <a:gdLst/>
              <a:ahLst/>
              <a:cxnLst/>
              <a:rect l="0" t="0" r="0" b="0"/>
              <a:pathLst>
                <a:path w="120000" h="120000" extrusionOk="0">
                  <a:moveTo>
                    <a:pt x="60000" y="119999"/>
                  </a:moveTo>
                  <a:cubicBezTo>
                    <a:pt x="93245" y="119999"/>
                    <a:pt x="120000" y="66105"/>
                    <a:pt x="120000" y="0"/>
                  </a:cubicBezTo>
                  <a:cubicBezTo>
                    <a:pt x="0" y="0"/>
                    <a:pt x="0" y="0"/>
                    <a:pt x="0" y="0"/>
                  </a:cubicBezTo>
                  <a:cubicBezTo>
                    <a:pt x="0" y="66105"/>
                    <a:pt x="26754" y="119999"/>
                    <a:pt x="60000" y="119999"/>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3" name="Shape 643"/>
            <p:cNvSpPr/>
            <p:nvPr/>
          </p:nvSpPr>
          <p:spPr>
            <a:xfrm>
              <a:off x="3266" y="2504"/>
              <a:ext cx="1076" cy="501"/>
            </a:xfrm>
            <a:custGeom>
              <a:avLst/>
              <a:gdLst/>
              <a:ahLst/>
              <a:cxnLst/>
              <a:rect l="0" t="0" r="0" b="0"/>
              <a:pathLst>
                <a:path w="120000" h="120000" extrusionOk="0">
                  <a:moveTo>
                    <a:pt x="60000" y="120000"/>
                  </a:moveTo>
                  <a:cubicBezTo>
                    <a:pt x="93039" y="120000"/>
                    <a:pt x="120000" y="66226"/>
                    <a:pt x="120000" y="0"/>
                  </a:cubicBezTo>
                  <a:cubicBezTo>
                    <a:pt x="0" y="0"/>
                    <a:pt x="0" y="0"/>
                    <a:pt x="0" y="0"/>
                  </a:cubicBezTo>
                  <a:cubicBezTo>
                    <a:pt x="0" y="66226"/>
                    <a:pt x="26960" y="120000"/>
                    <a:pt x="6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4" name="Shape 644"/>
            <p:cNvSpPr/>
            <p:nvPr/>
          </p:nvSpPr>
          <p:spPr>
            <a:xfrm>
              <a:off x="2813" y="961"/>
              <a:ext cx="2052" cy="1860"/>
            </a:xfrm>
            <a:custGeom>
              <a:avLst/>
              <a:gdLst/>
              <a:ahLst/>
              <a:cxnLst/>
              <a:rect l="0" t="0" r="0" b="0"/>
              <a:pathLst>
                <a:path w="120000" h="120000" extrusionOk="0">
                  <a:moveTo>
                    <a:pt x="119445" y="48152"/>
                  </a:moveTo>
                  <a:cubicBezTo>
                    <a:pt x="119583" y="48000"/>
                    <a:pt x="119583" y="48000"/>
                    <a:pt x="119445" y="48152"/>
                  </a:cubicBezTo>
                  <a:cubicBezTo>
                    <a:pt x="119445" y="48152"/>
                    <a:pt x="119445" y="48152"/>
                    <a:pt x="119445" y="48152"/>
                  </a:cubicBezTo>
                  <a:cubicBezTo>
                    <a:pt x="119445" y="48152"/>
                    <a:pt x="119445" y="48305"/>
                    <a:pt x="119445" y="48305"/>
                  </a:cubicBezTo>
                  <a:cubicBezTo>
                    <a:pt x="119445" y="48458"/>
                    <a:pt x="119445" y="48611"/>
                    <a:pt x="119445" y="48611"/>
                  </a:cubicBezTo>
                  <a:cubicBezTo>
                    <a:pt x="119445" y="48611"/>
                    <a:pt x="119445" y="48611"/>
                    <a:pt x="119445" y="48458"/>
                  </a:cubicBezTo>
                  <a:cubicBezTo>
                    <a:pt x="119028" y="49834"/>
                    <a:pt x="118612" y="51210"/>
                    <a:pt x="118196" y="52585"/>
                  </a:cubicBezTo>
                  <a:cubicBezTo>
                    <a:pt x="117780" y="53808"/>
                    <a:pt x="117364" y="54726"/>
                    <a:pt x="116531" y="55643"/>
                  </a:cubicBezTo>
                  <a:cubicBezTo>
                    <a:pt x="116393" y="55949"/>
                    <a:pt x="115976" y="56254"/>
                    <a:pt x="115838" y="56407"/>
                  </a:cubicBezTo>
                  <a:cubicBezTo>
                    <a:pt x="114312" y="57936"/>
                    <a:pt x="112508" y="59312"/>
                    <a:pt x="110843" y="60382"/>
                  </a:cubicBezTo>
                  <a:cubicBezTo>
                    <a:pt x="109317" y="61299"/>
                    <a:pt x="107653" y="61757"/>
                    <a:pt x="105988" y="61757"/>
                  </a:cubicBezTo>
                  <a:cubicBezTo>
                    <a:pt x="103491" y="61910"/>
                    <a:pt x="100855" y="61605"/>
                    <a:pt x="98219" y="61605"/>
                  </a:cubicBezTo>
                  <a:cubicBezTo>
                    <a:pt x="94890" y="61452"/>
                    <a:pt x="91421" y="61452"/>
                    <a:pt x="88092" y="61299"/>
                  </a:cubicBezTo>
                  <a:cubicBezTo>
                    <a:pt x="88924" y="60535"/>
                    <a:pt x="90312" y="60229"/>
                    <a:pt x="91283" y="59923"/>
                  </a:cubicBezTo>
                  <a:cubicBezTo>
                    <a:pt x="92670" y="59312"/>
                    <a:pt x="94057" y="58853"/>
                    <a:pt x="95167" y="58089"/>
                  </a:cubicBezTo>
                  <a:cubicBezTo>
                    <a:pt x="97109" y="57019"/>
                    <a:pt x="98913" y="55796"/>
                    <a:pt x="100716" y="54573"/>
                  </a:cubicBezTo>
                  <a:cubicBezTo>
                    <a:pt x="101549" y="54114"/>
                    <a:pt x="102381" y="53503"/>
                    <a:pt x="103213" y="53044"/>
                  </a:cubicBezTo>
                  <a:cubicBezTo>
                    <a:pt x="103907" y="52585"/>
                    <a:pt x="104739" y="52127"/>
                    <a:pt x="105294" y="51515"/>
                  </a:cubicBezTo>
                  <a:cubicBezTo>
                    <a:pt x="106959" y="49834"/>
                    <a:pt x="107791" y="47694"/>
                    <a:pt x="108624" y="45401"/>
                  </a:cubicBezTo>
                  <a:cubicBezTo>
                    <a:pt x="107514" y="47388"/>
                    <a:pt x="106682" y="49528"/>
                    <a:pt x="104878" y="51057"/>
                  </a:cubicBezTo>
                  <a:cubicBezTo>
                    <a:pt x="104046" y="51974"/>
                    <a:pt x="102381" y="52433"/>
                    <a:pt x="101410" y="53044"/>
                  </a:cubicBezTo>
                  <a:cubicBezTo>
                    <a:pt x="100439" y="53656"/>
                    <a:pt x="99468" y="54114"/>
                    <a:pt x="98358" y="54573"/>
                  </a:cubicBezTo>
                  <a:cubicBezTo>
                    <a:pt x="96554" y="55337"/>
                    <a:pt x="95028" y="56407"/>
                    <a:pt x="93225" y="57019"/>
                  </a:cubicBezTo>
                  <a:cubicBezTo>
                    <a:pt x="91421" y="57783"/>
                    <a:pt x="89341" y="58242"/>
                    <a:pt x="87537" y="59006"/>
                  </a:cubicBezTo>
                  <a:cubicBezTo>
                    <a:pt x="85456" y="59923"/>
                    <a:pt x="83791" y="61299"/>
                    <a:pt x="81988" y="62522"/>
                  </a:cubicBezTo>
                  <a:cubicBezTo>
                    <a:pt x="82265" y="61146"/>
                    <a:pt x="82543" y="58853"/>
                    <a:pt x="82820" y="57783"/>
                  </a:cubicBezTo>
                  <a:cubicBezTo>
                    <a:pt x="83098" y="56713"/>
                    <a:pt x="83514" y="55796"/>
                    <a:pt x="83930" y="54878"/>
                  </a:cubicBezTo>
                  <a:cubicBezTo>
                    <a:pt x="85179" y="53197"/>
                    <a:pt x="86705" y="51363"/>
                    <a:pt x="88369" y="50140"/>
                  </a:cubicBezTo>
                  <a:cubicBezTo>
                    <a:pt x="90173" y="48917"/>
                    <a:pt x="91421" y="47541"/>
                    <a:pt x="92393" y="45707"/>
                  </a:cubicBezTo>
                  <a:cubicBezTo>
                    <a:pt x="92670" y="44484"/>
                    <a:pt x="92947" y="43261"/>
                    <a:pt x="92947" y="42038"/>
                  </a:cubicBezTo>
                  <a:cubicBezTo>
                    <a:pt x="92947" y="41579"/>
                    <a:pt x="92947" y="41121"/>
                    <a:pt x="92947" y="40662"/>
                  </a:cubicBezTo>
                  <a:cubicBezTo>
                    <a:pt x="92670" y="38980"/>
                    <a:pt x="92254" y="37146"/>
                    <a:pt x="91976" y="35312"/>
                  </a:cubicBezTo>
                  <a:cubicBezTo>
                    <a:pt x="92115" y="37146"/>
                    <a:pt x="92254" y="38980"/>
                    <a:pt x="92393" y="40815"/>
                  </a:cubicBezTo>
                  <a:cubicBezTo>
                    <a:pt x="92393" y="41121"/>
                    <a:pt x="92393" y="41579"/>
                    <a:pt x="92393" y="42038"/>
                  </a:cubicBezTo>
                  <a:cubicBezTo>
                    <a:pt x="92254" y="44178"/>
                    <a:pt x="91144" y="46012"/>
                    <a:pt x="89479" y="47541"/>
                  </a:cubicBezTo>
                  <a:cubicBezTo>
                    <a:pt x="88092" y="48611"/>
                    <a:pt x="86566" y="49528"/>
                    <a:pt x="85040" y="50598"/>
                  </a:cubicBezTo>
                  <a:cubicBezTo>
                    <a:pt x="83236" y="52127"/>
                    <a:pt x="81710" y="54114"/>
                    <a:pt x="80739" y="56254"/>
                  </a:cubicBezTo>
                  <a:cubicBezTo>
                    <a:pt x="80184" y="57477"/>
                    <a:pt x="79907" y="58700"/>
                    <a:pt x="79630" y="59923"/>
                  </a:cubicBezTo>
                  <a:cubicBezTo>
                    <a:pt x="79352" y="61299"/>
                    <a:pt x="78797" y="62828"/>
                    <a:pt x="78381" y="64203"/>
                  </a:cubicBezTo>
                  <a:cubicBezTo>
                    <a:pt x="74358" y="65579"/>
                    <a:pt x="70196" y="67108"/>
                    <a:pt x="66173" y="68484"/>
                  </a:cubicBezTo>
                  <a:cubicBezTo>
                    <a:pt x="65341" y="68789"/>
                    <a:pt x="64508" y="69095"/>
                    <a:pt x="63537" y="69401"/>
                  </a:cubicBezTo>
                  <a:cubicBezTo>
                    <a:pt x="62843" y="69707"/>
                    <a:pt x="62011" y="70012"/>
                    <a:pt x="61456" y="69248"/>
                  </a:cubicBezTo>
                  <a:cubicBezTo>
                    <a:pt x="61040" y="68484"/>
                    <a:pt x="60763" y="67566"/>
                    <a:pt x="60485" y="66649"/>
                  </a:cubicBezTo>
                  <a:cubicBezTo>
                    <a:pt x="60069" y="65579"/>
                    <a:pt x="59791" y="64662"/>
                    <a:pt x="60763" y="63592"/>
                  </a:cubicBezTo>
                  <a:cubicBezTo>
                    <a:pt x="61456" y="62675"/>
                    <a:pt x="62289" y="61910"/>
                    <a:pt x="63121" y="60993"/>
                  </a:cubicBezTo>
                  <a:cubicBezTo>
                    <a:pt x="65618" y="58089"/>
                    <a:pt x="68670" y="55337"/>
                    <a:pt x="70890" y="52127"/>
                  </a:cubicBezTo>
                  <a:cubicBezTo>
                    <a:pt x="72000" y="50445"/>
                    <a:pt x="72554" y="48611"/>
                    <a:pt x="72971" y="46624"/>
                  </a:cubicBezTo>
                  <a:cubicBezTo>
                    <a:pt x="75606" y="44025"/>
                    <a:pt x="78242" y="41426"/>
                    <a:pt x="80878" y="38675"/>
                  </a:cubicBezTo>
                  <a:cubicBezTo>
                    <a:pt x="81433" y="38216"/>
                    <a:pt x="81988" y="37605"/>
                    <a:pt x="82682" y="37299"/>
                  </a:cubicBezTo>
                  <a:cubicBezTo>
                    <a:pt x="83514" y="36840"/>
                    <a:pt x="84485" y="36687"/>
                    <a:pt x="85317" y="36535"/>
                  </a:cubicBezTo>
                  <a:cubicBezTo>
                    <a:pt x="86289" y="36229"/>
                    <a:pt x="87260" y="35770"/>
                    <a:pt x="88231" y="35159"/>
                  </a:cubicBezTo>
                  <a:cubicBezTo>
                    <a:pt x="90034" y="33783"/>
                    <a:pt x="91005" y="31949"/>
                    <a:pt x="92115" y="29808"/>
                  </a:cubicBezTo>
                  <a:cubicBezTo>
                    <a:pt x="93502" y="26904"/>
                    <a:pt x="95028" y="24000"/>
                    <a:pt x="96554" y="21095"/>
                  </a:cubicBezTo>
                  <a:cubicBezTo>
                    <a:pt x="94473" y="24611"/>
                    <a:pt x="92531" y="28127"/>
                    <a:pt x="90312" y="31490"/>
                  </a:cubicBezTo>
                  <a:cubicBezTo>
                    <a:pt x="88924" y="33783"/>
                    <a:pt x="86705" y="34853"/>
                    <a:pt x="84208" y="35312"/>
                  </a:cubicBezTo>
                  <a:cubicBezTo>
                    <a:pt x="82959" y="35617"/>
                    <a:pt x="81433" y="36076"/>
                    <a:pt x="80462" y="36840"/>
                  </a:cubicBezTo>
                  <a:cubicBezTo>
                    <a:pt x="80462" y="36840"/>
                    <a:pt x="80462" y="36840"/>
                    <a:pt x="80462" y="36993"/>
                  </a:cubicBezTo>
                  <a:cubicBezTo>
                    <a:pt x="80046" y="37146"/>
                    <a:pt x="79491" y="37605"/>
                    <a:pt x="79213" y="37910"/>
                  </a:cubicBezTo>
                  <a:cubicBezTo>
                    <a:pt x="77549" y="39286"/>
                    <a:pt x="75468" y="42038"/>
                    <a:pt x="73664" y="42496"/>
                  </a:cubicBezTo>
                  <a:cubicBezTo>
                    <a:pt x="73942" y="40509"/>
                    <a:pt x="74774" y="38522"/>
                    <a:pt x="74774" y="36382"/>
                  </a:cubicBezTo>
                  <a:cubicBezTo>
                    <a:pt x="74913" y="33783"/>
                    <a:pt x="74635" y="31337"/>
                    <a:pt x="73664" y="29044"/>
                  </a:cubicBezTo>
                  <a:cubicBezTo>
                    <a:pt x="75745" y="26598"/>
                    <a:pt x="77687" y="24305"/>
                    <a:pt x="79630" y="22012"/>
                  </a:cubicBezTo>
                  <a:cubicBezTo>
                    <a:pt x="81294" y="20178"/>
                    <a:pt x="83098" y="18191"/>
                    <a:pt x="84208" y="15898"/>
                  </a:cubicBezTo>
                  <a:cubicBezTo>
                    <a:pt x="84763" y="14828"/>
                    <a:pt x="85040" y="13757"/>
                    <a:pt x="85179" y="12687"/>
                  </a:cubicBezTo>
                  <a:cubicBezTo>
                    <a:pt x="85317" y="10700"/>
                    <a:pt x="84763" y="9171"/>
                    <a:pt x="84208" y="7337"/>
                  </a:cubicBezTo>
                  <a:cubicBezTo>
                    <a:pt x="83514" y="4891"/>
                    <a:pt x="82820" y="2445"/>
                    <a:pt x="82127" y="0"/>
                  </a:cubicBezTo>
                  <a:cubicBezTo>
                    <a:pt x="82404" y="1681"/>
                    <a:pt x="82820" y="3363"/>
                    <a:pt x="83098" y="5044"/>
                  </a:cubicBezTo>
                  <a:cubicBezTo>
                    <a:pt x="83791" y="7949"/>
                    <a:pt x="84763" y="10700"/>
                    <a:pt x="83930" y="13605"/>
                  </a:cubicBezTo>
                  <a:cubicBezTo>
                    <a:pt x="83930" y="13605"/>
                    <a:pt x="83930" y="13757"/>
                    <a:pt x="83930" y="13757"/>
                  </a:cubicBezTo>
                  <a:cubicBezTo>
                    <a:pt x="83098" y="15745"/>
                    <a:pt x="81849" y="17273"/>
                    <a:pt x="80462" y="18649"/>
                  </a:cubicBezTo>
                  <a:cubicBezTo>
                    <a:pt x="77826" y="21248"/>
                    <a:pt x="75190" y="23847"/>
                    <a:pt x="72693" y="26445"/>
                  </a:cubicBezTo>
                  <a:cubicBezTo>
                    <a:pt x="72416" y="25834"/>
                    <a:pt x="72000" y="25070"/>
                    <a:pt x="71722" y="24305"/>
                  </a:cubicBezTo>
                  <a:cubicBezTo>
                    <a:pt x="69641" y="20178"/>
                    <a:pt x="64924" y="18038"/>
                    <a:pt x="63121" y="13605"/>
                  </a:cubicBezTo>
                  <a:cubicBezTo>
                    <a:pt x="61595" y="10089"/>
                    <a:pt x="60069" y="6573"/>
                    <a:pt x="58543" y="2904"/>
                  </a:cubicBezTo>
                  <a:cubicBezTo>
                    <a:pt x="59930" y="7031"/>
                    <a:pt x="61179" y="11159"/>
                    <a:pt x="62843" y="15133"/>
                  </a:cubicBezTo>
                  <a:cubicBezTo>
                    <a:pt x="62843" y="15286"/>
                    <a:pt x="62982" y="15439"/>
                    <a:pt x="62982" y="15592"/>
                  </a:cubicBezTo>
                  <a:cubicBezTo>
                    <a:pt x="64924" y="19108"/>
                    <a:pt x="68531" y="21401"/>
                    <a:pt x="70057" y="25070"/>
                  </a:cubicBezTo>
                  <a:cubicBezTo>
                    <a:pt x="70751" y="27210"/>
                    <a:pt x="71445" y="29197"/>
                    <a:pt x="72138" y="31184"/>
                  </a:cubicBezTo>
                  <a:cubicBezTo>
                    <a:pt x="73248" y="36535"/>
                    <a:pt x="71445" y="42191"/>
                    <a:pt x="69086" y="46929"/>
                  </a:cubicBezTo>
                  <a:cubicBezTo>
                    <a:pt x="66728" y="51821"/>
                    <a:pt x="62843" y="55490"/>
                    <a:pt x="58682" y="58853"/>
                  </a:cubicBezTo>
                  <a:cubicBezTo>
                    <a:pt x="58265" y="59159"/>
                    <a:pt x="57849" y="59464"/>
                    <a:pt x="57294" y="59312"/>
                  </a:cubicBezTo>
                  <a:cubicBezTo>
                    <a:pt x="56739" y="59159"/>
                    <a:pt x="56323" y="58700"/>
                    <a:pt x="56046" y="58394"/>
                  </a:cubicBezTo>
                  <a:cubicBezTo>
                    <a:pt x="53271" y="55031"/>
                    <a:pt x="50774" y="51974"/>
                    <a:pt x="51745" y="47541"/>
                  </a:cubicBezTo>
                  <a:cubicBezTo>
                    <a:pt x="52023" y="45554"/>
                    <a:pt x="52855" y="43872"/>
                    <a:pt x="53687" y="42191"/>
                  </a:cubicBezTo>
                  <a:cubicBezTo>
                    <a:pt x="54520" y="40662"/>
                    <a:pt x="54797" y="39286"/>
                    <a:pt x="54797" y="37452"/>
                  </a:cubicBezTo>
                  <a:cubicBezTo>
                    <a:pt x="54797" y="35617"/>
                    <a:pt x="54104" y="33630"/>
                    <a:pt x="53549" y="31796"/>
                  </a:cubicBezTo>
                  <a:cubicBezTo>
                    <a:pt x="53271" y="31031"/>
                    <a:pt x="52994" y="30267"/>
                    <a:pt x="52855" y="29503"/>
                  </a:cubicBezTo>
                  <a:cubicBezTo>
                    <a:pt x="52855" y="30114"/>
                    <a:pt x="52994" y="30878"/>
                    <a:pt x="53132" y="31643"/>
                  </a:cubicBezTo>
                  <a:cubicBezTo>
                    <a:pt x="53410" y="33477"/>
                    <a:pt x="53965" y="35464"/>
                    <a:pt x="53687" y="37452"/>
                  </a:cubicBezTo>
                  <a:cubicBezTo>
                    <a:pt x="53549" y="37910"/>
                    <a:pt x="53410" y="38216"/>
                    <a:pt x="53410" y="38675"/>
                  </a:cubicBezTo>
                  <a:cubicBezTo>
                    <a:pt x="52994" y="40203"/>
                    <a:pt x="52023" y="41579"/>
                    <a:pt x="51190" y="42955"/>
                  </a:cubicBezTo>
                  <a:cubicBezTo>
                    <a:pt x="51052" y="43261"/>
                    <a:pt x="49387" y="40050"/>
                    <a:pt x="49387" y="39745"/>
                  </a:cubicBezTo>
                  <a:cubicBezTo>
                    <a:pt x="48832" y="38675"/>
                    <a:pt x="48416" y="37146"/>
                    <a:pt x="47722" y="36229"/>
                  </a:cubicBezTo>
                  <a:cubicBezTo>
                    <a:pt x="45919" y="33630"/>
                    <a:pt x="42867" y="32713"/>
                    <a:pt x="40231" y="31337"/>
                  </a:cubicBezTo>
                  <a:cubicBezTo>
                    <a:pt x="38982" y="30573"/>
                    <a:pt x="38011" y="29808"/>
                    <a:pt x="37179" y="28585"/>
                  </a:cubicBezTo>
                  <a:cubicBezTo>
                    <a:pt x="36069" y="27057"/>
                    <a:pt x="35236" y="25070"/>
                    <a:pt x="34265" y="23388"/>
                  </a:cubicBezTo>
                  <a:cubicBezTo>
                    <a:pt x="32878" y="20942"/>
                    <a:pt x="31630" y="18496"/>
                    <a:pt x="30242" y="16203"/>
                  </a:cubicBezTo>
                  <a:cubicBezTo>
                    <a:pt x="32184" y="20178"/>
                    <a:pt x="34127" y="24305"/>
                    <a:pt x="35930" y="28433"/>
                  </a:cubicBezTo>
                  <a:cubicBezTo>
                    <a:pt x="36901" y="30114"/>
                    <a:pt x="37872" y="31337"/>
                    <a:pt x="39537" y="32407"/>
                  </a:cubicBezTo>
                  <a:cubicBezTo>
                    <a:pt x="42173" y="33936"/>
                    <a:pt x="45364" y="35159"/>
                    <a:pt x="46751" y="38216"/>
                  </a:cubicBezTo>
                  <a:cubicBezTo>
                    <a:pt x="47445" y="39439"/>
                    <a:pt x="47583" y="40815"/>
                    <a:pt x="48000" y="42191"/>
                  </a:cubicBezTo>
                  <a:cubicBezTo>
                    <a:pt x="48416" y="43566"/>
                    <a:pt x="49248" y="44789"/>
                    <a:pt x="49109" y="46165"/>
                  </a:cubicBezTo>
                  <a:cubicBezTo>
                    <a:pt x="49109" y="47235"/>
                    <a:pt x="48416" y="48305"/>
                    <a:pt x="48277" y="49375"/>
                  </a:cubicBezTo>
                  <a:cubicBezTo>
                    <a:pt x="48000" y="50445"/>
                    <a:pt x="48000" y="51668"/>
                    <a:pt x="48277" y="52738"/>
                  </a:cubicBezTo>
                  <a:cubicBezTo>
                    <a:pt x="48554" y="54114"/>
                    <a:pt x="48971" y="55490"/>
                    <a:pt x="49803" y="56713"/>
                  </a:cubicBezTo>
                  <a:cubicBezTo>
                    <a:pt x="46890" y="54420"/>
                    <a:pt x="44115" y="52280"/>
                    <a:pt x="41341" y="49834"/>
                  </a:cubicBezTo>
                  <a:cubicBezTo>
                    <a:pt x="39121" y="47694"/>
                    <a:pt x="36763" y="45554"/>
                    <a:pt x="34543" y="43566"/>
                  </a:cubicBezTo>
                  <a:cubicBezTo>
                    <a:pt x="32462" y="41732"/>
                    <a:pt x="29826" y="40050"/>
                    <a:pt x="28578" y="37757"/>
                  </a:cubicBezTo>
                  <a:cubicBezTo>
                    <a:pt x="27329" y="35770"/>
                    <a:pt x="26774" y="33324"/>
                    <a:pt x="25942" y="31337"/>
                  </a:cubicBezTo>
                  <a:cubicBezTo>
                    <a:pt x="24832" y="28585"/>
                    <a:pt x="23861" y="25834"/>
                    <a:pt x="22751" y="23235"/>
                  </a:cubicBezTo>
                  <a:cubicBezTo>
                    <a:pt x="23306" y="25222"/>
                    <a:pt x="23861" y="27210"/>
                    <a:pt x="24416" y="29044"/>
                  </a:cubicBezTo>
                  <a:cubicBezTo>
                    <a:pt x="24832" y="30726"/>
                    <a:pt x="25387" y="32560"/>
                    <a:pt x="25803" y="34242"/>
                  </a:cubicBezTo>
                  <a:cubicBezTo>
                    <a:pt x="26358" y="36076"/>
                    <a:pt x="26635" y="37910"/>
                    <a:pt x="27606" y="39439"/>
                  </a:cubicBezTo>
                  <a:cubicBezTo>
                    <a:pt x="26080" y="38675"/>
                    <a:pt x="24554" y="37910"/>
                    <a:pt x="23028" y="37299"/>
                  </a:cubicBezTo>
                  <a:cubicBezTo>
                    <a:pt x="22890" y="37146"/>
                    <a:pt x="22196" y="36687"/>
                    <a:pt x="21780" y="36535"/>
                  </a:cubicBezTo>
                  <a:cubicBezTo>
                    <a:pt x="19699" y="34547"/>
                    <a:pt x="17895" y="32407"/>
                    <a:pt x="15953" y="30420"/>
                  </a:cubicBezTo>
                  <a:cubicBezTo>
                    <a:pt x="17479" y="32560"/>
                    <a:pt x="19005" y="35006"/>
                    <a:pt x="20947" y="36993"/>
                  </a:cubicBezTo>
                  <a:cubicBezTo>
                    <a:pt x="21225" y="37299"/>
                    <a:pt x="21502" y="37452"/>
                    <a:pt x="21641" y="37757"/>
                  </a:cubicBezTo>
                  <a:cubicBezTo>
                    <a:pt x="23167" y="38828"/>
                    <a:pt x="24693" y="39745"/>
                    <a:pt x="26219" y="40815"/>
                  </a:cubicBezTo>
                  <a:cubicBezTo>
                    <a:pt x="28161" y="42038"/>
                    <a:pt x="29965" y="43108"/>
                    <a:pt x="31768" y="44331"/>
                  </a:cubicBezTo>
                  <a:cubicBezTo>
                    <a:pt x="36208" y="49375"/>
                    <a:pt x="40786" y="54267"/>
                    <a:pt x="45502" y="59006"/>
                  </a:cubicBezTo>
                  <a:cubicBezTo>
                    <a:pt x="46473" y="59770"/>
                    <a:pt x="47722" y="60840"/>
                    <a:pt x="48277" y="61910"/>
                  </a:cubicBezTo>
                  <a:cubicBezTo>
                    <a:pt x="48554" y="62369"/>
                    <a:pt x="48693" y="62980"/>
                    <a:pt x="48971" y="63592"/>
                  </a:cubicBezTo>
                  <a:cubicBezTo>
                    <a:pt x="49387" y="64815"/>
                    <a:pt x="49803" y="66191"/>
                    <a:pt x="50219" y="67566"/>
                  </a:cubicBezTo>
                  <a:cubicBezTo>
                    <a:pt x="43838" y="63898"/>
                    <a:pt x="37456" y="60382"/>
                    <a:pt x="31491" y="56407"/>
                  </a:cubicBezTo>
                  <a:cubicBezTo>
                    <a:pt x="30658" y="55796"/>
                    <a:pt x="30104" y="54878"/>
                    <a:pt x="29687" y="54114"/>
                  </a:cubicBezTo>
                  <a:cubicBezTo>
                    <a:pt x="28994" y="53044"/>
                    <a:pt x="28300" y="52127"/>
                    <a:pt x="27606" y="51363"/>
                  </a:cubicBezTo>
                  <a:cubicBezTo>
                    <a:pt x="26219" y="49987"/>
                    <a:pt x="24554" y="48764"/>
                    <a:pt x="22751" y="48000"/>
                  </a:cubicBezTo>
                  <a:cubicBezTo>
                    <a:pt x="20809" y="47235"/>
                    <a:pt x="18589" y="46777"/>
                    <a:pt x="16508" y="46012"/>
                  </a:cubicBezTo>
                  <a:cubicBezTo>
                    <a:pt x="14289" y="44942"/>
                    <a:pt x="11930" y="44178"/>
                    <a:pt x="9710" y="43261"/>
                  </a:cubicBezTo>
                  <a:cubicBezTo>
                    <a:pt x="8184" y="42802"/>
                    <a:pt x="6658" y="42343"/>
                    <a:pt x="5687" y="41121"/>
                  </a:cubicBezTo>
                  <a:cubicBezTo>
                    <a:pt x="4578" y="39745"/>
                    <a:pt x="3745" y="38063"/>
                    <a:pt x="2913" y="36535"/>
                  </a:cubicBezTo>
                  <a:cubicBezTo>
                    <a:pt x="1942" y="34853"/>
                    <a:pt x="832" y="33171"/>
                    <a:pt x="0" y="31337"/>
                  </a:cubicBezTo>
                  <a:cubicBezTo>
                    <a:pt x="693" y="33019"/>
                    <a:pt x="1526" y="34547"/>
                    <a:pt x="2358" y="36076"/>
                  </a:cubicBezTo>
                  <a:cubicBezTo>
                    <a:pt x="3190" y="37757"/>
                    <a:pt x="3884" y="39745"/>
                    <a:pt x="5132" y="41426"/>
                  </a:cubicBezTo>
                  <a:cubicBezTo>
                    <a:pt x="6658" y="43414"/>
                    <a:pt x="8878" y="44025"/>
                    <a:pt x="11098" y="44942"/>
                  </a:cubicBezTo>
                  <a:cubicBezTo>
                    <a:pt x="13179" y="45859"/>
                    <a:pt x="15121" y="46777"/>
                    <a:pt x="17202" y="47694"/>
                  </a:cubicBezTo>
                  <a:cubicBezTo>
                    <a:pt x="19144" y="48458"/>
                    <a:pt x="21086" y="49375"/>
                    <a:pt x="23028" y="50140"/>
                  </a:cubicBezTo>
                  <a:cubicBezTo>
                    <a:pt x="24277" y="50751"/>
                    <a:pt x="25109" y="51668"/>
                    <a:pt x="25942" y="52738"/>
                  </a:cubicBezTo>
                  <a:cubicBezTo>
                    <a:pt x="23306" y="51363"/>
                    <a:pt x="20670" y="51668"/>
                    <a:pt x="17895" y="51821"/>
                  </a:cubicBezTo>
                  <a:cubicBezTo>
                    <a:pt x="16092" y="51821"/>
                    <a:pt x="14150" y="51974"/>
                    <a:pt x="12346" y="52127"/>
                  </a:cubicBezTo>
                  <a:cubicBezTo>
                    <a:pt x="14427" y="52127"/>
                    <a:pt x="16508" y="52280"/>
                    <a:pt x="18589" y="52433"/>
                  </a:cubicBezTo>
                  <a:cubicBezTo>
                    <a:pt x="20254" y="52433"/>
                    <a:pt x="22057" y="52433"/>
                    <a:pt x="23722" y="53197"/>
                  </a:cubicBezTo>
                  <a:cubicBezTo>
                    <a:pt x="24416" y="53503"/>
                    <a:pt x="24971" y="53808"/>
                    <a:pt x="25526" y="54267"/>
                  </a:cubicBezTo>
                  <a:cubicBezTo>
                    <a:pt x="26635" y="55031"/>
                    <a:pt x="27884" y="56101"/>
                    <a:pt x="28994" y="57019"/>
                  </a:cubicBezTo>
                  <a:cubicBezTo>
                    <a:pt x="28994" y="57019"/>
                    <a:pt x="28994" y="57019"/>
                    <a:pt x="28994" y="57019"/>
                  </a:cubicBezTo>
                  <a:cubicBezTo>
                    <a:pt x="24000" y="57936"/>
                    <a:pt x="19144" y="59006"/>
                    <a:pt x="14150" y="59770"/>
                  </a:cubicBezTo>
                  <a:cubicBezTo>
                    <a:pt x="12763" y="59923"/>
                    <a:pt x="11375" y="60229"/>
                    <a:pt x="9988" y="60382"/>
                  </a:cubicBezTo>
                  <a:cubicBezTo>
                    <a:pt x="8601" y="60687"/>
                    <a:pt x="7491" y="61146"/>
                    <a:pt x="6104" y="61452"/>
                  </a:cubicBezTo>
                  <a:cubicBezTo>
                    <a:pt x="4023" y="62063"/>
                    <a:pt x="1942" y="61605"/>
                    <a:pt x="0" y="60535"/>
                  </a:cubicBezTo>
                  <a:cubicBezTo>
                    <a:pt x="2219" y="62063"/>
                    <a:pt x="4439" y="62369"/>
                    <a:pt x="6936" y="61910"/>
                  </a:cubicBezTo>
                  <a:cubicBezTo>
                    <a:pt x="10543" y="61299"/>
                    <a:pt x="14011" y="60840"/>
                    <a:pt x="17618" y="60382"/>
                  </a:cubicBezTo>
                  <a:cubicBezTo>
                    <a:pt x="20947" y="60229"/>
                    <a:pt x="24277" y="59923"/>
                    <a:pt x="27606" y="59617"/>
                  </a:cubicBezTo>
                  <a:cubicBezTo>
                    <a:pt x="28578" y="59464"/>
                    <a:pt x="29549" y="59464"/>
                    <a:pt x="30520" y="59312"/>
                  </a:cubicBezTo>
                  <a:cubicBezTo>
                    <a:pt x="30797" y="59312"/>
                    <a:pt x="31491" y="59312"/>
                    <a:pt x="31491" y="59159"/>
                  </a:cubicBezTo>
                  <a:cubicBezTo>
                    <a:pt x="38150" y="64509"/>
                    <a:pt x="45225" y="69401"/>
                    <a:pt x="52161" y="74445"/>
                  </a:cubicBezTo>
                  <a:cubicBezTo>
                    <a:pt x="53687" y="75515"/>
                    <a:pt x="53271" y="77656"/>
                    <a:pt x="53132" y="79337"/>
                  </a:cubicBezTo>
                  <a:cubicBezTo>
                    <a:pt x="52994" y="81783"/>
                    <a:pt x="52855" y="84229"/>
                    <a:pt x="52716" y="86675"/>
                  </a:cubicBezTo>
                  <a:cubicBezTo>
                    <a:pt x="52578" y="88509"/>
                    <a:pt x="52578" y="90343"/>
                    <a:pt x="52439" y="92178"/>
                  </a:cubicBezTo>
                  <a:cubicBezTo>
                    <a:pt x="52300" y="93401"/>
                    <a:pt x="52023" y="94471"/>
                    <a:pt x="51606" y="95388"/>
                  </a:cubicBezTo>
                  <a:cubicBezTo>
                    <a:pt x="50497" y="97987"/>
                    <a:pt x="47861" y="99515"/>
                    <a:pt x="45225" y="99515"/>
                  </a:cubicBezTo>
                  <a:cubicBezTo>
                    <a:pt x="38150" y="99515"/>
                    <a:pt x="38150" y="99515"/>
                    <a:pt x="38150" y="99515"/>
                  </a:cubicBezTo>
                  <a:cubicBezTo>
                    <a:pt x="38150" y="110828"/>
                    <a:pt x="47028" y="120000"/>
                    <a:pt x="57988" y="120000"/>
                  </a:cubicBezTo>
                  <a:cubicBezTo>
                    <a:pt x="68947" y="120000"/>
                    <a:pt x="77826" y="110828"/>
                    <a:pt x="77826" y="99515"/>
                  </a:cubicBezTo>
                  <a:cubicBezTo>
                    <a:pt x="69502" y="99515"/>
                    <a:pt x="69502" y="99515"/>
                    <a:pt x="69502" y="99515"/>
                  </a:cubicBezTo>
                  <a:cubicBezTo>
                    <a:pt x="65757" y="99515"/>
                    <a:pt x="62566" y="96458"/>
                    <a:pt x="62427" y="92636"/>
                  </a:cubicBezTo>
                  <a:cubicBezTo>
                    <a:pt x="62427" y="92331"/>
                    <a:pt x="62427" y="92178"/>
                    <a:pt x="62427" y="91872"/>
                  </a:cubicBezTo>
                  <a:cubicBezTo>
                    <a:pt x="62566" y="89885"/>
                    <a:pt x="62705" y="87745"/>
                    <a:pt x="62843" y="85757"/>
                  </a:cubicBezTo>
                  <a:cubicBezTo>
                    <a:pt x="62982" y="83464"/>
                    <a:pt x="63121" y="81324"/>
                    <a:pt x="63260" y="79184"/>
                  </a:cubicBezTo>
                  <a:cubicBezTo>
                    <a:pt x="63260" y="78726"/>
                    <a:pt x="63260" y="78267"/>
                    <a:pt x="63260" y="77808"/>
                  </a:cubicBezTo>
                  <a:cubicBezTo>
                    <a:pt x="63398" y="77044"/>
                    <a:pt x="63121" y="76127"/>
                    <a:pt x="63260" y="75363"/>
                  </a:cubicBezTo>
                  <a:cubicBezTo>
                    <a:pt x="63537" y="74445"/>
                    <a:pt x="64647" y="74140"/>
                    <a:pt x="65341" y="73834"/>
                  </a:cubicBezTo>
                  <a:cubicBezTo>
                    <a:pt x="69780" y="71847"/>
                    <a:pt x="74219" y="69859"/>
                    <a:pt x="78658" y="67872"/>
                  </a:cubicBezTo>
                  <a:cubicBezTo>
                    <a:pt x="79630" y="67414"/>
                    <a:pt x="80601" y="66955"/>
                    <a:pt x="81572" y="66496"/>
                  </a:cubicBezTo>
                  <a:cubicBezTo>
                    <a:pt x="82543" y="65885"/>
                    <a:pt x="83375" y="65121"/>
                    <a:pt x="84208" y="64509"/>
                  </a:cubicBezTo>
                  <a:cubicBezTo>
                    <a:pt x="85872" y="63286"/>
                    <a:pt x="87676" y="63745"/>
                    <a:pt x="89479" y="63592"/>
                  </a:cubicBezTo>
                  <a:cubicBezTo>
                    <a:pt x="91283" y="63592"/>
                    <a:pt x="93086" y="63592"/>
                    <a:pt x="94890" y="63439"/>
                  </a:cubicBezTo>
                  <a:cubicBezTo>
                    <a:pt x="98497" y="63439"/>
                    <a:pt x="101965" y="63286"/>
                    <a:pt x="105572" y="63133"/>
                  </a:cubicBezTo>
                  <a:cubicBezTo>
                    <a:pt x="107375" y="63133"/>
                    <a:pt x="109317" y="62828"/>
                    <a:pt x="110843" y="61605"/>
                  </a:cubicBezTo>
                  <a:cubicBezTo>
                    <a:pt x="112786" y="60076"/>
                    <a:pt x="114867" y="58394"/>
                    <a:pt x="116670" y="56560"/>
                  </a:cubicBezTo>
                  <a:cubicBezTo>
                    <a:pt x="118751" y="53808"/>
                    <a:pt x="119167" y="49987"/>
                    <a:pt x="120000" y="46624"/>
                  </a:cubicBezTo>
                  <a:cubicBezTo>
                    <a:pt x="119861" y="47082"/>
                    <a:pt x="119722" y="47694"/>
                    <a:pt x="119445" y="48152"/>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645" name="Shape 645"/>
          <p:cNvGrpSpPr/>
          <p:nvPr/>
        </p:nvGrpSpPr>
        <p:grpSpPr>
          <a:xfrm>
            <a:off x="1044400" y="1419553"/>
            <a:ext cx="699075" cy="699075"/>
            <a:chOff x="1044399" y="1577809"/>
            <a:chExt cx="699075" cy="699074"/>
          </a:xfrm>
        </p:grpSpPr>
        <p:sp>
          <p:nvSpPr>
            <p:cNvPr id="646" name="Shape 646"/>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47" name="Shape 647"/>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48" name="Shape 648"/>
          <p:cNvSpPr txBox="1">
            <a:spLocks noGrp="1"/>
          </p:cNvSpPr>
          <p:nvPr>
            <p:ph type="body" idx="2"/>
          </p:nvPr>
        </p:nvSpPr>
        <p:spPr>
          <a:xfrm>
            <a:off x="1890221" y="1569375"/>
            <a:ext cx="4030291" cy="364504"/>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cxnSp>
        <p:nvCxnSpPr>
          <p:cNvPr id="649" name="Shape 649"/>
          <p:cNvCxnSpPr/>
          <p:nvPr/>
        </p:nvCxnSpPr>
        <p:spPr>
          <a:xfrm>
            <a:off x="1186962" y="2464027"/>
            <a:ext cx="4909039" cy="0"/>
          </a:xfrm>
          <a:prstGeom prst="straightConnector1">
            <a:avLst/>
          </a:prstGeom>
          <a:noFill/>
          <a:ln w="9525" cap="flat" cmpd="sng">
            <a:solidFill>
              <a:srgbClr val="16BF7F"/>
            </a:solidFill>
            <a:prstDash val="solid"/>
            <a:round/>
            <a:headEnd type="none" w="sm" len="sm"/>
            <a:tailEnd type="none" w="sm" len="sm"/>
          </a:ln>
        </p:spPr>
      </p:cxnSp>
      <p:grpSp>
        <p:nvGrpSpPr>
          <p:cNvPr id="650" name="Shape 650"/>
          <p:cNvGrpSpPr/>
          <p:nvPr/>
        </p:nvGrpSpPr>
        <p:grpSpPr>
          <a:xfrm>
            <a:off x="1044400" y="2791669"/>
            <a:ext cx="699075" cy="699075"/>
            <a:chOff x="1044399" y="1577809"/>
            <a:chExt cx="699075" cy="699074"/>
          </a:xfrm>
        </p:grpSpPr>
        <p:sp>
          <p:nvSpPr>
            <p:cNvPr id="651" name="Shape 651"/>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52" name="Shape 652"/>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53" name="Shape 653"/>
          <p:cNvSpPr txBox="1">
            <a:spLocks noGrp="1"/>
          </p:cNvSpPr>
          <p:nvPr>
            <p:ph type="body" idx="3"/>
          </p:nvPr>
        </p:nvSpPr>
        <p:spPr>
          <a:xfrm>
            <a:off x="1890221" y="2929171"/>
            <a:ext cx="4045444" cy="335239"/>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cxnSp>
        <p:nvCxnSpPr>
          <p:cNvPr id="654" name="Shape 654"/>
          <p:cNvCxnSpPr/>
          <p:nvPr/>
        </p:nvCxnSpPr>
        <p:spPr>
          <a:xfrm>
            <a:off x="1186962" y="3836143"/>
            <a:ext cx="4909039" cy="0"/>
          </a:xfrm>
          <a:prstGeom prst="straightConnector1">
            <a:avLst/>
          </a:prstGeom>
          <a:noFill/>
          <a:ln w="9525" cap="flat" cmpd="sng">
            <a:solidFill>
              <a:srgbClr val="16BF7F"/>
            </a:solidFill>
            <a:prstDash val="solid"/>
            <a:round/>
            <a:headEnd type="none" w="sm" len="sm"/>
            <a:tailEnd type="none" w="sm" len="sm"/>
          </a:ln>
        </p:spPr>
      </p:cxnSp>
      <p:grpSp>
        <p:nvGrpSpPr>
          <p:cNvPr id="655" name="Shape 655"/>
          <p:cNvGrpSpPr/>
          <p:nvPr/>
        </p:nvGrpSpPr>
        <p:grpSpPr>
          <a:xfrm>
            <a:off x="1044400" y="4089831"/>
            <a:ext cx="699075" cy="699075"/>
            <a:chOff x="1044399" y="1577809"/>
            <a:chExt cx="699075" cy="699074"/>
          </a:xfrm>
        </p:grpSpPr>
        <p:sp>
          <p:nvSpPr>
            <p:cNvPr id="656" name="Shape 656"/>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57" name="Shape 657"/>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58" name="Shape 658"/>
          <p:cNvSpPr txBox="1">
            <a:spLocks noGrp="1"/>
          </p:cNvSpPr>
          <p:nvPr>
            <p:ph type="body" idx="4"/>
          </p:nvPr>
        </p:nvSpPr>
        <p:spPr>
          <a:xfrm>
            <a:off x="1906183" y="4366292"/>
            <a:ext cx="3967163"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cxnSp>
        <p:nvCxnSpPr>
          <p:cNvPr id="659" name="Shape 659"/>
          <p:cNvCxnSpPr/>
          <p:nvPr/>
        </p:nvCxnSpPr>
        <p:spPr>
          <a:xfrm>
            <a:off x="1186962" y="5134304"/>
            <a:ext cx="4909039" cy="0"/>
          </a:xfrm>
          <a:prstGeom prst="straightConnector1">
            <a:avLst/>
          </a:prstGeom>
          <a:noFill/>
          <a:ln w="9525" cap="flat" cmpd="sng">
            <a:solidFill>
              <a:srgbClr val="16BF7F"/>
            </a:solidFill>
            <a:prstDash val="solid"/>
            <a:round/>
            <a:headEnd type="none" w="sm" len="sm"/>
            <a:tailEnd type="none" w="sm" len="sm"/>
          </a:ln>
        </p:spPr>
      </p:cxnSp>
      <p:grpSp>
        <p:nvGrpSpPr>
          <p:cNvPr id="660" name="Shape 660"/>
          <p:cNvGrpSpPr/>
          <p:nvPr/>
        </p:nvGrpSpPr>
        <p:grpSpPr>
          <a:xfrm>
            <a:off x="1044400" y="5328616"/>
            <a:ext cx="699075" cy="699075"/>
            <a:chOff x="1044399" y="1577809"/>
            <a:chExt cx="699075" cy="699074"/>
          </a:xfrm>
        </p:grpSpPr>
        <p:sp>
          <p:nvSpPr>
            <p:cNvPr id="661" name="Shape 661"/>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62" name="Shape 662"/>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63" name="Shape 663"/>
          <p:cNvSpPr txBox="1">
            <a:spLocks noGrp="1"/>
          </p:cNvSpPr>
          <p:nvPr>
            <p:ph type="body" idx="5"/>
          </p:nvPr>
        </p:nvSpPr>
        <p:spPr>
          <a:xfrm>
            <a:off x="1906183" y="5522108"/>
            <a:ext cx="3967163"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286052109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teps-Infographic">
  <p:cSld name="Steps-Infographic">
    <p:spTree>
      <p:nvGrpSpPr>
        <p:cNvPr id="1" name="Shape 664"/>
        <p:cNvGrpSpPr/>
        <p:nvPr/>
      </p:nvGrpSpPr>
      <p:grpSpPr>
        <a:xfrm>
          <a:off x="0" y="0"/>
          <a:ext cx="0" cy="0"/>
          <a:chOff x="0" y="0"/>
          <a:chExt cx="0" cy="0"/>
        </a:xfrm>
      </p:grpSpPr>
      <p:sp>
        <p:nvSpPr>
          <p:cNvPr id="665" name="Shape 665"/>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667" name="Shape 667"/>
          <p:cNvSpPr/>
          <p:nvPr/>
        </p:nvSpPr>
        <p:spPr>
          <a:xfrm>
            <a:off x="610295" y="3441780"/>
            <a:ext cx="3200400" cy="609600"/>
          </a:xfrm>
          <a:prstGeom prst="roundRect">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68" name="Shape 668"/>
          <p:cNvSpPr/>
          <p:nvPr/>
        </p:nvSpPr>
        <p:spPr>
          <a:xfrm>
            <a:off x="2087816" y="3266610"/>
            <a:ext cx="237065" cy="175172"/>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69" name="Shape 669"/>
          <p:cNvSpPr/>
          <p:nvPr/>
        </p:nvSpPr>
        <p:spPr>
          <a:xfrm>
            <a:off x="3144105" y="3441781"/>
            <a:ext cx="3200400" cy="609600"/>
          </a:xfrm>
          <a:prstGeom prst="roundRect">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sp>
        <p:nvSpPr>
          <p:cNvPr id="670" name="Shape 670"/>
          <p:cNvSpPr/>
          <p:nvPr/>
        </p:nvSpPr>
        <p:spPr>
          <a:xfrm rot="10800000" flipH="1">
            <a:off x="4620557" y="4054131"/>
            <a:ext cx="237065" cy="175172"/>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sp>
        <p:nvSpPr>
          <p:cNvPr id="671" name="Shape 671"/>
          <p:cNvSpPr txBox="1"/>
          <p:nvPr/>
        </p:nvSpPr>
        <p:spPr>
          <a:xfrm>
            <a:off x="1359530" y="4186519"/>
            <a:ext cx="1693639" cy="1231107"/>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1" rIns="121900" bIns="60951" anchor="ctr" anchorCtr="0">
            <a:noAutofit/>
          </a:bodyPr>
          <a:lstStyle/>
          <a:p>
            <a:pPr marL="0" marR="0" lvl="0" indent="0" algn="ctr" rtl="0">
              <a:lnSpc>
                <a:spcPct val="100000"/>
              </a:lnSpc>
              <a:spcBef>
                <a:spcPts val="0"/>
              </a:spcBef>
              <a:spcAft>
                <a:spcPts val="0"/>
              </a:spcAft>
              <a:buClr>
                <a:schemeClr val="accent2"/>
              </a:buClr>
              <a:buSzPts val="1800"/>
              <a:buFont typeface="Source Sans Pro"/>
              <a:buNone/>
            </a:pPr>
            <a:r>
              <a:rPr lang="en-US" sz="7200" b="1" i="0" u="none" strike="noStrike" cap="none">
                <a:solidFill>
                  <a:schemeClr val="accent2"/>
                </a:solidFill>
                <a:latin typeface="Arial"/>
                <a:ea typeface="Arial"/>
                <a:cs typeface="Arial"/>
                <a:sym typeface="Arial"/>
              </a:rPr>
              <a:t>01</a:t>
            </a:r>
            <a:endParaRPr sz="1400"/>
          </a:p>
        </p:txBody>
      </p:sp>
      <p:sp>
        <p:nvSpPr>
          <p:cNvPr id="672" name="Shape 672"/>
          <p:cNvSpPr txBox="1"/>
          <p:nvPr/>
        </p:nvSpPr>
        <p:spPr>
          <a:xfrm>
            <a:off x="6445473" y="4186519"/>
            <a:ext cx="1693639" cy="1231107"/>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1" rIns="121900" bIns="60951" anchor="ctr" anchorCtr="0">
            <a:noAutofit/>
          </a:bodyPr>
          <a:lstStyle/>
          <a:p>
            <a:pPr marL="0" marR="0" lvl="0" indent="0" algn="ctr" rtl="0">
              <a:lnSpc>
                <a:spcPct val="100000"/>
              </a:lnSpc>
              <a:spcBef>
                <a:spcPts val="0"/>
              </a:spcBef>
              <a:spcAft>
                <a:spcPts val="0"/>
              </a:spcAft>
              <a:buClr>
                <a:schemeClr val="accent4"/>
              </a:buClr>
              <a:buSzPts val="1800"/>
              <a:buFont typeface="Source Sans Pro"/>
              <a:buNone/>
            </a:pPr>
            <a:r>
              <a:rPr lang="en-US" sz="7200" b="1" i="0" u="none" strike="noStrike" cap="none">
                <a:solidFill>
                  <a:schemeClr val="accent4"/>
                </a:solidFill>
                <a:latin typeface="Arial"/>
                <a:ea typeface="Arial"/>
                <a:cs typeface="Arial"/>
                <a:sym typeface="Arial"/>
              </a:rPr>
              <a:t>03</a:t>
            </a:r>
            <a:endParaRPr sz="1400"/>
          </a:p>
        </p:txBody>
      </p:sp>
      <p:sp>
        <p:nvSpPr>
          <p:cNvPr id="673" name="Shape 673"/>
          <p:cNvSpPr txBox="1"/>
          <p:nvPr/>
        </p:nvSpPr>
        <p:spPr>
          <a:xfrm>
            <a:off x="3857018" y="1962293"/>
            <a:ext cx="1693639" cy="1231107"/>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1" rIns="121900" bIns="60951" anchor="ctr" anchorCtr="0">
            <a:noAutofit/>
          </a:bodyPr>
          <a:lstStyle/>
          <a:p>
            <a:pPr marL="0" marR="0" lvl="0" indent="0" algn="ctr" rtl="0">
              <a:lnSpc>
                <a:spcPct val="100000"/>
              </a:lnSpc>
              <a:spcBef>
                <a:spcPts val="0"/>
              </a:spcBef>
              <a:spcAft>
                <a:spcPts val="0"/>
              </a:spcAft>
              <a:buClr>
                <a:schemeClr val="accent3"/>
              </a:buClr>
              <a:buSzPts val="1800"/>
              <a:buFont typeface="Source Sans Pro"/>
              <a:buNone/>
            </a:pPr>
            <a:r>
              <a:rPr lang="en-US" sz="7200" b="1" i="0" u="none" strike="noStrike" cap="none">
                <a:solidFill>
                  <a:schemeClr val="accent3"/>
                </a:solidFill>
                <a:latin typeface="Arial"/>
                <a:ea typeface="Arial"/>
                <a:cs typeface="Arial"/>
                <a:sym typeface="Arial"/>
              </a:rPr>
              <a:t>02</a:t>
            </a:r>
            <a:endParaRPr sz="1400"/>
          </a:p>
        </p:txBody>
      </p:sp>
      <p:sp>
        <p:nvSpPr>
          <p:cNvPr id="674" name="Shape 674"/>
          <p:cNvSpPr txBox="1"/>
          <p:nvPr/>
        </p:nvSpPr>
        <p:spPr>
          <a:xfrm>
            <a:off x="9140955" y="1947916"/>
            <a:ext cx="1693639" cy="1231107"/>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1" rIns="121900" bIns="60951" anchor="ctr" anchorCtr="0">
            <a:noAutofit/>
          </a:bodyPr>
          <a:lstStyle/>
          <a:p>
            <a:pPr marL="0" marR="0" lvl="0" indent="0" algn="ctr" rtl="0">
              <a:lnSpc>
                <a:spcPct val="100000"/>
              </a:lnSpc>
              <a:spcBef>
                <a:spcPts val="0"/>
              </a:spcBef>
              <a:spcAft>
                <a:spcPts val="0"/>
              </a:spcAft>
              <a:buClr>
                <a:schemeClr val="accent5"/>
              </a:buClr>
              <a:buSzPts val="1800"/>
              <a:buFont typeface="Source Sans Pro"/>
              <a:buNone/>
            </a:pPr>
            <a:r>
              <a:rPr lang="en-US" sz="7200" b="1" i="0" u="none" strike="noStrike" cap="none">
                <a:solidFill>
                  <a:schemeClr val="accent5"/>
                </a:solidFill>
                <a:latin typeface="Arial"/>
                <a:ea typeface="Arial"/>
                <a:cs typeface="Arial"/>
                <a:sym typeface="Arial"/>
              </a:rPr>
              <a:t>04</a:t>
            </a:r>
            <a:endParaRPr sz="1400"/>
          </a:p>
        </p:txBody>
      </p:sp>
      <p:sp>
        <p:nvSpPr>
          <p:cNvPr id="675" name="Shape 675"/>
          <p:cNvSpPr/>
          <p:nvPr/>
        </p:nvSpPr>
        <p:spPr>
          <a:xfrm>
            <a:off x="5783425" y="3441780"/>
            <a:ext cx="3200400" cy="609600"/>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6" name="Shape 676"/>
          <p:cNvSpPr/>
          <p:nvPr/>
        </p:nvSpPr>
        <p:spPr>
          <a:xfrm>
            <a:off x="7166549" y="3266610"/>
            <a:ext cx="237065" cy="175172"/>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7" name="Shape 677"/>
          <p:cNvSpPr/>
          <p:nvPr/>
        </p:nvSpPr>
        <p:spPr>
          <a:xfrm>
            <a:off x="8387575" y="3441781"/>
            <a:ext cx="3200400" cy="609600"/>
          </a:xfrm>
          <a:prstGeom prst="roundRect">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8" name="Shape 678"/>
          <p:cNvSpPr/>
          <p:nvPr/>
        </p:nvSpPr>
        <p:spPr>
          <a:xfrm rot="10800000" flipH="1">
            <a:off x="9869245" y="4054131"/>
            <a:ext cx="237065" cy="175172"/>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9" name="Shape 679"/>
          <p:cNvSpPr txBox="1">
            <a:spLocks noGrp="1"/>
          </p:cNvSpPr>
          <p:nvPr>
            <p:ph type="body" idx="2"/>
          </p:nvPr>
        </p:nvSpPr>
        <p:spPr>
          <a:xfrm>
            <a:off x="861882" y="3551959"/>
            <a:ext cx="2269863" cy="396875"/>
          </a:xfrm>
          <a:prstGeom prst="rect">
            <a:avLst/>
          </a:prstGeom>
          <a:solidFill>
            <a:schemeClr val="accent2"/>
          </a:solidFill>
          <a:ln>
            <a:noFill/>
          </a:ln>
        </p:spPr>
        <p:txBody>
          <a:bodyPr spcFirstLastPara="1" wrap="square" lIns="121900" tIns="60950" rIns="121900" bIns="60950" anchor="t" anchorCtr="0"/>
          <a:lstStyle>
            <a:lvl1pPr marL="457189" marR="0" lvl="0" indent="-228594" algn="l" rtl="0">
              <a:lnSpc>
                <a:spcPct val="100000"/>
              </a:lnSpc>
              <a:spcBef>
                <a:spcPts val="0"/>
              </a:spcBef>
              <a:spcAft>
                <a:spcPts val="0"/>
              </a:spcAft>
              <a:buClr>
                <a:schemeClr val="lt1"/>
              </a:buClr>
              <a:buSzPts val="1467"/>
              <a:buFont typeface="Arial"/>
              <a:buNone/>
              <a:defRPr sz="1467" b="1" i="0" u="none" strike="noStrike" cap="none">
                <a:solidFill>
                  <a:schemeClr val="lt1"/>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80" name="Shape 680"/>
          <p:cNvSpPr txBox="1">
            <a:spLocks noGrp="1"/>
          </p:cNvSpPr>
          <p:nvPr>
            <p:ph type="body" idx="3"/>
          </p:nvPr>
        </p:nvSpPr>
        <p:spPr>
          <a:xfrm>
            <a:off x="3434370" y="3551959"/>
            <a:ext cx="2269863" cy="396875"/>
          </a:xfrm>
          <a:prstGeom prst="rect">
            <a:avLst/>
          </a:prstGeom>
          <a:solidFill>
            <a:schemeClr val="accent3"/>
          </a:solidFill>
          <a:ln>
            <a:noFill/>
          </a:ln>
        </p:spPr>
        <p:txBody>
          <a:bodyPr spcFirstLastPara="1" wrap="square" lIns="121900" tIns="60950" rIns="121900" bIns="60950" anchor="t" anchorCtr="0"/>
          <a:lstStyle>
            <a:lvl1pPr marL="457189" marR="0" lvl="0" indent="-228594" algn="l" rtl="0">
              <a:lnSpc>
                <a:spcPct val="100000"/>
              </a:lnSpc>
              <a:spcBef>
                <a:spcPts val="0"/>
              </a:spcBef>
              <a:spcAft>
                <a:spcPts val="0"/>
              </a:spcAft>
              <a:buClr>
                <a:schemeClr val="lt1"/>
              </a:buClr>
              <a:buSzPts val="1467"/>
              <a:buFont typeface="Open Sans"/>
              <a:buNone/>
              <a:defRPr sz="1467" b="1" i="0" u="none" strike="noStrike" cap="none">
                <a:solidFill>
                  <a:schemeClr val="lt1"/>
                </a:solidFill>
                <a:latin typeface="Open Sans"/>
                <a:ea typeface="Open Sans"/>
                <a:cs typeface="Open Sans"/>
                <a:sym typeface="Open Sans"/>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81" name="Shape 681"/>
          <p:cNvSpPr txBox="1">
            <a:spLocks noGrp="1"/>
          </p:cNvSpPr>
          <p:nvPr>
            <p:ph type="body" idx="4"/>
          </p:nvPr>
        </p:nvSpPr>
        <p:spPr>
          <a:xfrm>
            <a:off x="5932985" y="3551959"/>
            <a:ext cx="2384252" cy="396875"/>
          </a:xfrm>
          <a:prstGeom prst="rect">
            <a:avLst/>
          </a:prstGeom>
          <a:solidFill>
            <a:schemeClr val="accent3"/>
          </a:solidFill>
          <a:ln>
            <a:noFill/>
          </a:ln>
        </p:spPr>
        <p:txBody>
          <a:bodyPr spcFirstLastPara="1" wrap="square" lIns="121900" tIns="60950" rIns="121900" bIns="60950" anchor="t" anchorCtr="0"/>
          <a:lstStyle>
            <a:lvl1pPr marL="457189" marR="0" lvl="0" indent="-228594" algn="l" rtl="0">
              <a:lnSpc>
                <a:spcPct val="100000"/>
              </a:lnSpc>
              <a:spcBef>
                <a:spcPts val="0"/>
              </a:spcBef>
              <a:spcAft>
                <a:spcPts val="0"/>
              </a:spcAft>
              <a:buClr>
                <a:schemeClr val="lt1"/>
              </a:buClr>
              <a:buSzPts val="1467"/>
              <a:buFont typeface="Open Sans"/>
              <a:buNone/>
              <a:defRPr sz="1467" b="1" i="0" u="none" strike="noStrike" cap="none">
                <a:solidFill>
                  <a:schemeClr val="lt1"/>
                </a:solidFill>
                <a:latin typeface="Open Sans"/>
                <a:ea typeface="Open Sans"/>
                <a:cs typeface="Open Sans"/>
                <a:sym typeface="Open Sans"/>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82" name="Shape 682"/>
          <p:cNvSpPr txBox="1">
            <a:spLocks noGrp="1"/>
          </p:cNvSpPr>
          <p:nvPr>
            <p:ph type="body" idx="5"/>
          </p:nvPr>
        </p:nvSpPr>
        <p:spPr>
          <a:xfrm>
            <a:off x="8789087" y="3551959"/>
            <a:ext cx="2384252" cy="396875"/>
          </a:xfrm>
          <a:prstGeom prst="rect">
            <a:avLst/>
          </a:prstGeom>
          <a:solidFill>
            <a:schemeClr val="accent5"/>
          </a:solidFill>
          <a:ln>
            <a:noFill/>
          </a:ln>
        </p:spPr>
        <p:txBody>
          <a:bodyPr spcFirstLastPara="1" wrap="square" lIns="121900" tIns="60950" rIns="121900" bIns="60950" anchor="t" anchorCtr="0"/>
          <a:lstStyle>
            <a:lvl1pPr marL="457189" marR="0" lvl="0" indent="-228594" algn="l" rtl="0">
              <a:lnSpc>
                <a:spcPct val="100000"/>
              </a:lnSpc>
              <a:spcBef>
                <a:spcPts val="0"/>
              </a:spcBef>
              <a:spcAft>
                <a:spcPts val="0"/>
              </a:spcAft>
              <a:buClr>
                <a:schemeClr val="lt1"/>
              </a:buClr>
              <a:buSzPts val="1467"/>
              <a:buFont typeface="Source Sans Pro"/>
              <a:buNone/>
              <a:defRPr sz="1467" b="1" i="0" u="none" strike="noStrike" cap="none">
                <a:solidFill>
                  <a:schemeClr val="lt1"/>
                </a:solidFill>
                <a:latin typeface="Source Sans Pro"/>
                <a:ea typeface="Source Sans Pro"/>
                <a:cs typeface="Source Sans Pro"/>
                <a:sym typeface="Source Sans Pro"/>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83" name="Shape 683"/>
          <p:cNvSpPr txBox="1">
            <a:spLocks noGrp="1"/>
          </p:cNvSpPr>
          <p:nvPr>
            <p:ph type="body" idx="6"/>
          </p:nvPr>
        </p:nvSpPr>
        <p:spPr>
          <a:xfrm>
            <a:off x="861881" y="2095807"/>
            <a:ext cx="2282224" cy="10356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377" marR="0" lvl="1"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84" name="Shape 684"/>
          <p:cNvSpPr txBox="1">
            <a:spLocks noGrp="1"/>
          </p:cNvSpPr>
          <p:nvPr>
            <p:ph type="body" idx="7"/>
          </p:nvPr>
        </p:nvSpPr>
        <p:spPr>
          <a:xfrm>
            <a:off x="5932985" y="2095807"/>
            <a:ext cx="2384252" cy="10356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377" marR="0" lvl="1"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85" name="Shape 685"/>
          <p:cNvSpPr txBox="1">
            <a:spLocks noGrp="1"/>
          </p:cNvSpPr>
          <p:nvPr>
            <p:ph type="body" idx="8"/>
          </p:nvPr>
        </p:nvSpPr>
        <p:spPr>
          <a:xfrm>
            <a:off x="3428430" y="4469248"/>
            <a:ext cx="2384252" cy="10356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377" marR="0" lvl="1"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86" name="Shape 686"/>
          <p:cNvSpPr txBox="1">
            <a:spLocks noGrp="1"/>
          </p:cNvSpPr>
          <p:nvPr>
            <p:ph type="body" idx="9"/>
          </p:nvPr>
        </p:nvSpPr>
        <p:spPr>
          <a:xfrm>
            <a:off x="8789087" y="4469248"/>
            <a:ext cx="2384252" cy="10356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377" marR="0" lvl="1"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244597300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smtClean="0"/>
              <a:t>Click to edit Master title style</a:t>
            </a:r>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smtClean="0"/>
              <a:t>Click to edit Master subtitle style</a:t>
            </a:r>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44157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unningMan-Infographic">
  <p:cSld name="RunningMan-Infographic">
    <p:spTree>
      <p:nvGrpSpPr>
        <p:cNvPr id="1" name="Shape 24"/>
        <p:cNvGrpSpPr/>
        <p:nvPr/>
      </p:nvGrpSpPr>
      <p:grpSpPr>
        <a:xfrm>
          <a:off x="0" y="0"/>
          <a:ext cx="0" cy="0"/>
          <a:chOff x="0" y="0"/>
          <a:chExt cx="0" cy="0"/>
        </a:xfrm>
      </p:grpSpPr>
      <p:sp>
        <p:nvSpPr>
          <p:cNvPr id="25" name="Shape 25"/>
          <p:cNvSpPr txBox="1">
            <a:spLocks noGrp="1"/>
          </p:cNvSpPr>
          <p:nvPr>
            <p:ph type="title" hasCustomPrompt="1"/>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dirty="0" smtClean="0"/>
              <a:t>In a nutshell, we learnt:</a:t>
            </a:r>
            <a:endParaRPr dirty="0"/>
          </a:p>
        </p:txBody>
      </p:sp>
      <p:grpSp>
        <p:nvGrpSpPr>
          <p:cNvPr id="27" name="Shape 27"/>
          <p:cNvGrpSpPr/>
          <p:nvPr/>
        </p:nvGrpSpPr>
        <p:grpSpPr>
          <a:xfrm flipH="1">
            <a:off x="-1" y="1967241"/>
            <a:ext cx="6132405" cy="3823635"/>
            <a:chOff x="6625864" y="1832110"/>
            <a:chExt cx="6820169" cy="4367731"/>
          </a:xfrm>
        </p:grpSpPr>
        <p:sp>
          <p:nvSpPr>
            <p:cNvPr id="28" name="Shape 28"/>
            <p:cNvSpPr/>
            <p:nvPr/>
          </p:nvSpPr>
          <p:spPr>
            <a:xfrm>
              <a:off x="8676704" y="2559253"/>
              <a:ext cx="4769328" cy="727141"/>
            </a:xfrm>
            <a:custGeom>
              <a:avLst/>
              <a:gdLst/>
              <a:ahLst/>
              <a:cxnLst/>
              <a:rect l="0" t="0" r="0" b="0"/>
              <a:pathLst>
                <a:path w="120000" h="120000" extrusionOk="0">
                  <a:moveTo>
                    <a:pt x="3056" y="0"/>
                  </a:moveTo>
                  <a:lnTo>
                    <a:pt x="30729" y="0"/>
                  </a:lnTo>
                  <a:lnTo>
                    <a:pt x="31059" y="1124"/>
                  </a:lnTo>
                  <a:cubicBezTo>
                    <a:pt x="31475" y="2886"/>
                    <a:pt x="31840" y="4840"/>
                    <a:pt x="32174" y="7124"/>
                  </a:cubicBezTo>
                  <a:cubicBezTo>
                    <a:pt x="33513" y="15906"/>
                    <a:pt x="35923" y="41198"/>
                    <a:pt x="36994" y="41901"/>
                  </a:cubicBezTo>
                  <a:cubicBezTo>
                    <a:pt x="38119" y="42252"/>
                    <a:pt x="38868" y="47170"/>
                    <a:pt x="39939" y="49629"/>
                  </a:cubicBezTo>
                  <a:cubicBezTo>
                    <a:pt x="41064" y="52088"/>
                    <a:pt x="41921" y="61221"/>
                    <a:pt x="43420" y="50683"/>
                  </a:cubicBezTo>
                  <a:cubicBezTo>
                    <a:pt x="44973" y="40144"/>
                    <a:pt x="44223" y="18365"/>
                    <a:pt x="44009" y="7475"/>
                  </a:cubicBezTo>
                  <a:cubicBezTo>
                    <a:pt x="43942" y="4753"/>
                    <a:pt x="43818" y="2491"/>
                    <a:pt x="43628" y="565"/>
                  </a:cubicBezTo>
                  <a:lnTo>
                    <a:pt x="43539" y="0"/>
                  </a:lnTo>
                  <a:lnTo>
                    <a:pt x="120000" y="0"/>
                  </a:lnTo>
                  <a:lnTo>
                    <a:pt x="120000" y="119999"/>
                  </a:lnTo>
                  <a:lnTo>
                    <a:pt x="7713" y="119999"/>
                  </a:lnTo>
                  <a:lnTo>
                    <a:pt x="7648" y="118480"/>
                  </a:lnTo>
                  <a:cubicBezTo>
                    <a:pt x="6577" y="86514"/>
                    <a:pt x="848" y="23985"/>
                    <a:pt x="312" y="15203"/>
                  </a:cubicBezTo>
                  <a:cubicBezTo>
                    <a:pt x="-276" y="6421"/>
                    <a:pt x="44" y="3259"/>
                    <a:pt x="633" y="3259"/>
                  </a:cubicBezTo>
                  <a:cubicBezTo>
                    <a:pt x="834" y="3259"/>
                    <a:pt x="1652" y="2370"/>
                    <a:pt x="2738" y="573"/>
                  </a:cubicBezTo>
                  <a:lnTo>
                    <a:pt x="305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 name="Shape 29"/>
            <p:cNvSpPr/>
            <p:nvPr/>
          </p:nvSpPr>
          <p:spPr>
            <a:xfrm>
              <a:off x="7565934" y="1832111"/>
              <a:ext cx="5880099" cy="727143"/>
            </a:xfrm>
            <a:custGeom>
              <a:avLst/>
              <a:gdLst/>
              <a:ahLst/>
              <a:cxnLst/>
              <a:rect l="0" t="0" r="0" b="0"/>
              <a:pathLst>
                <a:path w="120000" h="120000" extrusionOk="0">
                  <a:moveTo>
                    <a:pt x="34007" y="85837"/>
                  </a:moveTo>
                  <a:cubicBezTo>
                    <a:pt x="34641" y="85606"/>
                    <a:pt x="35365" y="85672"/>
                    <a:pt x="36603" y="89888"/>
                  </a:cubicBezTo>
                  <a:cubicBezTo>
                    <a:pt x="38297" y="95859"/>
                    <a:pt x="40295" y="99372"/>
                    <a:pt x="43249" y="106749"/>
                  </a:cubicBezTo>
                  <a:cubicBezTo>
                    <a:pt x="44726" y="110438"/>
                    <a:pt x="45833" y="113248"/>
                    <a:pt x="46707" y="116278"/>
                  </a:cubicBezTo>
                  <a:lnTo>
                    <a:pt x="47593" y="120000"/>
                  </a:lnTo>
                  <a:lnTo>
                    <a:pt x="25147" y="120000"/>
                  </a:lnTo>
                  <a:lnTo>
                    <a:pt x="25832" y="118473"/>
                  </a:lnTo>
                  <a:cubicBezTo>
                    <a:pt x="27156" y="115268"/>
                    <a:pt x="28698" y="110438"/>
                    <a:pt x="29784" y="103939"/>
                  </a:cubicBezTo>
                  <a:cubicBezTo>
                    <a:pt x="31956" y="90941"/>
                    <a:pt x="32564" y="86024"/>
                    <a:pt x="33389" y="86024"/>
                  </a:cubicBezTo>
                  <a:cubicBezTo>
                    <a:pt x="33595" y="86024"/>
                    <a:pt x="33796" y="85914"/>
                    <a:pt x="34007" y="85837"/>
                  </a:cubicBezTo>
                  <a:close/>
                  <a:moveTo>
                    <a:pt x="0" y="0"/>
                  </a:moveTo>
                  <a:lnTo>
                    <a:pt x="120000" y="0"/>
                  </a:lnTo>
                  <a:lnTo>
                    <a:pt x="120000" y="120000"/>
                  </a:lnTo>
                  <a:lnTo>
                    <a:pt x="57982" y="120000"/>
                  </a:lnTo>
                  <a:lnTo>
                    <a:pt x="57425" y="115663"/>
                  </a:lnTo>
                  <a:cubicBezTo>
                    <a:pt x="56887" y="112897"/>
                    <a:pt x="56105" y="110965"/>
                    <a:pt x="55019" y="108857"/>
                  </a:cubicBezTo>
                  <a:cubicBezTo>
                    <a:pt x="52804" y="104642"/>
                    <a:pt x="52457" y="108857"/>
                    <a:pt x="49416" y="94103"/>
                  </a:cubicBezTo>
                  <a:cubicBezTo>
                    <a:pt x="46376" y="79700"/>
                    <a:pt x="39296" y="52652"/>
                    <a:pt x="38341" y="47734"/>
                  </a:cubicBezTo>
                  <a:cubicBezTo>
                    <a:pt x="37385" y="43167"/>
                    <a:pt x="34605" y="37898"/>
                    <a:pt x="31261" y="44221"/>
                  </a:cubicBezTo>
                  <a:cubicBezTo>
                    <a:pt x="27916" y="50544"/>
                    <a:pt x="24268" y="61785"/>
                    <a:pt x="23616" y="61785"/>
                  </a:cubicBezTo>
                  <a:cubicBezTo>
                    <a:pt x="22965" y="61785"/>
                    <a:pt x="21532" y="64947"/>
                    <a:pt x="21532" y="69162"/>
                  </a:cubicBezTo>
                  <a:cubicBezTo>
                    <a:pt x="21532" y="69162"/>
                    <a:pt x="17622" y="65649"/>
                    <a:pt x="15842" y="75485"/>
                  </a:cubicBezTo>
                  <a:cubicBezTo>
                    <a:pt x="14017" y="85321"/>
                    <a:pt x="13887" y="90941"/>
                    <a:pt x="12758" y="94806"/>
                  </a:cubicBezTo>
                  <a:cubicBezTo>
                    <a:pt x="11585" y="98318"/>
                    <a:pt x="10890" y="98318"/>
                    <a:pt x="10282" y="97265"/>
                  </a:cubicBezTo>
                  <a:cubicBezTo>
                    <a:pt x="10282" y="97265"/>
                    <a:pt x="6938" y="87077"/>
                    <a:pt x="7589" y="71270"/>
                  </a:cubicBezTo>
                  <a:cubicBezTo>
                    <a:pt x="8241" y="55813"/>
                    <a:pt x="8371" y="30872"/>
                    <a:pt x="5157" y="10849"/>
                  </a:cubicBezTo>
                  <a:cubicBezTo>
                    <a:pt x="3951" y="3472"/>
                    <a:pt x="2551" y="245"/>
                    <a:pt x="1186" y="0"/>
                  </a:cubicBezTo>
                  <a:lnTo>
                    <a:pt x="0" y="62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 name="Shape 30"/>
            <p:cNvSpPr/>
            <p:nvPr/>
          </p:nvSpPr>
          <p:spPr>
            <a:xfrm>
              <a:off x="9898038" y="2559253"/>
              <a:ext cx="542487" cy="337204"/>
            </a:xfrm>
            <a:custGeom>
              <a:avLst/>
              <a:gdLst/>
              <a:ahLst/>
              <a:cxnLst/>
              <a:rect l="0" t="0" r="0" b="0"/>
              <a:pathLst>
                <a:path w="120000" h="120000" extrusionOk="0">
                  <a:moveTo>
                    <a:pt x="0" y="0"/>
                  </a:moveTo>
                  <a:lnTo>
                    <a:pt x="112616" y="0"/>
                  </a:lnTo>
                  <a:lnTo>
                    <a:pt x="113404" y="1218"/>
                  </a:lnTo>
                  <a:cubicBezTo>
                    <a:pt x="115074" y="5372"/>
                    <a:pt x="116163" y="10249"/>
                    <a:pt x="116751" y="16119"/>
                  </a:cubicBezTo>
                  <a:cubicBezTo>
                    <a:pt x="118634" y="39602"/>
                    <a:pt x="125225" y="86567"/>
                    <a:pt x="111572" y="109292"/>
                  </a:cubicBezTo>
                  <a:cubicBezTo>
                    <a:pt x="98390" y="132017"/>
                    <a:pt x="90857" y="112322"/>
                    <a:pt x="80971" y="107020"/>
                  </a:cubicBezTo>
                  <a:cubicBezTo>
                    <a:pt x="71555" y="101717"/>
                    <a:pt x="64964" y="91112"/>
                    <a:pt x="55077" y="90355"/>
                  </a:cubicBezTo>
                  <a:cubicBezTo>
                    <a:pt x="45661" y="88840"/>
                    <a:pt x="24476" y="34299"/>
                    <a:pt x="12706" y="15362"/>
                  </a:cubicBezTo>
                  <a:cubicBezTo>
                    <a:pt x="9763" y="10438"/>
                    <a:pt x="6556" y="6225"/>
                    <a:pt x="2900" y="2425"/>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 name="Shape 31"/>
            <p:cNvSpPr/>
            <p:nvPr/>
          </p:nvSpPr>
          <p:spPr>
            <a:xfrm>
              <a:off x="9308468" y="4013537"/>
              <a:ext cx="4137563" cy="727141"/>
            </a:xfrm>
            <a:custGeom>
              <a:avLst/>
              <a:gdLst/>
              <a:ahLst/>
              <a:cxnLst/>
              <a:rect l="0" t="0" r="0" b="0"/>
              <a:pathLst>
                <a:path w="120000" h="120000" extrusionOk="0">
                  <a:moveTo>
                    <a:pt x="2944" y="0"/>
                  </a:moveTo>
                  <a:lnTo>
                    <a:pt x="120000" y="0"/>
                  </a:lnTo>
                  <a:lnTo>
                    <a:pt x="120000" y="119999"/>
                  </a:lnTo>
                  <a:lnTo>
                    <a:pt x="8271" y="119999"/>
                  </a:lnTo>
                  <a:lnTo>
                    <a:pt x="8003" y="116458"/>
                  </a:lnTo>
                  <a:cubicBezTo>
                    <a:pt x="6446" y="97506"/>
                    <a:pt x="3101" y="64573"/>
                    <a:pt x="0" y="47448"/>
                  </a:cubicBezTo>
                  <a:cubicBezTo>
                    <a:pt x="0" y="47448"/>
                    <a:pt x="3308" y="30773"/>
                    <a:pt x="3018" y="2600"/>
                  </a:cubicBezTo>
                  <a:lnTo>
                    <a:pt x="2944" y="0"/>
                  </a:lnTo>
                  <a:close/>
                </a:path>
              </a:pathLst>
            </a:custGeom>
            <a:gradFill>
              <a:gsLst>
                <a:gs pos="0">
                  <a:schemeClr val="accent4"/>
                </a:gs>
                <a:gs pos="41000">
                  <a:srgbClr val="8296B0"/>
                </a:gs>
                <a:gs pos="83000">
                  <a:srgbClr val="ACB8CA"/>
                </a:gs>
                <a:gs pos="100000">
                  <a:srgbClr val="D5DBE5"/>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 name="Shape 32"/>
            <p:cNvSpPr/>
            <p:nvPr/>
          </p:nvSpPr>
          <p:spPr>
            <a:xfrm>
              <a:off x="8983260" y="3286396"/>
              <a:ext cx="4462773" cy="727141"/>
            </a:xfrm>
            <a:custGeom>
              <a:avLst/>
              <a:gdLst/>
              <a:ahLst/>
              <a:cxnLst/>
              <a:rect l="0" t="0" r="0" b="0"/>
              <a:pathLst>
                <a:path w="120000" h="120000" extrusionOk="0">
                  <a:moveTo>
                    <a:pt x="0" y="0"/>
                  </a:moveTo>
                  <a:lnTo>
                    <a:pt x="120000" y="0"/>
                  </a:lnTo>
                  <a:lnTo>
                    <a:pt x="120000" y="120000"/>
                  </a:lnTo>
                  <a:lnTo>
                    <a:pt x="11474" y="120000"/>
                  </a:lnTo>
                  <a:lnTo>
                    <a:pt x="11205" y="109837"/>
                  </a:lnTo>
                  <a:cubicBezTo>
                    <a:pt x="9717" y="73655"/>
                    <a:pt x="7485" y="62414"/>
                    <a:pt x="5539" y="55037"/>
                  </a:cubicBezTo>
                  <a:cubicBezTo>
                    <a:pt x="3837" y="48582"/>
                    <a:pt x="1740" y="34328"/>
                    <a:pt x="437" y="9685"/>
                  </a:cubicBezTo>
                  <a:lnTo>
                    <a:pt x="0" y="0"/>
                  </a:lnTo>
                  <a:close/>
                </a:path>
              </a:pathLst>
            </a:custGeom>
            <a:gradFill>
              <a:gsLst>
                <a:gs pos="0">
                  <a:schemeClr val="accent3"/>
                </a:gs>
                <a:gs pos="41000">
                  <a:srgbClr val="93A3B5"/>
                </a:gs>
                <a:gs pos="83000">
                  <a:srgbClr val="B7C1CD"/>
                </a:gs>
                <a:gs pos="100000">
                  <a:srgbClr val="DBDFE5"/>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 name="Shape 33"/>
            <p:cNvSpPr/>
            <p:nvPr/>
          </p:nvSpPr>
          <p:spPr>
            <a:xfrm>
              <a:off x="10167877" y="5467819"/>
              <a:ext cx="3278156" cy="727141"/>
            </a:xfrm>
            <a:custGeom>
              <a:avLst/>
              <a:gdLst/>
              <a:ahLst/>
              <a:cxnLst/>
              <a:rect l="0" t="0" r="0" b="0"/>
              <a:pathLst>
                <a:path w="120000" h="120000" extrusionOk="0">
                  <a:moveTo>
                    <a:pt x="0" y="0"/>
                  </a:moveTo>
                  <a:lnTo>
                    <a:pt x="120000" y="0"/>
                  </a:lnTo>
                  <a:lnTo>
                    <a:pt x="120000" y="119999"/>
                  </a:lnTo>
                  <a:lnTo>
                    <a:pt x="0" y="11999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 name="Shape 34"/>
            <p:cNvSpPr/>
            <p:nvPr/>
          </p:nvSpPr>
          <p:spPr>
            <a:xfrm>
              <a:off x="9593681" y="4740680"/>
              <a:ext cx="3852352" cy="727138"/>
            </a:xfrm>
            <a:custGeom>
              <a:avLst/>
              <a:gdLst/>
              <a:ahLst/>
              <a:cxnLst/>
              <a:rect l="0" t="0" r="0" b="0"/>
              <a:pathLst>
                <a:path w="120000" h="120000" extrusionOk="0">
                  <a:moveTo>
                    <a:pt x="0" y="0"/>
                  </a:moveTo>
                  <a:lnTo>
                    <a:pt x="120000" y="0"/>
                  </a:lnTo>
                  <a:lnTo>
                    <a:pt x="120000" y="120000"/>
                  </a:lnTo>
                  <a:lnTo>
                    <a:pt x="17886" y="120000"/>
                  </a:lnTo>
                  <a:lnTo>
                    <a:pt x="17886" y="110928"/>
                  </a:lnTo>
                  <a:lnTo>
                    <a:pt x="17510" y="108667"/>
                  </a:lnTo>
                  <a:cubicBezTo>
                    <a:pt x="16026" y="99577"/>
                    <a:pt x="14286" y="88160"/>
                    <a:pt x="13258" y="78851"/>
                  </a:cubicBezTo>
                  <a:cubicBezTo>
                    <a:pt x="11203" y="60233"/>
                    <a:pt x="6960" y="33184"/>
                    <a:pt x="1524" y="20187"/>
                  </a:cubicBezTo>
                  <a:cubicBezTo>
                    <a:pt x="1524" y="20187"/>
                    <a:pt x="861" y="18079"/>
                    <a:pt x="662" y="9648"/>
                  </a:cubicBezTo>
                  <a:cubicBezTo>
                    <a:pt x="637" y="8594"/>
                    <a:pt x="539" y="6876"/>
                    <a:pt x="377" y="4632"/>
                  </a:cubicBezTo>
                  <a:lnTo>
                    <a:pt x="0" y="0"/>
                  </a:lnTo>
                  <a:close/>
                </a:path>
              </a:pathLst>
            </a:custGeom>
            <a:gradFill>
              <a:gsLst>
                <a:gs pos="0">
                  <a:schemeClr val="accent5"/>
                </a:gs>
                <a:gs pos="41000">
                  <a:srgbClr val="65E9B8"/>
                </a:gs>
                <a:gs pos="83000">
                  <a:srgbClr val="98F0CF"/>
                </a:gs>
                <a:gs pos="100000">
                  <a:srgbClr val="CAF8E7"/>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 name="Shape 35"/>
            <p:cNvSpPr/>
            <p:nvPr/>
          </p:nvSpPr>
          <p:spPr>
            <a:xfrm>
              <a:off x="10167877" y="6194962"/>
              <a:ext cx="3278156" cy="4879"/>
            </a:xfrm>
            <a:custGeom>
              <a:avLst/>
              <a:gdLst/>
              <a:ahLst/>
              <a:cxnLst/>
              <a:rect l="0" t="0" r="0" b="0"/>
              <a:pathLst>
                <a:path w="120000" h="120000" extrusionOk="0">
                  <a:moveTo>
                    <a:pt x="0" y="0"/>
                  </a:moveTo>
                  <a:lnTo>
                    <a:pt x="120000" y="0"/>
                  </a:lnTo>
                  <a:lnTo>
                    <a:pt x="120000" y="122"/>
                  </a:lnTo>
                  <a:lnTo>
                    <a:pt x="120000" y="120000"/>
                  </a:lnTo>
                  <a:lnTo>
                    <a:pt x="3889" y="120000"/>
                  </a:lnTo>
                  <a:lnTo>
                    <a:pt x="3889" y="106718"/>
                  </a:lnTo>
                  <a:lnTo>
                    <a:pt x="0" y="106718"/>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 name="Shape 36"/>
            <p:cNvSpPr/>
            <p:nvPr/>
          </p:nvSpPr>
          <p:spPr>
            <a:xfrm>
              <a:off x="8125821" y="5963555"/>
              <a:ext cx="524061" cy="176511"/>
            </a:xfrm>
            <a:custGeom>
              <a:avLst/>
              <a:gdLst/>
              <a:ahLst/>
              <a:cxnLst/>
              <a:rect l="0" t="0" r="0" b="0"/>
              <a:pathLst>
                <a:path w="120000" h="120000" extrusionOk="0">
                  <a:moveTo>
                    <a:pt x="17967" y="0"/>
                  </a:moveTo>
                  <a:lnTo>
                    <a:pt x="120000" y="0"/>
                  </a:lnTo>
                  <a:lnTo>
                    <a:pt x="114365" y="10088"/>
                  </a:lnTo>
                  <a:cubicBezTo>
                    <a:pt x="63194" y="104150"/>
                    <a:pt x="4712" y="149011"/>
                    <a:pt x="814" y="99809"/>
                  </a:cubicBezTo>
                  <a:cubicBezTo>
                    <a:pt x="-1744" y="62908"/>
                    <a:pt x="1727" y="34960"/>
                    <a:pt x="11231" y="12303"/>
                  </a:cubicBezTo>
                  <a:lnTo>
                    <a:pt x="1796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 name="Shape 37"/>
            <p:cNvSpPr/>
            <p:nvPr/>
          </p:nvSpPr>
          <p:spPr>
            <a:xfrm>
              <a:off x="10076514" y="5963553"/>
              <a:ext cx="197611" cy="231412"/>
            </a:xfrm>
            <a:custGeom>
              <a:avLst/>
              <a:gdLst/>
              <a:ahLst/>
              <a:cxnLst/>
              <a:rect l="0" t="0" r="0" b="0"/>
              <a:pathLst>
                <a:path w="120000" h="120000" extrusionOk="0">
                  <a:moveTo>
                    <a:pt x="44039" y="0"/>
                  </a:moveTo>
                  <a:lnTo>
                    <a:pt x="119999" y="0"/>
                  </a:lnTo>
                  <a:lnTo>
                    <a:pt x="119999" y="88431"/>
                  </a:lnTo>
                  <a:lnTo>
                    <a:pt x="99120" y="103121"/>
                  </a:lnTo>
                  <a:cubicBezTo>
                    <a:pt x="57682" y="127594"/>
                    <a:pt x="19878" y="123041"/>
                    <a:pt x="5339" y="104829"/>
                  </a:cubicBezTo>
                  <a:cubicBezTo>
                    <a:pt x="-14046" y="79441"/>
                    <a:pt x="24725" y="66196"/>
                    <a:pt x="36357" y="47431"/>
                  </a:cubicBezTo>
                  <a:cubicBezTo>
                    <a:pt x="38942" y="42464"/>
                    <a:pt x="40881" y="33219"/>
                    <a:pt x="42335" y="21733"/>
                  </a:cubicBezTo>
                  <a:lnTo>
                    <a:pt x="44039"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 name="Shape 38"/>
            <p:cNvSpPr/>
            <p:nvPr/>
          </p:nvSpPr>
          <p:spPr>
            <a:xfrm>
              <a:off x="6625864" y="2559252"/>
              <a:ext cx="3814660" cy="727143"/>
            </a:xfrm>
            <a:custGeom>
              <a:avLst/>
              <a:gdLst/>
              <a:ahLst/>
              <a:cxnLst/>
              <a:rect l="0" t="0" r="0" b="0"/>
              <a:pathLst>
                <a:path w="120000" h="120000" extrusionOk="0">
                  <a:moveTo>
                    <a:pt x="6569" y="21185"/>
                  </a:moveTo>
                  <a:cubicBezTo>
                    <a:pt x="7692" y="20791"/>
                    <a:pt x="8322" y="33777"/>
                    <a:pt x="9669" y="40847"/>
                  </a:cubicBezTo>
                  <a:cubicBezTo>
                    <a:pt x="11209" y="48926"/>
                    <a:pt x="10875" y="73165"/>
                    <a:pt x="10808" y="77732"/>
                  </a:cubicBezTo>
                  <a:cubicBezTo>
                    <a:pt x="10749" y="81420"/>
                    <a:pt x="14279" y="109583"/>
                    <a:pt x="15700" y="118449"/>
                  </a:cubicBezTo>
                  <a:lnTo>
                    <a:pt x="15989" y="120000"/>
                  </a:lnTo>
                  <a:lnTo>
                    <a:pt x="8525" y="120000"/>
                  </a:lnTo>
                  <a:lnTo>
                    <a:pt x="8524" y="119990"/>
                  </a:lnTo>
                  <a:cubicBezTo>
                    <a:pt x="7669" y="112091"/>
                    <a:pt x="6975" y="105571"/>
                    <a:pt x="6590" y="101970"/>
                  </a:cubicBezTo>
                  <a:cubicBezTo>
                    <a:pt x="4983" y="87216"/>
                    <a:pt x="4648" y="89675"/>
                    <a:pt x="1970" y="77732"/>
                  </a:cubicBezTo>
                  <a:cubicBezTo>
                    <a:pt x="-640" y="65437"/>
                    <a:pt x="95" y="60519"/>
                    <a:pt x="95" y="57006"/>
                  </a:cubicBezTo>
                  <a:cubicBezTo>
                    <a:pt x="95" y="53493"/>
                    <a:pt x="1367" y="45062"/>
                    <a:pt x="1836" y="42603"/>
                  </a:cubicBezTo>
                  <a:cubicBezTo>
                    <a:pt x="2372" y="40144"/>
                    <a:pt x="3778" y="34524"/>
                    <a:pt x="4112" y="31714"/>
                  </a:cubicBezTo>
                  <a:cubicBezTo>
                    <a:pt x="4447" y="28903"/>
                    <a:pt x="4983" y="26093"/>
                    <a:pt x="5384" y="25039"/>
                  </a:cubicBezTo>
                  <a:cubicBezTo>
                    <a:pt x="5786" y="23985"/>
                    <a:pt x="6054" y="22229"/>
                    <a:pt x="6054" y="22229"/>
                  </a:cubicBezTo>
                  <a:cubicBezTo>
                    <a:pt x="6238" y="21570"/>
                    <a:pt x="6409" y="21241"/>
                    <a:pt x="6569" y="21185"/>
                  </a:cubicBezTo>
                  <a:close/>
                  <a:moveTo>
                    <a:pt x="102934" y="0"/>
                  </a:moveTo>
                  <a:lnTo>
                    <a:pt x="118950" y="0"/>
                  </a:lnTo>
                  <a:lnTo>
                    <a:pt x="119062" y="565"/>
                  </a:lnTo>
                  <a:cubicBezTo>
                    <a:pt x="119299" y="2491"/>
                    <a:pt x="119454" y="4753"/>
                    <a:pt x="119538" y="7475"/>
                  </a:cubicBezTo>
                  <a:cubicBezTo>
                    <a:pt x="119805" y="18365"/>
                    <a:pt x="120743" y="40144"/>
                    <a:pt x="118801" y="50683"/>
                  </a:cubicBezTo>
                  <a:cubicBezTo>
                    <a:pt x="116926" y="61221"/>
                    <a:pt x="115855" y="52088"/>
                    <a:pt x="114449" y="49629"/>
                  </a:cubicBezTo>
                  <a:cubicBezTo>
                    <a:pt x="113110" y="47170"/>
                    <a:pt x="112173" y="42252"/>
                    <a:pt x="110767" y="41901"/>
                  </a:cubicBezTo>
                  <a:cubicBezTo>
                    <a:pt x="109428" y="41198"/>
                    <a:pt x="106415" y="15906"/>
                    <a:pt x="104741" y="7124"/>
                  </a:cubicBezTo>
                  <a:cubicBezTo>
                    <a:pt x="104323" y="4840"/>
                    <a:pt x="103867" y="2886"/>
                    <a:pt x="103347" y="1124"/>
                  </a:cubicBezTo>
                  <a:close/>
                  <a:moveTo>
                    <a:pt x="24322" y="0"/>
                  </a:moveTo>
                  <a:lnTo>
                    <a:pt x="68335" y="0"/>
                  </a:lnTo>
                  <a:lnTo>
                    <a:pt x="67938" y="573"/>
                  </a:lnTo>
                  <a:cubicBezTo>
                    <a:pt x="66581" y="2370"/>
                    <a:pt x="65558" y="3259"/>
                    <a:pt x="65306" y="3259"/>
                  </a:cubicBezTo>
                  <a:cubicBezTo>
                    <a:pt x="64570" y="3259"/>
                    <a:pt x="64168" y="6421"/>
                    <a:pt x="64905" y="15203"/>
                  </a:cubicBezTo>
                  <a:cubicBezTo>
                    <a:pt x="65574" y="23985"/>
                    <a:pt x="72738" y="86514"/>
                    <a:pt x="74077" y="118480"/>
                  </a:cubicBezTo>
                  <a:lnTo>
                    <a:pt x="74157" y="119999"/>
                  </a:lnTo>
                  <a:lnTo>
                    <a:pt x="39407" y="119999"/>
                  </a:lnTo>
                  <a:lnTo>
                    <a:pt x="39209" y="119120"/>
                  </a:lnTo>
                  <a:cubicBezTo>
                    <a:pt x="37298" y="110598"/>
                    <a:pt x="35848" y="104078"/>
                    <a:pt x="35848" y="104078"/>
                  </a:cubicBezTo>
                  <a:cubicBezTo>
                    <a:pt x="35848" y="104078"/>
                    <a:pt x="35848" y="104078"/>
                    <a:pt x="35379" y="106537"/>
                  </a:cubicBezTo>
                  <a:cubicBezTo>
                    <a:pt x="35362" y="107064"/>
                    <a:pt x="34718" y="111477"/>
                    <a:pt x="33721" y="117992"/>
                  </a:cubicBezTo>
                  <a:lnTo>
                    <a:pt x="33409" y="119999"/>
                  </a:lnTo>
                  <a:lnTo>
                    <a:pt x="21293" y="119999"/>
                  </a:lnTo>
                  <a:lnTo>
                    <a:pt x="21604" y="117492"/>
                  </a:lnTo>
                  <a:cubicBezTo>
                    <a:pt x="22909" y="107744"/>
                    <a:pt x="23763" y="106097"/>
                    <a:pt x="25068" y="99511"/>
                  </a:cubicBezTo>
                  <a:cubicBezTo>
                    <a:pt x="26809" y="90378"/>
                    <a:pt x="27613" y="90729"/>
                    <a:pt x="28416" y="69652"/>
                  </a:cubicBezTo>
                  <a:cubicBezTo>
                    <a:pt x="28525" y="67017"/>
                    <a:pt x="28697" y="64388"/>
                    <a:pt x="28916" y="61804"/>
                  </a:cubicBezTo>
                  <a:lnTo>
                    <a:pt x="29572" y="55412"/>
                  </a:lnTo>
                  <a:lnTo>
                    <a:pt x="29693" y="54229"/>
                  </a:lnTo>
                  <a:cubicBezTo>
                    <a:pt x="31454" y="39508"/>
                    <a:pt x="34241" y="27849"/>
                    <a:pt x="34241" y="27849"/>
                  </a:cubicBezTo>
                  <a:cubicBezTo>
                    <a:pt x="34241" y="27849"/>
                    <a:pt x="33236" y="18716"/>
                    <a:pt x="31897" y="13447"/>
                  </a:cubicBezTo>
                  <a:cubicBezTo>
                    <a:pt x="31228" y="10812"/>
                    <a:pt x="30592" y="11076"/>
                    <a:pt x="29914" y="12086"/>
                  </a:cubicBezTo>
                  <a:lnTo>
                    <a:pt x="29572" y="12670"/>
                  </a:lnTo>
                  <a:lnTo>
                    <a:pt x="29572" y="12670"/>
                  </a:lnTo>
                  <a:lnTo>
                    <a:pt x="28856" y="13892"/>
                  </a:lnTo>
                  <a:cubicBezTo>
                    <a:pt x="28487" y="14501"/>
                    <a:pt x="28098" y="15028"/>
                    <a:pt x="27680" y="15203"/>
                  </a:cubicBezTo>
                  <a:cubicBezTo>
                    <a:pt x="25939" y="15906"/>
                    <a:pt x="25537" y="10285"/>
                    <a:pt x="25336" y="7124"/>
                  </a:cubicBezTo>
                  <a:cubicBezTo>
                    <a:pt x="25135" y="3962"/>
                    <a:pt x="24734" y="2206"/>
                    <a:pt x="24332" y="98"/>
                  </a:cubicBezTo>
                  <a:close/>
                </a:path>
              </a:pathLst>
            </a:custGeom>
            <a:solidFill>
              <a:srgbClr val="4CC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 name="Shape 39"/>
            <p:cNvSpPr/>
            <p:nvPr/>
          </p:nvSpPr>
          <p:spPr>
            <a:xfrm>
              <a:off x="7297396" y="1832110"/>
              <a:ext cx="3109750" cy="727141"/>
            </a:xfrm>
            <a:custGeom>
              <a:avLst/>
              <a:gdLst/>
              <a:ahLst/>
              <a:cxnLst/>
              <a:rect l="0" t="0" r="0" b="0"/>
              <a:pathLst>
                <a:path w="120000" h="120000" extrusionOk="0">
                  <a:moveTo>
                    <a:pt x="12605" y="0"/>
                  </a:moveTo>
                  <a:cubicBezTo>
                    <a:pt x="15186" y="245"/>
                    <a:pt x="17834" y="3472"/>
                    <a:pt x="20113" y="10849"/>
                  </a:cubicBezTo>
                  <a:cubicBezTo>
                    <a:pt x="26191" y="30872"/>
                    <a:pt x="25945" y="55813"/>
                    <a:pt x="24713" y="71270"/>
                  </a:cubicBezTo>
                  <a:cubicBezTo>
                    <a:pt x="23481" y="87077"/>
                    <a:pt x="29805" y="97265"/>
                    <a:pt x="29805" y="97265"/>
                  </a:cubicBezTo>
                  <a:cubicBezTo>
                    <a:pt x="30954" y="98318"/>
                    <a:pt x="32269" y="98318"/>
                    <a:pt x="34486" y="94806"/>
                  </a:cubicBezTo>
                  <a:cubicBezTo>
                    <a:pt x="36621" y="90941"/>
                    <a:pt x="36868" y="85321"/>
                    <a:pt x="40317" y="75485"/>
                  </a:cubicBezTo>
                  <a:cubicBezTo>
                    <a:pt x="43684" y="65649"/>
                    <a:pt x="51076" y="69162"/>
                    <a:pt x="51076" y="69162"/>
                  </a:cubicBezTo>
                  <a:cubicBezTo>
                    <a:pt x="51076" y="64946"/>
                    <a:pt x="53786" y="61785"/>
                    <a:pt x="55018" y="61785"/>
                  </a:cubicBezTo>
                  <a:cubicBezTo>
                    <a:pt x="56250" y="61785"/>
                    <a:pt x="63149" y="50544"/>
                    <a:pt x="69473" y="44221"/>
                  </a:cubicBezTo>
                  <a:cubicBezTo>
                    <a:pt x="75797" y="37898"/>
                    <a:pt x="81053" y="43167"/>
                    <a:pt x="82860" y="47734"/>
                  </a:cubicBezTo>
                  <a:cubicBezTo>
                    <a:pt x="84666" y="52652"/>
                    <a:pt x="98053" y="79700"/>
                    <a:pt x="103802" y="94103"/>
                  </a:cubicBezTo>
                  <a:cubicBezTo>
                    <a:pt x="109551" y="108857"/>
                    <a:pt x="110208" y="104642"/>
                    <a:pt x="114397" y="108857"/>
                  </a:cubicBezTo>
                  <a:cubicBezTo>
                    <a:pt x="116450" y="110965"/>
                    <a:pt x="117928" y="112897"/>
                    <a:pt x="118945" y="115663"/>
                  </a:cubicBezTo>
                  <a:lnTo>
                    <a:pt x="120000" y="119999"/>
                  </a:lnTo>
                  <a:lnTo>
                    <a:pt x="100354" y="119999"/>
                  </a:lnTo>
                  <a:lnTo>
                    <a:pt x="98680" y="116278"/>
                  </a:lnTo>
                  <a:cubicBezTo>
                    <a:pt x="97027" y="113248"/>
                    <a:pt x="94933" y="110438"/>
                    <a:pt x="92140" y="106749"/>
                  </a:cubicBezTo>
                  <a:cubicBezTo>
                    <a:pt x="86555" y="99372"/>
                    <a:pt x="82777" y="95859"/>
                    <a:pt x="79574" y="89888"/>
                  </a:cubicBezTo>
                  <a:cubicBezTo>
                    <a:pt x="76454" y="84267"/>
                    <a:pt x="75057" y="86024"/>
                    <a:pt x="73497" y="86024"/>
                  </a:cubicBezTo>
                  <a:cubicBezTo>
                    <a:pt x="71937" y="86024"/>
                    <a:pt x="70787" y="90941"/>
                    <a:pt x="66680" y="103939"/>
                  </a:cubicBezTo>
                  <a:cubicBezTo>
                    <a:pt x="64627" y="110438"/>
                    <a:pt x="61712" y="115268"/>
                    <a:pt x="59207" y="118473"/>
                  </a:cubicBezTo>
                  <a:lnTo>
                    <a:pt x="57912" y="119999"/>
                  </a:lnTo>
                  <a:lnTo>
                    <a:pt x="3922" y="119999"/>
                  </a:lnTo>
                  <a:lnTo>
                    <a:pt x="3730" y="118485"/>
                  </a:lnTo>
                  <a:cubicBezTo>
                    <a:pt x="3657" y="116871"/>
                    <a:pt x="3873" y="115356"/>
                    <a:pt x="3441" y="114829"/>
                  </a:cubicBezTo>
                  <a:cubicBezTo>
                    <a:pt x="2867" y="113775"/>
                    <a:pt x="2456" y="107101"/>
                    <a:pt x="2456" y="104993"/>
                  </a:cubicBezTo>
                  <a:cubicBezTo>
                    <a:pt x="2456" y="102885"/>
                    <a:pt x="2456" y="103237"/>
                    <a:pt x="1142" y="101831"/>
                  </a:cubicBezTo>
                  <a:cubicBezTo>
                    <a:pt x="-253" y="100426"/>
                    <a:pt x="1799" y="80754"/>
                    <a:pt x="1717" y="78296"/>
                  </a:cubicBezTo>
                  <a:cubicBezTo>
                    <a:pt x="1635" y="75836"/>
                    <a:pt x="649" y="77593"/>
                    <a:pt x="156" y="71270"/>
                  </a:cubicBezTo>
                  <a:cubicBezTo>
                    <a:pt x="-335" y="64947"/>
                    <a:pt x="321" y="30170"/>
                    <a:pt x="2292" y="18226"/>
                  </a:cubicBezTo>
                  <a:cubicBezTo>
                    <a:pt x="3811" y="9620"/>
                    <a:pt x="6747" y="2857"/>
                    <a:pt x="10063" y="706"/>
                  </a:cubicBezTo>
                  <a:lnTo>
                    <a:pt x="10362" y="623"/>
                  </a:lnTo>
                  <a:lnTo>
                    <a:pt x="10362" y="622"/>
                  </a:lnTo>
                  <a:lnTo>
                    <a:pt x="12605"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 name="Shape 40"/>
            <p:cNvSpPr/>
            <p:nvPr/>
          </p:nvSpPr>
          <p:spPr>
            <a:xfrm>
              <a:off x="7777039" y="4013537"/>
              <a:ext cx="1816641" cy="727141"/>
            </a:xfrm>
            <a:custGeom>
              <a:avLst/>
              <a:gdLst/>
              <a:ahLst/>
              <a:cxnLst/>
              <a:rect l="0" t="0" r="0" b="0"/>
              <a:pathLst>
                <a:path w="120000" h="120000" extrusionOk="0">
                  <a:moveTo>
                    <a:pt x="35488" y="0"/>
                  </a:moveTo>
                  <a:lnTo>
                    <a:pt x="107866" y="0"/>
                  </a:lnTo>
                  <a:lnTo>
                    <a:pt x="108035" y="2600"/>
                  </a:lnTo>
                  <a:cubicBezTo>
                    <a:pt x="108694" y="30773"/>
                    <a:pt x="101160" y="47448"/>
                    <a:pt x="101160" y="47448"/>
                  </a:cubicBezTo>
                  <a:cubicBezTo>
                    <a:pt x="108224" y="64572"/>
                    <a:pt x="115842" y="97505"/>
                    <a:pt x="119388" y="116458"/>
                  </a:cubicBezTo>
                  <a:lnTo>
                    <a:pt x="120000" y="119999"/>
                  </a:lnTo>
                  <a:lnTo>
                    <a:pt x="84908" y="119999"/>
                  </a:lnTo>
                  <a:lnTo>
                    <a:pt x="81530" y="112567"/>
                  </a:lnTo>
                  <a:cubicBezTo>
                    <a:pt x="74377" y="96803"/>
                    <a:pt x="68121" y="82927"/>
                    <a:pt x="68121" y="82927"/>
                  </a:cubicBezTo>
                  <a:cubicBezTo>
                    <a:pt x="63904" y="88196"/>
                    <a:pt x="29178" y="90655"/>
                    <a:pt x="29178" y="90655"/>
                  </a:cubicBezTo>
                  <a:cubicBezTo>
                    <a:pt x="31111" y="94080"/>
                    <a:pt x="32728" y="98647"/>
                    <a:pt x="34094" y="103823"/>
                  </a:cubicBezTo>
                  <a:lnTo>
                    <a:pt x="37377" y="119999"/>
                  </a:lnTo>
                  <a:lnTo>
                    <a:pt x="7167" y="119999"/>
                  </a:lnTo>
                  <a:lnTo>
                    <a:pt x="2466" y="99086"/>
                  </a:lnTo>
                  <a:cubicBezTo>
                    <a:pt x="-4140" y="65714"/>
                    <a:pt x="4153" y="42881"/>
                    <a:pt x="8371" y="38665"/>
                  </a:cubicBezTo>
                  <a:cubicBezTo>
                    <a:pt x="12448" y="34450"/>
                    <a:pt x="20462" y="13022"/>
                    <a:pt x="28335" y="6347"/>
                  </a:cubicBezTo>
                  <a:cubicBezTo>
                    <a:pt x="30303" y="4679"/>
                    <a:pt x="32693" y="2549"/>
                    <a:pt x="35171" y="293"/>
                  </a:cubicBezTo>
                  <a:lnTo>
                    <a:pt x="35488"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 name="Shape 41"/>
            <p:cNvSpPr/>
            <p:nvPr/>
          </p:nvSpPr>
          <p:spPr>
            <a:xfrm>
              <a:off x="6896878" y="3286394"/>
              <a:ext cx="2513113" cy="727144"/>
            </a:xfrm>
            <a:custGeom>
              <a:avLst/>
              <a:gdLst/>
              <a:ahLst/>
              <a:cxnLst/>
              <a:rect l="0" t="0" r="0" b="0"/>
              <a:pathLst>
                <a:path w="120000" h="120000" extrusionOk="0">
                  <a:moveTo>
                    <a:pt x="46875" y="0"/>
                  </a:moveTo>
                  <a:lnTo>
                    <a:pt x="99623" y="0"/>
                  </a:lnTo>
                  <a:lnTo>
                    <a:pt x="100400" y="9685"/>
                  </a:lnTo>
                  <a:cubicBezTo>
                    <a:pt x="102714" y="34328"/>
                    <a:pt x="106437" y="48582"/>
                    <a:pt x="109461" y="55037"/>
                  </a:cubicBezTo>
                  <a:cubicBezTo>
                    <a:pt x="112916" y="62414"/>
                    <a:pt x="116879" y="73655"/>
                    <a:pt x="119522" y="109837"/>
                  </a:cubicBezTo>
                  <a:lnTo>
                    <a:pt x="120000" y="119999"/>
                  </a:lnTo>
                  <a:lnTo>
                    <a:pt x="67680" y="119999"/>
                  </a:lnTo>
                  <a:lnTo>
                    <a:pt x="72774" y="113482"/>
                  </a:lnTo>
                  <a:cubicBezTo>
                    <a:pt x="76127" y="109134"/>
                    <a:pt x="78770" y="105622"/>
                    <a:pt x="78770" y="105622"/>
                  </a:cubicBezTo>
                  <a:cubicBezTo>
                    <a:pt x="78770" y="105622"/>
                    <a:pt x="62916" y="44498"/>
                    <a:pt x="59969" y="37473"/>
                  </a:cubicBezTo>
                  <a:cubicBezTo>
                    <a:pt x="58546" y="33960"/>
                    <a:pt x="53922" y="20611"/>
                    <a:pt x="49654" y="8141"/>
                  </a:cubicBezTo>
                  <a:close/>
                  <a:moveTo>
                    <a:pt x="0" y="0"/>
                  </a:moveTo>
                  <a:lnTo>
                    <a:pt x="11329" y="0"/>
                  </a:lnTo>
                  <a:lnTo>
                    <a:pt x="11594" y="939"/>
                  </a:lnTo>
                  <a:cubicBezTo>
                    <a:pt x="12814" y="3750"/>
                    <a:pt x="17590" y="10424"/>
                    <a:pt x="17590" y="10424"/>
                  </a:cubicBezTo>
                  <a:cubicBezTo>
                    <a:pt x="18022" y="7658"/>
                    <a:pt x="18422" y="5237"/>
                    <a:pt x="18797" y="3102"/>
                  </a:cubicBezTo>
                  <a:lnTo>
                    <a:pt x="19380" y="0"/>
                  </a:lnTo>
                  <a:lnTo>
                    <a:pt x="37772" y="0"/>
                  </a:lnTo>
                  <a:lnTo>
                    <a:pt x="35625" y="9118"/>
                  </a:lnTo>
                  <a:cubicBezTo>
                    <a:pt x="34653" y="13204"/>
                    <a:pt x="33600" y="17592"/>
                    <a:pt x="32517" y="22060"/>
                  </a:cubicBezTo>
                  <a:lnTo>
                    <a:pt x="31947" y="24390"/>
                  </a:lnTo>
                  <a:lnTo>
                    <a:pt x="29232" y="35480"/>
                  </a:lnTo>
                  <a:cubicBezTo>
                    <a:pt x="25963" y="48692"/>
                    <a:pt x="22900" y="60613"/>
                    <a:pt x="21452" y="65224"/>
                  </a:cubicBezTo>
                  <a:cubicBezTo>
                    <a:pt x="17692" y="77168"/>
                    <a:pt x="14846" y="75411"/>
                    <a:pt x="12103" y="66629"/>
                  </a:cubicBezTo>
                  <a:cubicBezTo>
                    <a:pt x="10324" y="60921"/>
                    <a:pt x="5806" y="34904"/>
                    <a:pt x="2098" y="12678"/>
                  </a:cubicBez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 name="Shape 42"/>
            <p:cNvSpPr/>
            <p:nvPr/>
          </p:nvSpPr>
          <p:spPr>
            <a:xfrm>
              <a:off x="8125822" y="5467823"/>
              <a:ext cx="2385160" cy="727143"/>
            </a:xfrm>
            <a:custGeom>
              <a:avLst/>
              <a:gdLst/>
              <a:ahLst/>
              <a:cxnLst/>
              <a:rect l="0" t="0" r="0" b="0"/>
              <a:pathLst>
                <a:path w="120000" h="120000" extrusionOk="0">
                  <a:moveTo>
                    <a:pt x="91906" y="0"/>
                  </a:moveTo>
                  <a:lnTo>
                    <a:pt x="105217" y="0"/>
                  </a:lnTo>
                  <a:lnTo>
                    <a:pt x="105217" y="0"/>
                  </a:lnTo>
                  <a:cubicBezTo>
                    <a:pt x="106012" y="2827"/>
                    <a:pt x="106507" y="4517"/>
                    <a:pt x="106507" y="4517"/>
                  </a:cubicBezTo>
                  <a:cubicBezTo>
                    <a:pt x="106507" y="4517"/>
                    <a:pt x="106507" y="4517"/>
                    <a:pt x="107150" y="4517"/>
                  </a:cubicBezTo>
                  <a:cubicBezTo>
                    <a:pt x="107792" y="4517"/>
                    <a:pt x="108435" y="11894"/>
                    <a:pt x="109934" y="12597"/>
                  </a:cubicBezTo>
                  <a:cubicBezTo>
                    <a:pt x="111540" y="12948"/>
                    <a:pt x="113681" y="12597"/>
                    <a:pt x="118286" y="20676"/>
                  </a:cubicBezTo>
                  <a:cubicBezTo>
                    <a:pt x="122783" y="29107"/>
                    <a:pt x="117322" y="49481"/>
                    <a:pt x="114538" y="60371"/>
                  </a:cubicBezTo>
                  <a:cubicBezTo>
                    <a:pt x="111861" y="71261"/>
                    <a:pt x="114431" y="84259"/>
                    <a:pt x="109827" y="103579"/>
                  </a:cubicBezTo>
                  <a:cubicBezTo>
                    <a:pt x="105222" y="122900"/>
                    <a:pt x="100189" y="122900"/>
                    <a:pt x="98583" y="115171"/>
                  </a:cubicBezTo>
                  <a:cubicBezTo>
                    <a:pt x="96977" y="107092"/>
                    <a:pt x="100189" y="102877"/>
                    <a:pt x="101153" y="96905"/>
                  </a:cubicBezTo>
                  <a:cubicBezTo>
                    <a:pt x="102010" y="90582"/>
                    <a:pt x="102010" y="62479"/>
                    <a:pt x="102010" y="54048"/>
                  </a:cubicBezTo>
                  <a:cubicBezTo>
                    <a:pt x="102010" y="45969"/>
                    <a:pt x="99975" y="40699"/>
                    <a:pt x="99975" y="36484"/>
                  </a:cubicBezTo>
                  <a:cubicBezTo>
                    <a:pt x="99975" y="32269"/>
                    <a:pt x="98262" y="17164"/>
                    <a:pt x="95050" y="8381"/>
                  </a:cubicBezTo>
                  <a:cubicBezTo>
                    <a:pt x="94662" y="7284"/>
                    <a:pt x="94193" y="6005"/>
                    <a:pt x="93656" y="4575"/>
                  </a:cubicBezTo>
                  <a:close/>
                  <a:moveTo>
                    <a:pt x="16536" y="0"/>
                  </a:moveTo>
                  <a:lnTo>
                    <a:pt x="28710" y="0"/>
                  </a:lnTo>
                  <a:lnTo>
                    <a:pt x="28822" y="829"/>
                  </a:lnTo>
                  <a:cubicBezTo>
                    <a:pt x="29411" y="5922"/>
                    <a:pt x="29946" y="11016"/>
                    <a:pt x="30803" y="12597"/>
                  </a:cubicBezTo>
                  <a:cubicBezTo>
                    <a:pt x="32623" y="15758"/>
                    <a:pt x="33480" y="26648"/>
                    <a:pt x="37549" y="41753"/>
                  </a:cubicBezTo>
                  <a:cubicBezTo>
                    <a:pt x="41511" y="56858"/>
                    <a:pt x="36371" y="61425"/>
                    <a:pt x="25128" y="84258"/>
                  </a:cubicBezTo>
                  <a:cubicBezTo>
                    <a:pt x="13884" y="107092"/>
                    <a:pt x="1035" y="117982"/>
                    <a:pt x="178" y="106038"/>
                  </a:cubicBezTo>
                  <a:cubicBezTo>
                    <a:pt x="-570" y="94094"/>
                    <a:pt x="1035" y="86015"/>
                    <a:pt x="4997" y="79692"/>
                  </a:cubicBezTo>
                  <a:cubicBezTo>
                    <a:pt x="8959" y="73369"/>
                    <a:pt x="15919" y="30161"/>
                    <a:pt x="15919" y="30161"/>
                  </a:cubicBezTo>
                  <a:cubicBezTo>
                    <a:pt x="15919" y="30161"/>
                    <a:pt x="17204" y="23486"/>
                    <a:pt x="16561" y="16110"/>
                  </a:cubicBezTo>
                  <a:cubicBezTo>
                    <a:pt x="16240" y="12421"/>
                    <a:pt x="16267" y="7767"/>
                    <a:pt x="16374" y="4034"/>
                  </a:cubicBezTo>
                  <a:close/>
                </a:path>
              </a:pathLst>
            </a:custGeom>
            <a:solidFill>
              <a:srgbClr val="4CC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 name="Shape 43"/>
            <p:cNvSpPr/>
            <p:nvPr/>
          </p:nvSpPr>
          <p:spPr>
            <a:xfrm>
              <a:off x="7885553" y="4740680"/>
              <a:ext cx="2331607" cy="727143"/>
            </a:xfrm>
            <a:custGeom>
              <a:avLst/>
              <a:gdLst/>
              <a:ahLst/>
              <a:cxnLst/>
              <a:rect l="0" t="0" r="0" b="0"/>
              <a:pathLst>
                <a:path w="120000" h="120000" extrusionOk="0">
                  <a:moveTo>
                    <a:pt x="60570" y="0"/>
                  </a:moveTo>
                  <a:lnTo>
                    <a:pt x="87911" y="0"/>
                  </a:lnTo>
                  <a:lnTo>
                    <a:pt x="88535" y="4632"/>
                  </a:lnTo>
                  <a:cubicBezTo>
                    <a:pt x="88802" y="6876"/>
                    <a:pt x="88965" y="8594"/>
                    <a:pt x="89006" y="9648"/>
                  </a:cubicBezTo>
                  <a:cubicBezTo>
                    <a:pt x="89334" y="18078"/>
                    <a:pt x="90430" y="20186"/>
                    <a:pt x="90430" y="20186"/>
                  </a:cubicBezTo>
                  <a:cubicBezTo>
                    <a:pt x="99412" y="33184"/>
                    <a:pt x="106422" y="60232"/>
                    <a:pt x="109818" y="78850"/>
                  </a:cubicBezTo>
                  <a:cubicBezTo>
                    <a:pt x="111940" y="90487"/>
                    <a:pt x="115902" y="105416"/>
                    <a:pt x="118575" y="114977"/>
                  </a:cubicBezTo>
                  <a:lnTo>
                    <a:pt x="120000" y="119999"/>
                  </a:lnTo>
                  <a:lnTo>
                    <a:pt x="106383" y="119999"/>
                  </a:lnTo>
                  <a:lnTo>
                    <a:pt x="106330" y="119863"/>
                  </a:lnTo>
                  <a:cubicBezTo>
                    <a:pt x="102273" y="109653"/>
                    <a:pt x="96153" y="95097"/>
                    <a:pt x="90649" y="82715"/>
                  </a:cubicBezTo>
                  <a:cubicBezTo>
                    <a:pt x="83310" y="65853"/>
                    <a:pt x="86267" y="72527"/>
                    <a:pt x="81995" y="68663"/>
                  </a:cubicBezTo>
                  <a:cubicBezTo>
                    <a:pt x="77833" y="64448"/>
                    <a:pt x="76080" y="45478"/>
                    <a:pt x="74875" y="41263"/>
                  </a:cubicBezTo>
                  <a:cubicBezTo>
                    <a:pt x="73780" y="37399"/>
                    <a:pt x="72575" y="33535"/>
                    <a:pt x="72575" y="33535"/>
                  </a:cubicBezTo>
                  <a:cubicBezTo>
                    <a:pt x="70480" y="27870"/>
                    <a:pt x="66429" y="16525"/>
                    <a:pt x="62183" y="4556"/>
                  </a:cubicBezTo>
                  <a:close/>
                  <a:moveTo>
                    <a:pt x="0" y="0"/>
                  </a:moveTo>
                  <a:lnTo>
                    <a:pt x="23537" y="0"/>
                  </a:lnTo>
                  <a:lnTo>
                    <a:pt x="23639" y="646"/>
                  </a:lnTo>
                  <a:cubicBezTo>
                    <a:pt x="25090" y="12370"/>
                    <a:pt x="25967" y="24402"/>
                    <a:pt x="26679" y="32481"/>
                  </a:cubicBezTo>
                  <a:cubicBezTo>
                    <a:pt x="28212" y="48640"/>
                    <a:pt x="38837" y="109763"/>
                    <a:pt x="38837" y="109763"/>
                  </a:cubicBezTo>
                  <a:cubicBezTo>
                    <a:pt x="38837" y="109763"/>
                    <a:pt x="38837" y="109763"/>
                    <a:pt x="39495" y="109061"/>
                  </a:cubicBezTo>
                  <a:cubicBezTo>
                    <a:pt x="40042" y="109851"/>
                    <a:pt x="40480" y="111520"/>
                    <a:pt x="40857" y="113627"/>
                  </a:cubicBezTo>
                  <a:lnTo>
                    <a:pt x="41735" y="120000"/>
                  </a:lnTo>
                  <a:lnTo>
                    <a:pt x="29282" y="120000"/>
                  </a:lnTo>
                  <a:lnTo>
                    <a:pt x="29308" y="119363"/>
                  </a:lnTo>
                  <a:cubicBezTo>
                    <a:pt x="29369" y="118194"/>
                    <a:pt x="29417" y="117492"/>
                    <a:pt x="29417" y="117492"/>
                  </a:cubicBezTo>
                  <a:cubicBezTo>
                    <a:pt x="29417" y="117492"/>
                    <a:pt x="19887" y="77797"/>
                    <a:pt x="13753" y="56368"/>
                  </a:cubicBezTo>
                  <a:cubicBezTo>
                    <a:pt x="9071" y="40561"/>
                    <a:pt x="4573" y="23765"/>
                    <a:pt x="398" y="2276"/>
                  </a:cubicBez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4" name="Shape 44"/>
          <p:cNvSpPr txBox="1">
            <a:spLocks noGrp="1"/>
          </p:cNvSpPr>
          <p:nvPr>
            <p:ph type="body" idx="2"/>
          </p:nvPr>
        </p:nvSpPr>
        <p:spPr>
          <a:xfrm>
            <a:off x="6213747" y="1967242"/>
            <a:ext cx="5285919" cy="3749409"/>
          </a:xfrm>
          <a:prstGeom prst="rect">
            <a:avLst/>
          </a:prstGeom>
          <a:noFill/>
          <a:ln>
            <a:noFill/>
          </a:ln>
        </p:spPr>
        <p:txBody>
          <a:bodyPr spcFirstLastPara="1" wrap="square" lIns="0" tIns="0" rIns="91425" bIns="45700" anchor="t" anchorCtr="0"/>
          <a:lstStyle>
            <a:lvl1pPr marL="0" marR="0" lvl="0" indent="0" algn="l" rtl="0">
              <a:lnSpc>
                <a:spcPct val="100000"/>
              </a:lnSpc>
              <a:spcBef>
                <a:spcPts val="0"/>
              </a:spcBef>
              <a:spcAft>
                <a:spcPts val="60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347654" marR="0" lvl="1" indent="-344479" algn="l" rtl="0">
              <a:lnSpc>
                <a:spcPct val="100000"/>
              </a:lnSpc>
              <a:spcBef>
                <a:spcPts val="600"/>
              </a:spcBef>
              <a:spcAft>
                <a:spcPts val="0"/>
              </a:spcAft>
              <a:buClr>
                <a:schemeClr val="dk1"/>
              </a:buClr>
              <a:buSzPts val="1800"/>
              <a:buFont typeface="+mj-lt"/>
              <a:buAutoNum type="arabicPeriod"/>
              <a:defRPr sz="1800" b="0" i="0" u="none" strike="noStrike" cap="none">
                <a:solidFill>
                  <a:schemeClr val="dk1"/>
                </a:solidFill>
                <a:latin typeface="Arial"/>
                <a:ea typeface="Arial"/>
                <a:cs typeface="Arial"/>
                <a:sym typeface="Arial"/>
              </a:defRPr>
            </a:lvl2pPr>
            <a:lvl3pPr marL="682608" marR="0" lvl="2" indent="-344479" algn="l" rtl="0">
              <a:lnSpc>
                <a:spcPct val="100000"/>
              </a:lnSpc>
              <a:spcBef>
                <a:spcPts val="0"/>
              </a:spcBef>
              <a:spcAft>
                <a:spcPts val="0"/>
              </a:spcAft>
              <a:buClr>
                <a:schemeClr val="dk1"/>
              </a:buClr>
              <a:buSzPts val="1600"/>
              <a:buFont typeface="Wingdings 3" panose="05040102010807070707" pitchFamily="18" charset="2"/>
              <a:buChar char="*"/>
              <a:defRPr sz="1600" b="0" i="0" u="none" strike="noStrike" cap="none">
                <a:solidFill>
                  <a:schemeClr val="dk1"/>
                </a:solidFill>
                <a:latin typeface="Arial"/>
                <a:ea typeface="Arial"/>
                <a:cs typeface="Arial"/>
                <a:sym typeface="Arial"/>
              </a:defRPr>
            </a:lvl3pPr>
            <a:lvl4pPr marL="1828754" marR="0" lvl="3" indent="-228594"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a:p>
            <a:pPr lvl="1"/>
            <a:r>
              <a:rPr lang="en-US" smtClean="0"/>
              <a:t>Second level</a:t>
            </a:r>
          </a:p>
        </p:txBody>
      </p:sp>
      <p:sp>
        <p:nvSpPr>
          <p:cNvPr id="45" name="Shape 45"/>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 smtClean="0"/>
              <a:pPr/>
              <a:t>‹#›</a:t>
            </a:fld>
            <a:endParaRPr lang="en"/>
          </a:p>
        </p:txBody>
      </p:sp>
      <p:pic>
        <p:nvPicPr>
          <p:cNvPr id="23" name="Shape 1427"/>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383985" y="2388342"/>
            <a:ext cx="2408643" cy="2493524"/>
          </a:xfrm>
          <a:prstGeom prst="rect">
            <a:avLst/>
          </a:prstGeom>
          <a:noFill/>
          <a:ln>
            <a:noFill/>
          </a:ln>
        </p:spPr>
      </p:pic>
    </p:spTree>
    <p:extLst>
      <p:ext uri="{BB962C8B-B14F-4D97-AF65-F5344CB8AC3E}">
        <p14:creationId xmlns:p14="http://schemas.microsoft.com/office/powerpoint/2010/main" val="918834287"/>
      </p:ext>
    </p:extLst>
  </p:cSld>
  <p:clrMapOvr>
    <a:masterClrMapping/>
  </p:clrMapOvr>
  <p:timing>
    <p:tnLst>
      <p:par>
        <p:cTn id="1" dur="indefinite" restart="never" nodeType="tmRoot"/>
      </p:par>
    </p:tnLst>
  </p:timing>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mtClean="0"/>
              <a:t>Click to edit Master title style</a:t>
            </a:r>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70" lvl="0" indent="-457178">
              <a:spcBef>
                <a:spcPts val="0"/>
              </a:spcBef>
              <a:spcAft>
                <a:spcPts val="0"/>
              </a:spcAft>
              <a:buSzPts val="1800"/>
              <a:buChar char="●"/>
              <a:defRPr/>
            </a:lvl1pPr>
            <a:lvl2pPr marL="1219140" lvl="1" indent="-423312">
              <a:spcBef>
                <a:spcPts val="2133"/>
              </a:spcBef>
              <a:spcAft>
                <a:spcPts val="0"/>
              </a:spcAft>
              <a:buSzPts val="1400"/>
              <a:buChar char="○"/>
              <a:defRPr/>
            </a:lvl2pPr>
            <a:lvl3pPr marL="1828709" lvl="2" indent="-423312">
              <a:spcBef>
                <a:spcPts val="2133"/>
              </a:spcBef>
              <a:spcAft>
                <a:spcPts val="0"/>
              </a:spcAft>
              <a:buSzPts val="1400"/>
              <a:buChar char="■"/>
              <a:defRPr/>
            </a:lvl3pPr>
            <a:lvl4pPr marL="2438278" lvl="3" indent="-423312">
              <a:spcBef>
                <a:spcPts val="2133"/>
              </a:spcBef>
              <a:spcAft>
                <a:spcPts val="0"/>
              </a:spcAft>
              <a:buSzPts val="1400"/>
              <a:buChar char="●"/>
              <a:defRPr/>
            </a:lvl4pPr>
            <a:lvl5pPr marL="3047848" lvl="4" indent="-423312">
              <a:spcBef>
                <a:spcPts val="2133"/>
              </a:spcBef>
              <a:spcAft>
                <a:spcPts val="0"/>
              </a:spcAft>
              <a:buSzPts val="1400"/>
              <a:buChar char="○"/>
              <a:defRPr/>
            </a:lvl5pPr>
            <a:lvl6pPr marL="3657418" lvl="5" indent="-423312">
              <a:spcBef>
                <a:spcPts val="2133"/>
              </a:spcBef>
              <a:spcAft>
                <a:spcPts val="0"/>
              </a:spcAft>
              <a:buSzPts val="1400"/>
              <a:buChar char="■"/>
              <a:defRPr/>
            </a:lvl6pPr>
            <a:lvl7pPr marL="4266987" lvl="6" indent="-423312">
              <a:spcBef>
                <a:spcPts val="2133"/>
              </a:spcBef>
              <a:spcAft>
                <a:spcPts val="0"/>
              </a:spcAft>
              <a:buSzPts val="1400"/>
              <a:buChar char="●"/>
              <a:defRPr/>
            </a:lvl7pPr>
            <a:lvl8pPr marL="4876557" lvl="7" indent="-423312">
              <a:spcBef>
                <a:spcPts val="2133"/>
              </a:spcBef>
              <a:spcAft>
                <a:spcPts val="0"/>
              </a:spcAft>
              <a:buSzPts val="1400"/>
              <a:buChar char="○"/>
              <a:defRPr/>
            </a:lvl8pPr>
            <a:lvl9pPr marL="5486126" lvl="8" indent="-423312">
              <a:spcBef>
                <a:spcPts val="2133"/>
              </a:spcBef>
              <a:spcAft>
                <a:spcPts val="2133"/>
              </a:spcAft>
              <a:buSzPts val="1400"/>
              <a:buChar char="■"/>
              <a:defRPr/>
            </a:lvl9pPr>
          </a:lstStyle>
          <a:p>
            <a:pPr lvl="0"/>
            <a:r>
              <a:rPr lang="en-US" smtClean="0"/>
              <a:t>Click to edit Master text styles</a:t>
            </a: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188082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Content" preserve="1" userDrawn="1">
  <p:cSld name="Title+Content">
    <p:spTree>
      <p:nvGrpSpPr>
        <p:cNvPr id="1" name="Shape 692"/>
        <p:cNvGrpSpPr/>
        <p:nvPr/>
      </p:nvGrpSpPr>
      <p:grpSpPr>
        <a:xfrm>
          <a:off x="0" y="0"/>
          <a:ext cx="0" cy="0"/>
          <a:chOff x="0" y="0"/>
          <a:chExt cx="0" cy="0"/>
        </a:xfrm>
      </p:grpSpPr>
      <p:sp>
        <p:nvSpPr>
          <p:cNvPr id="693" name="Shape 693"/>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695" name="Shape 695"/>
          <p:cNvSpPr txBox="1">
            <a:spLocks noGrp="1"/>
          </p:cNvSpPr>
          <p:nvPr>
            <p:ph type="body" idx="2"/>
          </p:nvPr>
        </p:nvSpPr>
        <p:spPr>
          <a:xfrm>
            <a:off x="514351" y="1304995"/>
            <a:ext cx="10273812" cy="4840828"/>
          </a:xfrm>
          <a:prstGeom prst="rect">
            <a:avLst/>
          </a:prstGeom>
          <a:noFill/>
          <a:ln>
            <a:noFill/>
          </a:ln>
        </p:spPr>
        <p:txBody>
          <a:bodyPr spcFirstLastPara="1" wrap="square" lIns="0" tIns="0" rIns="91425" bIns="45700" anchor="t" anchorCtr="0"/>
          <a:lstStyle>
            <a:lvl1pPr marL="0" marR="0" lvl="0" indent="-228594" algn="l" rtl="0">
              <a:lnSpc>
                <a:spcPct val="100000"/>
              </a:lnSpc>
              <a:spcBef>
                <a:spcPts val="600"/>
              </a:spcBef>
              <a:spcAft>
                <a:spcPts val="60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344479" marR="0" lvl="1" indent="-342891" algn="l" rtl="0">
              <a:lnSpc>
                <a:spcPct val="100000"/>
              </a:lnSpc>
              <a:spcBef>
                <a:spcPts val="6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688957" marR="0" lvl="2" indent="-330192" algn="l" rtl="0">
              <a:lnSpc>
                <a:spcPct val="100000"/>
              </a:lnSpc>
              <a:spcBef>
                <a:spcPts val="600"/>
              </a:spcBef>
              <a:spcAft>
                <a:spcPts val="0"/>
              </a:spcAft>
              <a:buClr>
                <a:schemeClr val="dk1"/>
              </a:buClr>
              <a:buSzPts val="1600"/>
              <a:buFont typeface="Wingdings 3" panose="05040102010807070707" pitchFamily="18" charset="2"/>
              <a:buChar char="9"/>
              <a:defRPr sz="1600" b="0" i="0" u="none" strike="noStrike" cap="none">
                <a:solidFill>
                  <a:schemeClr val="dk1"/>
                </a:solidFill>
                <a:latin typeface="Arial"/>
                <a:ea typeface="Arial"/>
                <a:cs typeface="Arial"/>
                <a:sym typeface="Arial"/>
              </a:defRPr>
            </a:lvl3pPr>
            <a:lvl4pPr marL="1828754" marR="0" lvl="3" indent="-323843" algn="l" rtl="0">
              <a:lnSpc>
                <a:spcPct val="100000"/>
              </a:lnSpc>
              <a:spcBef>
                <a:spcPts val="839"/>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5943" marR="0" lvl="4" indent="-298443" algn="l" rtl="0">
              <a:lnSpc>
                <a:spcPct val="90000"/>
              </a:lnSpc>
              <a:spcBef>
                <a:spcPts val="839"/>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131" marR="0" lvl="5" indent="-342891" algn="l" rtl="0">
              <a:lnSpc>
                <a:spcPct val="90000"/>
              </a:lnSpc>
              <a:spcBef>
                <a:spcPts val="839"/>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320" marR="0" lvl="6"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509" marR="0" lvl="7"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697" marR="0" lvl="8"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smtClean="0"/>
              <a:t>Click to edit Master text styles</a:t>
            </a:r>
          </a:p>
          <a:p>
            <a:pPr lvl="1"/>
            <a:r>
              <a:rPr lang="en-US" smtClean="0"/>
              <a:t>Second level</a:t>
            </a:r>
          </a:p>
          <a:p>
            <a:pPr lvl="2"/>
            <a:r>
              <a:rPr lang="en-US" smtClean="0"/>
              <a:t>Third level</a:t>
            </a:r>
          </a:p>
        </p:txBody>
      </p:sp>
      <p:sp>
        <p:nvSpPr>
          <p:cNvPr id="696" name="Shape 696"/>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29449300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RunningMan-Infographic" preserve="1" userDrawn="1">
  <p:cSld name="1_RunningMan-Infographic">
    <p:spTree>
      <p:nvGrpSpPr>
        <p:cNvPr id="1" name="Shape 697"/>
        <p:cNvGrpSpPr/>
        <p:nvPr/>
      </p:nvGrpSpPr>
      <p:grpSpPr>
        <a:xfrm>
          <a:off x="0" y="0"/>
          <a:ext cx="0" cy="0"/>
          <a:chOff x="0" y="0"/>
          <a:chExt cx="0" cy="0"/>
        </a:xfrm>
      </p:grpSpPr>
      <p:sp>
        <p:nvSpPr>
          <p:cNvPr id="698" name="Shape 698"/>
          <p:cNvSpPr/>
          <p:nvPr/>
        </p:nvSpPr>
        <p:spPr>
          <a:xfrm>
            <a:off x="1" y="1684289"/>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99" name="Shape 699"/>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701" name="Shape 701"/>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pic>
        <p:nvPicPr>
          <p:cNvPr id="702" name="Shape 702"/>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519508" y="1921829"/>
            <a:ext cx="3232360" cy="3589147"/>
          </a:xfrm>
          <a:prstGeom prst="rect">
            <a:avLst/>
          </a:prstGeom>
          <a:noFill/>
          <a:ln>
            <a:noFill/>
          </a:ln>
        </p:spPr>
      </p:pic>
      <p:sp>
        <p:nvSpPr>
          <p:cNvPr id="703" name="Shape 703"/>
          <p:cNvSpPr/>
          <p:nvPr/>
        </p:nvSpPr>
        <p:spPr>
          <a:xfrm>
            <a:off x="-18853"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04" name="Shape 704"/>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770592" y="1921828"/>
            <a:ext cx="771525" cy="1457325"/>
          </a:xfrm>
          <a:prstGeom prst="rect">
            <a:avLst/>
          </a:prstGeom>
          <a:noFill/>
          <a:ln>
            <a:noFill/>
          </a:ln>
        </p:spPr>
      </p:pic>
      <p:sp>
        <p:nvSpPr>
          <p:cNvPr id="10" name="Text Placeholder 6"/>
          <p:cNvSpPr>
            <a:spLocks noGrp="1"/>
          </p:cNvSpPr>
          <p:nvPr>
            <p:ph type="body" sz="quarter" idx="26"/>
          </p:nvPr>
        </p:nvSpPr>
        <p:spPr>
          <a:xfrm>
            <a:off x="4809151" y="1852368"/>
            <a:ext cx="6690515" cy="3749411"/>
          </a:xfrm>
          <a:prstGeom prst="rect">
            <a:avLst/>
          </a:prstGeom>
        </p:spPr>
        <p:txBody>
          <a:bodyPr/>
          <a:lstStyle>
            <a:lvl1pPr marL="342891" indent="-342891">
              <a:spcAft>
                <a:spcPts val="600"/>
              </a:spcAft>
              <a:buFont typeface="+mj-lt"/>
              <a:buAutoNum type="arabicPeriod"/>
              <a:defRPr sz="1800"/>
            </a:lvl1pPr>
            <a:lvl2pPr marL="688957" indent="-342891">
              <a:spcAft>
                <a:spcPts val="200"/>
              </a:spcAft>
              <a:buAutoNum type="alphaUcParenR"/>
              <a:defRPr sz="1800" b="1"/>
            </a:lvl2pPr>
            <a:lvl3pPr>
              <a:defRPr sz="1800"/>
            </a:lvl3pPr>
            <a:lvl4pPr>
              <a:defRPr sz="1800"/>
            </a:lvl4pPr>
            <a:lvl5pPr>
              <a:defRPr sz="1800"/>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6778998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hone_01" preserve="1" userDrawn="1">
  <p:cSld name="Phone_01">
    <p:spTree>
      <p:nvGrpSpPr>
        <p:cNvPr id="1" name="Shape 706"/>
        <p:cNvGrpSpPr/>
        <p:nvPr/>
      </p:nvGrpSpPr>
      <p:grpSpPr>
        <a:xfrm>
          <a:off x="0" y="0"/>
          <a:ext cx="0" cy="0"/>
          <a:chOff x="0" y="0"/>
          <a:chExt cx="0" cy="0"/>
        </a:xfrm>
      </p:grpSpPr>
      <p:sp>
        <p:nvSpPr>
          <p:cNvPr id="707" name="Shape 707"/>
          <p:cNvSpPr>
            <a:spLocks noGrp="1"/>
          </p:cNvSpPr>
          <p:nvPr>
            <p:ph type="pic" idx="2"/>
          </p:nvPr>
        </p:nvSpPr>
        <p:spPr>
          <a:xfrm>
            <a:off x="5652253" y="1975485"/>
            <a:ext cx="1790587" cy="3183847"/>
          </a:xfrm>
          <a:prstGeom prst="rect">
            <a:avLst/>
          </a:prstGeom>
          <a:solidFill>
            <a:srgbClr val="F7F7F7"/>
          </a:solid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mtClean="0"/>
              <a:t>Click icon to add picture</a:t>
            </a:r>
            <a:endParaRPr/>
          </a:p>
        </p:txBody>
      </p:sp>
      <p:sp>
        <p:nvSpPr>
          <p:cNvPr id="708" name="Shape 708"/>
          <p:cNvSpPr>
            <a:spLocks noGrp="1"/>
          </p:cNvSpPr>
          <p:nvPr>
            <p:ph type="pic" idx="3"/>
          </p:nvPr>
        </p:nvSpPr>
        <p:spPr>
          <a:xfrm>
            <a:off x="4468896" y="2177862"/>
            <a:ext cx="1790587" cy="3183847"/>
          </a:xfrm>
          <a:prstGeom prst="rect">
            <a:avLst/>
          </a:prstGeom>
          <a:solidFill>
            <a:srgbClr val="F7F7F7"/>
          </a:solid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mtClean="0"/>
              <a:t>Click icon to add picture</a:t>
            </a:r>
            <a:endParaRPr/>
          </a:p>
        </p:txBody>
      </p:sp>
      <p:sp>
        <p:nvSpPr>
          <p:cNvPr id="709" name="Shape 709"/>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Tree>
    <p:extLst>
      <p:ext uri="{BB962C8B-B14F-4D97-AF65-F5344CB8AC3E}">
        <p14:creationId xmlns:p14="http://schemas.microsoft.com/office/powerpoint/2010/main" val="26280889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Content+ImageFull" preserve="1" userDrawn="1">
  <p:cSld name="Title+Content+ImageFull">
    <p:spTree>
      <p:nvGrpSpPr>
        <p:cNvPr id="1" name="Shape 711"/>
        <p:cNvGrpSpPr/>
        <p:nvPr/>
      </p:nvGrpSpPr>
      <p:grpSpPr>
        <a:xfrm>
          <a:off x="0" y="0"/>
          <a:ext cx="0" cy="0"/>
          <a:chOff x="0" y="0"/>
          <a:chExt cx="0" cy="0"/>
        </a:xfrm>
      </p:grpSpPr>
      <p:sp>
        <p:nvSpPr>
          <p:cNvPr id="712" name="Shape 712"/>
          <p:cNvSpPr txBox="1">
            <a:spLocks noGrp="1"/>
          </p:cNvSpPr>
          <p:nvPr>
            <p:ph type="title"/>
          </p:nvPr>
        </p:nvSpPr>
        <p:spPr>
          <a:xfrm>
            <a:off x="208635" y="633246"/>
            <a:ext cx="10984645"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714" name="Shape 714"/>
          <p:cNvSpPr txBox="1">
            <a:spLocks noGrp="1"/>
          </p:cNvSpPr>
          <p:nvPr>
            <p:ph type="body" idx="2"/>
          </p:nvPr>
        </p:nvSpPr>
        <p:spPr>
          <a:xfrm>
            <a:off x="514350" y="1304995"/>
            <a:ext cx="5323743" cy="4840828"/>
          </a:xfrm>
          <a:prstGeom prst="rect">
            <a:avLst/>
          </a:prstGeom>
          <a:noFill/>
          <a:ln>
            <a:noFill/>
          </a:ln>
        </p:spPr>
        <p:txBody>
          <a:bodyPr spcFirstLastPara="1" wrap="square" lIns="91425" tIns="45700" rIns="91425" bIns="45700" anchor="t" anchorCtr="0"/>
          <a:lstStyle>
            <a:lvl1pPr marL="457189" marR="0" lvl="0" indent="-228594"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377" marR="0" lvl="1" indent="-342891" algn="l" rtl="0">
              <a:lnSpc>
                <a:spcPct val="90000"/>
              </a:lnSpc>
              <a:spcBef>
                <a:spcPts val="839"/>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566" marR="0" lvl="2" indent="-330192" algn="l" rtl="0">
              <a:lnSpc>
                <a:spcPct val="90000"/>
              </a:lnSpc>
              <a:spcBef>
                <a:spcPts val="839"/>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754" marR="0" lvl="3" indent="-323843" algn="l" rtl="0">
              <a:lnSpc>
                <a:spcPct val="90000"/>
              </a:lnSpc>
              <a:spcBef>
                <a:spcPts val="839"/>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5943" marR="0" lvl="4" indent="-298443" algn="l" rtl="0">
              <a:lnSpc>
                <a:spcPct val="90000"/>
              </a:lnSpc>
              <a:spcBef>
                <a:spcPts val="839"/>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131" marR="0" lvl="5" indent="-342891" algn="l" rtl="0">
              <a:lnSpc>
                <a:spcPct val="90000"/>
              </a:lnSpc>
              <a:spcBef>
                <a:spcPts val="839"/>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320" marR="0" lvl="6"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509" marR="0" lvl="7"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697" marR="0" lvl="8"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smtClean="0"/>
              <a:t>Click to edit Master text styles</a:t>
            </a:r>
          </a:p>
        </p:txBody>
      </p:sp>
      <p:sp>
        <p:nvSpPr>
          <p:cNvPr id="715" name="Shape 715"/>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716" name="Shape 716"/>
          <p:cNvSpPr>
            <a:spLocks noGrp="1"/>
          </p:cNvSpPr>
          <p:nvPr>
            <p:ph type="pic" idx="3"/>
          </p:nvPr>
        </p:nvSpPr>
        <p:spPr>
          <a:xfrm>
            <a:off x="6096000" y="1292225"/>
            <a:ext cx="5096608" cy="4835525"/>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mtClean="0"/>
              <a:t>Click icon to add picture</a:t>
            </a:r>
            <a:endParaRPr/>
          </a:p>
        </p:txBody>
      </p:sp>
    </p:spTree>
    <p:extLst>
      <p:ext uri="{BB962C8B-B14F-4D97-AF65-F5344CB8AC3E}">
        <p14:creationId xmlns:p14="http://schemas.microsoft.com/office/powerpoint/2010/main" val="19413285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Content+Image" preserve="1" userDrawn="1">
  <p:cSld name="Title+Content+Image">
    <p:spTree>
      <p:nvGrpSpPr>
        <p:cNvPr id="1" name="Shape 717"/>
        <p:cNvGrpSpPr/>
        <p:nvPr/>
      </p:nvGrpSpPr>
      <p:grpSpPr>
        <a:xfrm>
          <a:off x="0" y="0"/>
          <a:ext cx="0" cy="0"/>
          <a:chOff x="0" y="0"/>
          <a:chExt cx="0" cy="0"/>
        </a:xfrm>
      </p:grpSpPr>
      <p:sp>
        <p:nvSpPr>
          <p:cNvPr id="718" name="Shape 718"/>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720" name="Shape 720"/>
          <p:cNvSpPr txBox="1">
            <a:spLocks noGrp="1"/>
          </p:cNvSpPr>
          <p:nvPr>
            <p:ph type="body" idx="2"/>
          </p:nvPr>
        </p:nvSpPr>
        <p:spPr>
          <a:xfrm>
            <a:off x="514351" y="1304995"/>
            <a:ext cx="10273812" cy="4840828"/>
          </a:xfrm>
          <a:prstGeom prst="rect">
            <a:avLst/>
          </a:prstGeom>
          <a:noFill/>
          <a:ln>
            <a:noFill/>
          </a:ln>
        </p:spPr>
        <p:txBody>
          <a:bodyPr spcFirstLastPara="1" wrap="square" lIns="91425" tIns="45700" rIns="91425" bIns="45700" anchor="t" anchorCtr="0"/>
          <a:lstStyle>
            <a:lvl1pPr marL="457189" marR="0" lvl="0" indent="-228594"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377" marR="0" lvl="1" indent="-342891" algn="l" rtl="0">
              <a:lnSpc>
                <a:spcPct val="90000"/>
              </a:lnSpc>
              <a:spcBef>
                <a:spcPts val="839"/>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566" marR="0" lvl="2" indent="-330192" algn="l" rtl="0">
              <a:lnSpc>
                <a:spcPct val="90000"/>
              </a:lnSpc>
              <a:spcBef>
                <a:spcPts val="839"/>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754" marR="0" lvl="3" indent="-323843" algn="l" rtl="0">
              <a:lnSpc>
                <a:spcPct val="90000"/>
              </a:lnSpc>
              <a:spcBef>
                <a:spcPts val="839"/>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5943" marR="0" lvl="4" indent="-298443" algn="l" rtl="0">
              <a:lnSpc>
                <a:spcPct val="90000"/>
              </a:lnSpc>
              <a:spcBef>
                <a:spcPts val="839"/>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131" marR="0" lvl="5" indent="-342891" algn="l" rtl="0">
              <a:lnSpc>
                <a:spcPct val="90000"/>
              </a:lnSpc>
              <a:spcBef>
                <a:spcPts val="839"/>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320" marR="0" lvl="6"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509" marR="0" lvl="7"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697" marR="0" lvl="8"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smtClean="0"/>
              <a:t>Click to edit Master text styles</a:t>
            </a:r>
          </a:p>
        </p:txBody>
      </p:sp>
      <p:sp>
        <p:nvSpPr>
          <p:cNvPr id="721" name="Shape 721"/>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722" name="Shape 722"/>
          <p:cNvSpPr>
            <a:spLocks noGrp="1"/>
          </p:cNvSpPr>
          <p:nvPr>
            <p:ph type="pic" idx="3"/>
          </p:nvPr>
        </p:nvSpPr>
        <p:spPr>
          <a:xfrm>
            <a:off x="8354663" y="3279531"/>
            <a:ext cx="3322988" cy="2865683"/>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mtClean="0"/>
              <a:t>Click icon to add picture</a:t>
            </a:r>
            <a:endParaRPr/>
          </a:p>
        </p:txBody>
      </p:sp>
    </p:spTree>
    <p:extLst>
      <p:ext uri="{BB962C8B-B14F-4D97-AF65-F5344CB8AC3E}">
        <p14:creationId xmlns:p14="http://schemas.microsoft.com/office/powerpoint/2010/main" val="38087554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723"/>
        <p:cNvGrpSpPr/>
        <p:nvPr/>
      </p:nvGrpSpPr>
      <p:grpSpPr>
        <a:xfrm>
          <a:off x="0" y="0"/>
          <a:ext cx="0" cy="0"/>
          <a:chOff x="0" y="0"/>
          <a:chExt cx="0" cy="0"/>
        </a:xfrm>
      </p:grpSpPr>
      <p:sp>
        <p:nvSpPr>
          <p:cNvPr id="724" name="Shape 724"/>
          <p:cNvSpPr txBox="1">
            <a:spLocks noGrp="1"/>
          </p:cNvSpPr>
          <p:nvPr>
            <p:ph type="title"/>
          </p:nvPr>
        </p:nvSpPr>
        <p:spPr>
          <a:xfrm>
            <a:off x="560327" y="246383"/>
            <a:ext cx="10515600" cy="550205"/>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725" name="Shape 725"/>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6282312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726"/>
        <p:cNvGrpSpPr/>
        <p:nvPr/>
      </p:nvGrpSpPr>
      <p:grpSpPr>
        <a:xfrm>
          <a:off x="0" y="0"/>
          <a:ext cx="0" cy="0"/>
          <a:chOff x="0" y="0"/>
          <a:chExt cx="0" cy="0"/>
        </a:xfrm>
      </p:grpSpPr>
      <p:sp>
        <p:nvSpPr>
          <p:cNvPr id="727" name="Shape 727"/>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699648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d-of-Module">
  <p:cSld name="End-of-Module">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3134" y="5309"/>
            <a:ext cx="12185707" cy="6847385"/>
          </a:xfrm>
          <a:prstGeom prst="rect">
            <a:avLst/>
          </a:prstGeom>
          <a:noFill/>
          <a:ln>
            <a:noFill/>
          </a:ln>
        </p:spPr>
      </p:pic>
      <p:sp>
        <p:nvSpPr>
          <p:cNvPr id="48" name="Shape 48"/>
          <p:cNvSpPr/>
          <p:nvPr/>
        </p:nvSpPr>
        <p:spPr>
          <a:xfrm>
            <a:off x="0" y="1447589"/>
            <a:ext cx="12192000" cy="1491049"/>
          </a:xfrm>
          <a:prstGeom prst="rect">
            <a:avLst/>
          </a:prstGeom>
          <a:solidFill>
            <a:srgbClr val="F2F2F2">
              <a:alpha val="44313"/>
            </a:srgbClr>
          </a:soli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 name="Shape 49"/>
          <p:cNvSpPr/>
          <p:nvPr/>
        </p:nvSpPr>
        <p:spPr>
          <a:xfrm>
            <a:off x="12075283" y="1449583"/>
            <a:ext cx="116719" cy="1489055"/>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
        <p:nvSpPr>
          <p:cNvPr id="50" name="Shape 50"/>
          <p:cNvSpPr txBox="1"/>
          <p:nvPr/>
        </p:nvSpPr>
        <p:spPr>
          <a:xfrm>
            <a:off x="571926" y="1713956"/>
            <a:ext cx="11192183" cy="70788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End of Module</a:t>
            </a:r>
            <a:endParaRPr sz="1400"/>
          </a:p>
        </p:txBody>
      </p:sp>
      <p:sp>
        <p:nvSpPr>
          <p:cNvPr id="51" name="Shape 51"/>
          <p:cNvSpPr txBox="1">
            <a:spLocks noGrp="1"/>
          </p:cNvSpPr>
          <p:nvPr>
            <p:ph type="body" idx="1"/>
          </p:nvPr>
        </p:nvSpPr>
        <p:spPr>
          <a:xfrm>
            <a:off x="571926" y="2422525"/>
            <a:ext cx="11192181" cy="400051"/>
          </a:xfrm>
          <a:prstGeom prst="rect">
            <a:avLst/>
          </a:prstGeom>
          <a:noFill/>
          <a:ln>
            <a:noFill/>
          </a:ln>
        </p:spPr>
        <p:txBody>
          <a:bodyPr spcFirstLastPara="1" wrap="square" lIns="91425" tIns="45700" rIns="91425" bIns="45700" anchor="t" anchorCtr="0"/>
          <a:lstStyle>
            <a:lvl1pPr marL="457189" marR="0" lvl="0" indent="-228594"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220107218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finition">
  <p:cSld name="Definition">
    <p:spTree>
      <p:nvGrpSpPr>
        <p:cNvPr id="1" name="Shape 52"/>
        <p:cNvGrpSpPr/>
        <p:nvPr/>
      </p:nvGrpSpPr>
      <p:grpSpPr>
        <a:xfrm>
          <a:off x="0" y="0"/>
          <a:ext cx="0" cy="0"/>
          <a:chOff x="0" y="0"/>
          <a:chExt cx="0" cy="0"/>
        </a:xfrm>
      </p:grpSpPr>
      <p:sp>
        <p:nvSpPr>
          <p:cNvPr id="53" name="Shape 53"/>
          <p:cNvSpPr>
            <a:spLocks noGrp="1"/>
          </p:cNvSpPr>
          <p:nvPr>
            <p:ph type="pic" idx="2"/>
          </p:nvPr>
        </p:nvSpPr>
        <p:spPr>
          <a:xfrm>
            <a:off x="0" y="1450977"/>
            <a:ext cx="12192000" cy="2822575"/>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r>
              <a:rPr lang="en-US" smtClean="0"/>
              <a:t>Click icon to add picture</a:t>
            </a:r>
            <a:endParaRPr/>
          </a:p>
        </p:txBody>
      </p:sp>
      <p:sp>
        <p:nvSpPr>
          <p:cNvPr id="54" name="Shape 54"/>
          <p:cNvSpPr txBox="1">
            <a:spLocks noGrp="1"/>
          </p:cNvSpPr>
          <p:nvPr>
            <p:ph type="body" idx="1"/>
          </p:nvPr>
        </p:nvSpPr>
        <p:spPr>
          <a:xfrm>
            <a:off x="2207739" y="4565684"/>
            <a:ext cx="7375007" cy="8749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800"/>
              <a:buFont typeface="Arial"/>
              <a:buNone/>
              <a:defRPr sz="1800" b="0" i="1"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800"/>
              <a:buFont typeface="Arial"/>
              <a:buNone/>
              <a:defRPr sz="1800" b="0" i="1"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5" name="Shape 55"/>
          <p:cNvSpPr txBox="1">
            <a:spLocks noGrp="1"/>
          </p:cNvSpPr>
          <p:nvPr>
            <p:ph type="body" idx="3"/>
          </p:nvPr>
        </p:nvSpPr>
        <p:spPr>
          <a:xfrm>
            <a:off x="207965" y="6206598"/>
            <a:ext cx="11622793" cy="36512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900"/>
              <a:buFont typeface="Arial"/>
              <a:buNone/>
              <a:defRPr sz="900" b="0" i="1"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6" name="Shape 56"/>
          <p:cNvSpPr txBox="1">
            <a:spLocks noGrp="1"/>
          </p:cNvSpPr>
          <p:nvPr>
            <p:ph type="body" idx="4"/>
          </p:nvPr>
        </p:nvSpPr>
        <p:spPr>
          <a:xfrm>
            <a:off x="8522430" y="3132903"/>
            <a:ext cx="3308327" cy="457200"/>
          </a:xfrm>
          <a:prstGeom prst="rect">
            <a:avLst/>
          </a:prstGeom>
          <a:solidFill>
            <a:srgbClr val="7F7F7F">
              <a:alpha val="57647"/>
            </a:srgbClr>
          </a:solid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lt1"/>
              </a:buClr>
              <a:buSzPts val="1800"/>
              <a:buFont typeface="Arial"/>
              <a:buNone/>
              <a:defRPr sz="1800" b="1" i="0" u="none" strike="noStrike" cap="none">
                <a:solidFill>
                  <a:schemeClr val="lt1"/>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7" name="Shape 57"/>
          <p:cNvSpPr txBox="1">
            <a:spLocks noGrp="1"/>
          </p:cNvSpPr>
          <p:nvPr>
            <p:ph type="body" idx="5"/>
          </p:nvPr>
        </p:nvSpPr>
        <p:spPr>
          <a:xfrm>
            <a:off x="8522430" y="3590103"/>
            <a:ext cx="3308327" cy="544575"/>
          </a:xfrm>
          <a:prstGeom prst="rect">
            <a:avLst/>
          </a:prstGeom>
          <a:solidFill>
            <a:srgbClr val="7F7F7F">
              <a:alpha val="57647"/>
            </a:srgbClr>
          </a:solid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lt1"/>
              </a:buClr>
              <a:buSzPts val="1100"/>
              <a:buFont typeface="Arial"/>
              <a:buNone/>
              <a:defRPr sz="1100" b="0" i="0" u="none" strike="noStrike" cap="none">
                <a:solidFill>
                  <a:schemeClr val="lt1"/>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8" name="Shape 58"/>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 smtClean="0"/>
              <a:pPr/>
              <a:t>‹#›</a:t>
            </a:fld>
            <a:endParaRPr lang="en"/>
          </a:p>
        </p:txBody>
      </p:sp>
      <p:sp>
        <p:nvSpPr>
          <p:cNvPr id="59" name="Shape 59"/>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Tree>
    <p:extLst>
      <p:ext uri="{BB962C8B-B14F-4D97-AF65-F5344CB8AC3E}">
        <p14:creationId xmlns:p14="http://schemas.microsoft.com/office/powerpoint/2010/main" val="75519480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rGraph-Infographic">
  <p:cSld name="BarGraph-Infographic">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64" name="Shape 64"/>
          <p:cNvSpPr/>
          <p:nvPr/>
        </p:nvSpPr>
        <p:spPr>
          <a:xfrm>
            <a:off x="2941313" y="1605063"/>
            <a:ext cx="508000" cy="3149600"/>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grpSp>
        <p:nvGrpSpPr>
          <p:cNvPr id="65" name="Shape 65"/>
          <p:cNvGrpSpPr/>
          <p:nvPr/>
        </p:nvGrpSpPr>
        <p:grpSpPr>
          <a:xfrm>
            <a:off x="638049" y="4989637"/>
            <a:ext cx="4348480" cy="128151"/>
            <a:chOff x="4800600" y="3954464"/>
            <a:chExt cx="3261360" cy="96113"/>
          </a:xfrm>
        </p:grpSpPr>
        <p:cxnSp>
          <p:nvCxnSpPr>
            <p:cNvPr id="66" name="Shape 66"/>
            <p:cNvCxnSpPr/>
            <p:nvPr/>
          </p:nvCxnSpPr>
          <p:spPr>
            <a:xfrm>
              <a:off x="4800600" y="4004857"/>
              <a:ext cx="3261360" cy="1587"/>
            </a:xfrm>
            <a:prstGeom prst="straightConnector1">
              <a:avLst/>
            </a:prstGeom>
            <a:noFill/>
            <a:ln w="12700" cap="flat" cmpd="sng">
              <a:solidFill>
                <a:srgbClr val="CCCCCA"/>
              </a:solidFill>
              <a:prstDash val="dot"/>
              <a:miter lim="8000"/>
              <a:headEnd type="oval" w="med" len="med"/>
              <a:tailEnd type="oval" w="med" len="med"/>
            </a:ln>
          </p:spPr>
        </p:cxnSp>
        <p:sp>
          <p:nvSpPr>
            <p:cNvPr id="67" name="Shape 67"/>
            <p:cNvSpPr/>
            <p:nvPr/>
          </p:nvSpPr>
          <p:spPr>
            <a:xfrm>
              <a:off x="4943044"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68" name="Shape 68"/>
            <p:cNvSpPr/>
            <p:nvPr/>
          </p:nvSpPr>
          <p:spPr>
            <a:xfrm>
              <a:off x="5519116"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69" name="Shape 69"/>
            <p:cNvSpPr/>
            <p:nvPr/>
          </p:nvSpPr>
          <p:spPr>
            <a:xfrm>
              <a:off x="6095187" y="3954464"/>
              <a:ext cx="96113" cy="96113"/>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0" name="Shape 70"/>
            <p:cNvSpPr/>
            <p:nvPr/>
          </p:nvSpPr>
          <p:spPr>
            <a:xfrm>
              <a:off x="6671260" y="3954464"/>
              <a:ext cx="96113" cy="96113"/>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1" name="Shape 71"/>
            <p:cNvSpPr/>
            <p:nvPr/>
          </p:nvSpPr>
          <p:spPr>
            <a:xfrm>
              <a:off x="7247332"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2" name="Shape 72"/>
            <p:cNvSpPr/>
            <p:nvPr/>
          </p:nvSpPr>
          <p:spPr>
            <a:xfrm>
              <a:off x="7823403"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grpSp>
      <p:sp>
        <p:nvSpPr>
          <p:cNvPr id="73" name="Shape 73"/>
          <p:cNvSpPr/>
          <p:nvPr/>
        </p:nvSpPr>
        <p:spPr>
          <a:xfrm>
            <a:off x="638051" y="3685579"/>
            <a:ext cx="508000" cy="106908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74" name="Shape 74"/>
          <p:cNvSpPr/>
          <p:nvPr/>
        </p:nvSpPr>
        <p:spPr>
          <a:xfrm>
            <a:off x="1406149" y="2824266"/>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75" name="Shape 75"/>
          <p:cNvSpPr/>
          <p:nvPr/>
        </p:nvSpPr>
        <p:spPr>
          <a:xfrm>
            <a:off x="2174244" y="2417864"/>
            <a:ext cx="508000" cy="2336800"/>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76" name="Shape 76"/>
          <p:cNvSpPr/>
          <p:nvPr/>
        </p:nvSpPr>
        <p:spPr>
          <a:xfrm>
            <a:off x="3710437" y="3266701"/>
            <a:ext cx="508000" cy="148796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77" name="Shape 77"/>
          <p:cNvSpPr/>
          <p:nvPr/>
        </p:nvSpPr>
        <p:spPr>
          <a:xfrm>
            <a:off x="4478532" y="2824266"/>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grpSp>
        <p:nvGrpSpPr>
          <p:cNvPr id="78" name="Shape 78"/>
          <p:cNvGrpSpPr/>
          <p:nvPr/>
        </p:nvGrpSpPr>
        <p:grpSpPr>
          <a:xfrm>
            <a:off x="8797949" y="3162820"/>
            <a:ext cx="616688" cy="616688"/>
            <a:chOff x="8998834" y="3241078"/>
            <a:chExt cx="616688" cy="616688"/>
          </a:xfrm>
        </p:grpSpPr>
        <p:sp>
          <p:nvSpPr>
            <p:cNvPr id="79" name="Shape 79"/>
            <p:cNvSpPr/>
            <p:nvPr/>
          </p:nvSpPr>
          <p:spPr>
            <a:xfrm>
              <a:off x="8998834" y="3241078"/>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0" name="Shape 80"/>
            <p:cNvSpPr/>
            <p:nvPr/>
          </p:nvSpPr>
          <p:spPr>
            <a:xfrm>
              <a:off x="9167514" y="3404228"/>
              <a:ext cx="279327" cy="279327"/>
            </a:xfrm>
            <a:custGeom>
              <a:avLst/>
              <a:gdLst/>
              <a:ahLst/>
              <a:cxnLst/>
              <a:rect l="0" t="0" r="0" b="0"/>
              <a:pathLst>
                <a:path w="120000" h="120000" extrusionOk="0">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8"/>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24188" y="98183"/>
                  </a:moveTo>
                  <a:lnTo>
                    <a:pt x="40938" y="73050"/>
                  </a:lnTo>
                  <a:lnTo>
                    <a:pt x="49305" y="85594"/>
                  </a:lnTo>
                  <a:cubicBezTo>
                    <a:pt x="49716" y="86577"/>
                    <a:pt x="50683" y="87272"/>
                    <a:pt x="51816" y="87272"/>
                  </a:cubicBezTo>
                  <a:cubicBezTo>
                    <a:pt x="52572" y="87272"/>
                    <a:pt x="53255" y="86972"/>
                    <a:pt x="53744" y="86472"/>
                  </a:cubicBezTo>
                  <a:lnTo>
                    <a:pt x="62211" y="78011"/>
                  </a:lnTo>
                  <a:lnTo>
                    <a:pt x="74311" y="98183"/>
                  </a:lnTo>
                  <a:cubicBezTo>
                    <a:pt x="74311" y="98183"/>
                    <a:pt x="24188" y="98183"/>
                    <a:pt x="24188" y="98183"/>
                  </a:cubicBezTo>
                  <a:close/>
                  <a:moveTo>
                    <a:pt x="81622" y="99900"/>
                  </a:moveTo>
                  <a:lnTo>
                    <a:pt x="81611" y="99872"/>
                  </a:lnTo>
                  <a:cubicBezTo>
                    <a:pt x="81583" y="99816"/>
                    <a:pt x="81538" y="99772"/>
                    <a:pt x="81516" y="99716"/>
                  </a:cubicBezTo>
                  <a:lnTo>
                    <a:pt x="65261" y="72627"/>
                  </a:lnTo>
                  <a:lnTo>
                    <a:pt x="65250" y="72627"/>
                  </a:lnTo>
                  <a:cubicBezTo>
                    <a:pt x="64850" y="71622"/>
                    <a:pt x="63877" y="70911"/>
                    <a:pt x="62727" y="70911"/>
                  </a:cubicBezTo>
                  <a:cubicBezTo>
                    <a:pt x="61972" y="70911"/>
                    <a:pt x="61294" y="71216"/>
                    <a:pt x="60800" y="71711"/>
                  </a:cubicBezTo>
                  <a:lnTo>
                    <a:pt x="52205" y="80300"/>
                  </a:lnTo>
                  <a:lnTo>
                    <a:pt x="43422" y="67133"/>
                  </a:lnTo>
                  <a:cubicBezTo>
                    <a:pt x="43011" y="66150"/>
                    <a:pt x="42044" y="65455"/>
                    <a:pt x="40911" y="65455"/>
                  </a:cubicBezTo>
                  <a:cubicBezTo>
                    <a:pt x="39961" y="65455"/>
                    <a:pt x="39172" y="65966"/>
                    <a:pt x="38683" y="66700"/>
                  </a:cubicBezTo>
                  <a:lnTo>
                    <a:pt x="38638" y="66666"/>
                  </a:lnTo>
                  <a:lnTo>
                    <a:pt x="16822" y="99394"/>
                  </a:lnTo>
                  <a:lnTo>
                    <a:pt x="16866" y="99427"/>
                  </a:lnTo>
                  <a:cubicBezTo>
                    <a:pt x="16572" y="99855"/>
                    <a:pt x="16361" y="100350"/>
                    <a:pt x="16361" y="100911"/>
                  </a:cubicBezTo>
                  <a:cubicBezTo>
                    <a:pt x="16361" y="102416"/>
                    <a:pt x="17583" y="103638"/>
                    <a:pt x="19088" y="103638"/>
                  </a:cubicBezTo>
                  <a:lnTo>
                    <a:pt x="79088" y="103638"/>
                  </a:lnTo>
                  <a:cubicBezTo>
                    <a:pt x="80600" y="103638"/>
                    <a:pt x="81816" y="102416"/>
                    <a:pt x="81816" y="100911"/>
                  </a:cubicBezTo>
                  <a:cubicBezTo>
                    <a:pt x="81816" y="100550"/>
                    <a:pt x="81738" y="100216"/>
                    <a:pt x="81616" y="99905"/>
                  </a:cubicBezTo>
                  <a:cubicBezTo>
                    <a:pt x="81616" y="99905"/>
                    <a:pt x="81622" y="99900"/>
                    <a:pt x="81622" y="99900"/>
                  </a:cubicBezTo>
                  <a:close/>
                  <a:moveTo>
                    <a:pt x="27272" y="43638"/>
                  </a:moveTo>
                  <a:cubicBezTo>
                    <a:pt x="30283" y="43638"/>
                    <a:pt x="32727" y="46083"/>
                    <a:pt x="32727" y="49088"/>
                  </a:cubicBezTo>
                  <a:cubicBezTo>
                    <a:pt x="32727" y="52105"/>
                    <a:pt x="30283" y="54544"/>
                    <a:pt x="27272" y="54544"/>
                  </a:cubicBezTo>
                  <a:cubicBezTo>
                    <a:pt x="24261" y="54544"/>
                    <a:pt x="21816" y="52105"/>
                    <a:pt x="21816" y="49088"/>
                  </a:cubicBezTo>
                  <a:cubicBezTo>
                    <a:pt x="21816" y="46083"/>
                    <a:pt x="24261" y="43638"/>
                    <a:pt x="27272" y="43638"/>
                  </a:cubicBezTo>
                  <a:moveTo>
                    <a:pt x="27272" y="60000"/>
                  </a:moveTo>
                  <a:cubicBezTo>
                    <a:pt x="33300" y="60000"/>
                    <a:pt x="38183" y="55116"/>
                    <a:pt x="38183" y="49088"/>
                  </a:cubicBezTo>
                  <a:cubicBezTo>
                    <a:pt x="38183" y="43066"/>
                    <a:pt x="33300" y="38183"/>
                    <a:pt x="27272" y="38183"/>
                  </a:cubicBezTo>
                  <a:cubicBezTo>
                    <a:pt x="21250" y="38183"/>
                    <a:pt x="16361" y="43066"/>
                    <a:pt x="16361" y="49088"/>
                  </a:cubicBezTo>
                  <a:cubicBezTo>
                    <a:pt x="16361" y="55116"/>
                    <a:pt x="21250" y="60000"/>
                    <a:pt x="27272" y="60000"/>
                  </a:cubicBezTo>
                  <a:moveTo>
                    <a:pt x="92727" y="109088"/>
                  </a:moveTo>
                  <a:cubicBezTo>
                    <a:pt x="92727" y="112105"/>
                    <a:pt x="90283" y="114550"/>
                    <a:pt x="87272" y="114550"/>
                  </a:cubicBezTo>
                  <a:lnTo>
                    <a:pt x="10911" y="114550"/>
                  </a:lnTo>
                  <a:cubicBezTo>
                    <a:pt x="7900" y="114550"/>
                    <a:pt x="5455" y="112105"/>
                    <a:pt x="5455" y="109088"/>
                  </a:cubicBezTo>
                  <a:lnTo>
                    <a:pt x="5455" y="32727"/>
                  </a:lnTo>
                  <a:cubicBezTo>
                    <a:pt x="5455" y="29716"/>
                    <a:pt x="7900" y="27272"/>
                    <a:pt x="10911" y="27272"/>
                  </a:cubicBezTo>
                  <a:lnTo>
                    <a:pt x="87272" y="27272"/>
                  </a:lnTo>
                  <a:cubicBezTo>
                    <a:pt x="90283" y="27272"/>
                    <a:pt x="92727" y="29716"/>
                    <a:pt x="92727" y="32727"/>
                  </a:cubicBezTo>
                  <a:cubicBezTo>
                    <a:pt x="92727" y="32727"/>
                    <a:pt x="92727" y="109088"/>
                    <a:pt x="92727" y="109088"/>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81" name="Shape 81"/>
          <p:cNvGrpSpPr/>
          <p:nvPr/>
        </p:nvGrpSpPr>
        <p:grpSpPr>
          <a:xfrm>
            <a:off x="8754275" y="1601639"/>
            <a:ext cx="616688" cy="616688"/>
            <a:chOff x="8998834" y="2145924"/>
            <a:chExt cx="616688" cy="616688"/>
          </a:xfrm>
        </p:grpSpPr>
        <p:sp>
          <p:nvSpPr>
            <p:cNvPr id="82" name="Shape 82"/>
            <p:cNvSpPr/>
            <p:nvPr/>
          </p:nvSpPr>
          <p:spPr>
            <a:xfrm>
              <a:off x="8998834" y="2145924"/>
              <a:ext cx="616688" cy="616688"/>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3" name="Shape 83"/>
            <p:cNvSpPr/>
            <p:nvPr/>
          </p:nvSpPr>
          <p:spPr>
            <a:xfrm>
              <a:off x="9167514" y="2308301"/>
              <a:ext cx="279327" cy="272980"/>
            </a:xfrm>
            <a:custGeom>
              <a:avLst/>
              <a:gdLst/>
              <a:ahLst/>
              <a:cxnLst/>
              <a:rect l="0" t="0" r="0" b="0"/>
              <a:pathLst>
                <a:path w="120000" h="120000" extrusionOk="0">
                  <a:moveTo>
                    <a:pt x="41833" y="23623"/>
                  </a:moveTo>
                  <a:lnTo>
                    <a:pt x="37111" y="20832"/>
                  </a:lnTo>
                  <a:lnTo>
                    <a:pt x="34383" y="25667"/>
                  </a:lnTo>
                  <a:lnTo>
                    <a:pt x="39111" y="28459"/>
                  </a:lnTo>
                  <a:cubicBezTo>
                    <a:pt x="39111" y="28459"/>
                    <a:pt x="41833" y="23623"/>
                    <a:pt x="41833" y="23623"/>
                  </a:cubicBezTo>
                  <a:close/>
                  <a:moveTo>
                    <a:pt x="47288" y="13953"/>
                  </a:moveTo>
                  <a:lnTo>
                    <a:pt x="42566" y="11167"/>
                  </a:lnTo>
                  <a:lnTo>
                    <a:pt x="39838" y="16002"/>
                  </a:lnTo>
                  <a:lnTo>
                    <a:pt x="44561" y="18794"/>
                  </a:lnTo>
                  <a:cubicBezTo>
                    <a:pt x="44561" y="18794"/>
                    <a:pt x="47288" y="13953"/>
                    <a:pt x="47288" y="13953"/>
                  </a:cubicBezTo>
                  <a:close/>
                  <a:moveTo>
                    <a:pt x="114544" y="47439"/>
                  </a:moveTo>
                  <a:lnTo>
                    <a:pt x="5455" y="47439"/>
                  </a:lnTo>
                  <a:lnTo>
                    <a:pt x="5455" y="36277"/>
                  </a:lnTo>
                  <a:lnTo>
                    <a:pt x="114544" y="36277"/>
                  </a:lnTo>
                  <a:cubicBezTo>
                    <a:pt x="114544" y="36277"/>
                    <a:pt x="114544" y="47439"/>
                    <a:pt x="114544" y="47439"/>
                  </a:cubicBezTo>
                  <a:close/>
                  <a:moveTo>
                    <a:pt x="103638" y="114416"/>
                  </a:moveTo>
                  <a:lnTo>
                    <a:pt x="16361" y="114416"/>
                  </a:lnTo>
                  <a:lnTo>
                    <a:pt x="16361" y="53023"/>
                  </a:lnTo>
                  <a:lnTo>
                    <a:pt x="103638" y="53023"/>
                  </a:lnTo>
                  <a:cubicBezTo>
                    <a:pt x="103638" y="53023"/>
                    <a:pt x="103638" y="114416"/>
                    <a:pt x="103638" y="114416"/>
                  </a:cubicBezTo>
                  <a:close/>
                  <a:moveTo>
                    <a:pt x="37838" y="8375"/>
                  </a:moveTo>
                  <a:cubicBezTo>
                    <a:pt x="39350" y="5707"/>
                    <a:pt x="42683" y="4790"/>
                    <a:pt x="45294" y="6332"/>
                  </a:cubicBezTo>
                  <a:lnTo>
                    <a:pt x="54744" y="11916"/>
                  </a:lnTo>
                  <a:lnTo>
                    <a:pt x="44144" y="30699"/>
                  </a:lnTo>
                  <a:lnTo>
                    <a:pt x="31994" y="30699"/>
                  </a:lnTo>
                  <a:lnTo>
                    <a:pt x="31655" y="30502"/>
                  </a:lnTo>
                  <a:lnTo>
                    <a:pt x="31544" y="30699"/>
                  </a:lnTo>
                  <a:lnTo>
                    <a:pt x="25250" y="30699"/>
                  </a:lnTo>
                  <a:cubicBezTo>
                    <a:pt x="25250" y="30699"/>
                    <a:pt x="37838" y="8375"/>
                    <a:pt x="37838" y="8375"/>
                  </a:cubicBezTo>
                  <a:close/>
                  <a:moveTo>
                    <a:pt x="86538" y="30699"/>
                  </a:moveTo>
                  <a:lnTo>
                    <a:pt x="50438" y="30699"/>
                  </a:lnTo>
                  <a:lnTo>
                    <a:pt x="59466" y="14702"/>
                  </a:lnTo>
                  <a:cubicBezTo>
                    <a:pt x="59466" y="14702"/>
                    <a:pt x="86538" y="30699"/>
                    <a:pt x="86538" y="30699"/>
                  </a:cubicBezTo>
                  <a:close/>
                  <a:moveTo>
                    <a:pt x="88500" y="15529"/>
                  </a:moveTo>
                  <a:cubicBezTo>
                    <a:pt x="91411" y="14730"/>
                    <a:pt x="94394" y="16497"/>
                    <a:pt x="95177" y="19475"/>
                  </a:cubicBezTo>
                  <a:lnTo>
                    <a:pt x="98116" y="30699"/>
                  </a:lnTo>
                  <a:lnTo>
                    <a:pt x="97444" y="30699"/>
                  </a:lnTo>
                  <a:lnTo>
                    <a:pt x="90438" y="26556"/>
                  </a:lnTo>
                  <a:lnTo>
                    <a:pt x="91322" y="26308"/>
                  </a:lnTo>
                  <a:lnTo>
                    <a:pt x="89911" y="20916"/>
                  </a:lnTo>
                  <a:lnTo>
                    <a:pt x="84644" y="22363"/>
                  </a:lnTo>
                  <a:lnTo>
                    <a:pt x="84883" y="23275"/>
                  </a:lnTo>
                  <a:lnTo>
                    <a:pt x="78200" y="19329"/>
                  </a:lnTo>
                  <a:lnTo>
                    <a:pt x="77961" y="18417"/>
                  </a:lnTo>
                  <a:cubicBezTo>
                    <a:pt x="77961" y="18417"/>
                    <a:pt x="88500" y="15529"/>
                    <a:pt x="88500" y="15529"/>
                  </a:cubicBezTo>
                  <a:close/>
                  <a:moveTo>
                    <a:pt x="114544" y="30699"/>
                  </a:moveTo>
                  <a:lnTo>
                    <a:pt x="103766" y="30699"/>
                  </a:lnTo>
                  <a:lnTo>
                    <a:pt x="100450" y="18028"/>
                  </a:lnTo>
                  <a:cubicBezTo>
                    <a:pt x="98888" y="12073"/>
                    <a:pt x="92911" y="8544"/>
                    <a:pt x="87088" y="10137"/>
                  </a:cubicBezTo>
                  <a:lnTo>
                    <a:pt x="70394" y="14719"/>
                  </a:lnTo>
                  <a:lnTo>
                    <a:pt x="48022" y="1497"/>
                  </a:lnTo>
                  <a:cubicBezTo>
                    <a:pt x="42800" y="-1581"/>
                    <a:pt x="36133" y="247"/>
                    <a:pt x="33116" y="5583"/>
                  </a:cubicBezTo>
                  <a:lnTo>
                    <a:pt x="18944" y="30699"/>
                  </a:lnTo>
                  <a:lnTo>
                    <a:pt x="5455" y="30699"/>
                  </a:lnTo>
                  <a:cubicBezTo>
                    <a:pt x="2444" y="30699"/>
                    <a:pt x="0" y="33198"/>
                    <a:pt x="0" y="36277"/>
                  </a:cubicBezTo>
                  <a:lnTo>
                    <a:pt x="0" y="47439"/>
                  </a:lnTo>
                  <a:cubicBezTo>
                    <a:pt x="0" y="50529"/>
                    <a:pt x="2444" y="53023"/>
                    <a:pt x="5455" y="53023"/>
                  </a:cubicBezTo>
                  <a:lnTo>
                    <a:pt x="10911" y="53023"/>
                  </a:lnTo>
                  <a:lnTo>
                    <a:pt x="10911" y="114416"/>
                  </a:lnTo>
                  <a:cubicBezTo>
                    <a:pt x="10911" y="117500"/>
                    <a:pt x="13350" y="120000"/>
                    <a:pt x="16361" y="120000"/>
                  </a:cubicBezTo>
                  <a:lnTo>
                    <a:pt x="103638" y="120000"/>
                  </a:lnTo>
                  <a:cubicBezTo>
                    <a:pt x="106650" y="120000"/>
                    <a:pt x="109088" y="117500"/>
                    <a:pt x="109088" y="114416"/>
                  </a:cubicBezTo>
                  <a:lnTo>
                    <a:pt x="109088" y="53023"/>
                  </a:lnTo>
                  <a:lnTo>
                    <a:pt x="114544" y="53023"/>
                  </a:lnTo>
                  <a:cubicBezTo>
                    <a:pt x="117555" y="53023"/>
                    <a:pt x="120000" y="50529"/>
                    <a:pt x="120000" y="47439"/>
                  </a:cubicBezTo>
                  <a:lnTo>
                    <a:pt x="120000" y="36277"/>
                  </a:lnTo>
                  <a:cubicBezTo>
                    <a:pt x="120000" y="33198"/>
                    <a:pt x="117555" y="30699"/>
                    <a:pt x="114544" y="30699"/>
                  </a:cubicBezTo>
                  <a:moveTo>
                    <a:pt x="43638" y="69768"/>
                  </a:moveTo>
                  <a:lnTo>
                    <a:pt x="76361" y="69768"/>
                  </a:lnTo>
                  <a:lnTo>
                    <a:pt x="76361" y="75346"/>
                  </a:lnTo>
                  <a:lnTo>
                    <a:pt x="43638" y="75346"/>
                  </a:lnTo>
                  <a:cubicBezTo>
                    <a:pt x="43638" y="75346"/>
                    <a:pt x="43638" y="69768"/>
                    <a:pt x="43638" y="69768"/>
                  </a:cubicBezTo>
                  <a:close/>
                  <a:moveTo>
                    <a:pt x="43638" y="80930"/>
                  </a:moveTo>
                  <a:lnTo>
                    <a:pt x="76361" y="80930"/>
                  </a:lnTo>
                  <a:cubicBezTo>
                    <a:pt x="79377" y="80930"/>
                    <a:pt x="81816" y="78431"/>
                    <a:pt x="81816" y="75346"/>
                  </a:cubicBezTo>
                  <a:lnTo>
                    <a:pt x="81816" y="69768"/>
                  </a:lnTo>
                  <a:cubicBezTo>
                    <a:pt x="81816" y="66684"/>
                    <a:pt x="79377" y="64184"/>
                    <a:pt x="76361" y="64184"/>
                  </a:cubicBezTo>
                  <a:lnTo>
                    <a:pt x="43638" y="64184"/>
                  </a:lnTo>
                  <a:cubicBezTo>
                    <a:pt x="40622" y="64184"/>
                    <a:pt x="38183" y="66684"/>
                    <a:pt x="38183" y="69768"/>
                  </a:cubicBezTo>
                  <a:lnTo>
                    <a:pt x="38183" y="75346"/>
                  </a:lnTo>
                  <a:cubicBezTo>
                    <a:pt x="38183" y="78431"/>
                    <a:pt x="40622" y="80930"/>
                    <a:pt x="43638" y="8093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84" name="Shape 84"/>
          <p:cNvGrpSpPr/>
          <p:nvPr/>
        </p:nvGrpSpPr>
        <p:grpSpPr>
          <a:xfrm>
            <a:off x="5852665" y="3159323"/>
            <a:ext cx="616688" cy="616688"/>
            <a:chOff x="5866603" y="3248975"/>
            <a:chExt cx="616688" cy="616688"/>
          </a:xfrm>
        </p:grpSpPr>
        <p:sp>
          <p:nvSpPr>
            <p:cNvPr id="85" name="Shape 85"/>
            <p:cNvSpPr/>
            <p:nvPr/>
          </p:nvSpPr>
          <p:spPr>
            <a:xfrm>
              <a:off x="5866603" y="3248975"/>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6" name="Shape 86"/>
            <p:cNvSpPr/>
            <p:nvPr/>
          </p:nvSpPr>
          <p:spPr>
            <a:xfrm>
              <a:off x="6035283" y="3417655"/>
              <a:ext cx="279327" cy="279327"/>
            </a:xfrm>
            <a:custGeom>
              <a:avLst/>
              <a:gdLst/>
              <a:ahLst/>
              <a:cxnLst/>
              <a:rect l="0" t="0" r="0" b="0"/>
              <a:pathLst>
                <a:path w="120000" h="120000" extrusionOk="0">
                  <a:moveTo>
                    <a:pt x="114544" y="109088"/>
                  </a:moveTo>
                  <a:cubicBezTo>
                    <a:pt x="114544" y="112100"/>
                    <a:pt x="112100" y="114550"/>
                    <a:pt x="109088" y="114550"/>
                  </a:cubicBezTo>
                  <a:lnTo>
                    <a:pt x="10911" y="114550"/>
                  </a:lnTo>
                  <a:cubicBezTo>
                    <a:pt x="7900" y="114550"/>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3638" y="35455"/>
                  </a:moveTo>
                  <a:cubicBezTo>
                    <a:pt x="40627" y="35455"/>
                    <a:pt x="38183" y="33016"/>
                    <a:pt x="38183" y="30000"/>
                  </a:cubicBezTo>
                  <a:cubicBezTo>
                    <a:pt x="38183" y="26988"/>
                    <a:pt x="40627" y="24544"/>
                    <a:pt x="43638" y="24544"/>
                  </a:cubicBezTo>
                  <a:cubicBezTo>
                    <a:pt x="46644" y="24544"/>
                    <a:pt x="49088" y="26988"/>
                    <a:pt x="49088" y="30000"/>
                  </a:cubicBezTo>
                  <a:cubicBezTo>
                    <a:pt x="49088" y="33016"/>
                    <a:pt x="46644" y="35455"/>
                    <a:pt x="43638" y="35455"/>
                  </a:cubicBezTo>
                  <a:moveTo>
                    <a:pt x="100911" y="27272"/>
                  </a:moveTo>
                  <a:lnTo>
                    <a:pt x="54161" y="27272"/>
                  </a:lnTo>
                  <a:cubicBezTo>
                    <a:pt x="52944" y="22577"/>
                    <a:pt x="48711" y="19088"/>
                    <a:pt x="43638" y="19088"/>
                  </a:cubicBezTo>
                  <a:cubicBezTo>
                    <a:pt x="38561" y="19088"/>
                    <a:pt x="34333" y="22577"/>
                    <a:pt x="33111" y="27272"/>
                  </a:cubicBezTo>
                  <a:lnTo>
                    <a:pt x="19088" y="27272"/>
                  </a:lnTo>
                  <a:cubicBezTo>
                    <a:pt x="17583" y="27272"/>
                    <a:pt x="16361" y="28494"/>
                    <a:pt x="16361" y="30000"/>
                  </a:cubicBezTo>
                  <a:cubicBezTo>
                    <a:pt x="16361" y="31511"/>
                    <a:pt x="17583" y="32727"/>
                    <a:pt x="19088" y="32727"/>
                  </a:cubicBezTo>
                  <a:lnTo>
                    <a:pt x="33111" y="32727"/>
                  </a:lnTo>
                  <a:cubicBezTo>
                    <a:pt x="34333" y="37427"/>
                    <a:pt x="38561" y="40911"/>
                    <a:pt x="43638" y="40911"/>
                  </a:cubicBezTo>
                  <a:cubicBezTo>
                    <a:pt x="48711" y="40911"/>
                    <a:pt x="52944" y="37427"/>
                    <a:pt x="54161" y="32727"/>
                  </a:cubicBezTo>
                  <a:lnTo>
                    <a:pt x="100911" y="32727"/>
                  </a:lnTo>
                  <a:cubicBezTo>
                    <a:pt x="102416" y="32727"/>
                    <a:pt x="103638" y="31511"/>
                    <a:pt x="103638" y="30000"/>
                  </a:cubicBezTo>
                  <a:cubicBezTo>
                    <a:pt x="103638" y="28494"/>
                    <a:pt x="102416" y="27272"/>
                    <a:pt x="100911" y="27272"/>
                  </a:cubicBezTo>
                  <a:moveTo>
                    <a:pt x="81816" y="65455"/>
                  </a:moveTo>
                  <a:cubicBezTo>
                    <a:pt x="78811" y="65455"/>
                    <a:pt x="76361" y="63011"/>
                    <a:pt x="76361" y="60000"/>
                  </a:cubicBezTo>
                  <a:cubicBezTo>
                    <a:pt x="76361" y="56988"/>
                    <a:pt x="78811" y="54544"/>
                    <a:pt x="81816" y="54544"/>
                  </a:cubicBezTo>
                  <a:cubicBezTo>
                    <a:pt x="84827" y="54544"/>
                    <a:pt x="87272" y="56988"/>
                    <a:pt x="87272" y="60000"/>
                  </a:cubicBezTo>
                  <a:cubicBezTo>
                    <a:pt x="87272" y="63011"/>
                    <a:pt x="84827" y="65455"/>
                    <a:pt x="81816" y="65455"/>
                  </a:cubicBezTo>
                  <a:moveTo>
                    <a:pt x="100911" y="57277"/>
                  </a:moveTo>
                  <a:lnTo>
                    <a:pt x="92338" y="57277"/>
                  </a:lnTo>
                  <a:cubicBezTo>
                    <a:pt x="91122" y="52577"/>
                    <a:pt x="86894" y="49088"/>
                    <a:pt x="81816" y="49088"/>
                  </a:cubicBezTo>
                  <a:cubicBezTo>
                    <a:pt x="76744" y="49088"/>
                    <a:pt x="72511" y="52577"/>
                    <a:pt x="71294" y="57277"/>
                  </a:cubicBezTo>
                  <a:lnTo>
                    <a:pt x="19088" y="57277"/>
                  </a:lnTo>
                  <a:cubicBezTo>
                    <a:pt x="17583" y="57277"/>
                    <a:pt x="16361" y="58494"/>
                    <a:pt x="16361" y="60000"/>
                  </a:cubicBezTo>
                  <a:cubicBezTo>
                    <a:pt x="16361" y="61511"/>
                    <a:pt x="17583" y="62727"/>
                    <a:pt x="19088" y="62727"/>
                  </a:cubicBezTo>
                  <a:lnTo>
                    <a:pt x="71294" y="62727"/>
                  </a:lnTo>
                  <a:cubicBezTo>
                    <a:pt x="72511" y="67427"/>
                    <a:pt x="76744" y="70911"/>
                    <a:pt x="81816" y="70911"/>
                  </a:cubicBezTo>
                  <a:cubicBezTo>
                    <a:pt x="86894" y="70911"/>
                    <a:pt x="91122" y="67427"/>
                    <a:pt x="92338" y="62727"/>
                  </a:cubicBezTo>
                  <a:lnTo>
                    <a:pt x="100911" y="62727"/>
                  </a:lnTo>
                  <a:cubicBezTo>
                    <a:pt x="102416" y="62727"/>
                    <a:pt x="103638" y="61511"/>
                    <a:pt x="103638" y="60000"/>
                  </a:cubicBezTo>
                  <a:cubicBezTo>
                    <a:pt x="103638" y="58494"/>
                    <a:pt x="102416" y="57277"/>
                    <a:pt x="100911" y="57277"/>
                  </a:cubicBezTo>
                  <a:moveTo>
                    <a:pt x="54544" y="95455"/>
                  </a:moveTo>
                  <a:cubicBezTo>
                    <a:pt x="51533" y="95455"/>
                    <a:pt x="49088" y="93016"/>
                    <a:pt x="49088" y="90000"/>
                  </a:cubicBezTo>
                  <a:cubicBezTo>
                    <a:pt x="49088" y="86988"/>
                    <a:pt x="51533" y="84544"/>
                    <a:pt x="54544" y="84544"/>
                  </a:cubicBezTo>
                  <a:cubicBezTo>
                    <a:pt x="57555" y="84544"/>
                    <a:pt x="60000" y="86988"/>
                    <a:pt x="60000" y="90000"/>
                  </a:cubicBezTo>
                  <a:cubicBezTo>
                    <a:pt x="60000" y="93016"/>
                    <a:pt x="57555" y="95455"/>
                    <a:pt x="54544" y="95455"/>
                  </a:cubicBezTo>
                  <a:moveTo>
                    <a:pt x="100911" y="87272"/>
                  </a:moveTo>
                  <a:lnTo>
                    <a:pt x="65066" y="87272"/>
                  </a:lnTo>
                  <a:cubicBezTo>
                    <a:pt x="63850" y="82572"/>
                    <a:pt x="59622" y="79094"/>
                    <a:pt x="54544" y="79094"/>
                  </a:cubicBezTo>
                  <a:cubicBezTo>
                    <a:pt x="49466" y="79094"/>
                    <a:pt x="45238" y="82572"/>
                    <a:pt x="44022" y="87272"/>
                  </a:cubicBezTo>
                  <a:lnTo>
                    <a:pt x="19088" y="87272"/>
                  </a:lnTo>
                  <a:cubicBezTo>
                    <a:pt x="17583" y="87272"/>
                    <a:pt x="16361" y="88494"/>
                    <a:pt x="16361" y="90000"/>
                  </a:cubicBezTo>
                  <a:cubicBezTo>
                    <a:pt x="16361" y="91511"/>
                    <a:pt x="17583" y="92727"/>
                    <a:pt x="19088" y="92727"/>
                  </a:cubicBezTo>
                  <a:lnTo>
                    <a:pt x="44022" y="92727"/>
                  </a:lnTo>
                  <a:cubicBezTo>
                    <a:pt x="45238" y="97427"/>
                    <a:pt x="49466" y="100911"/>
                    <a:pt x="54544" y="100911"/>
                  </a:cubicBezTo>
                  <a:cubicBezTo>
                    <a:pt x="59622" y="100911"/>
                    <a:pt x="63850" y="97427"/>
                    <a:pt x="65066" y="92727"/>
                  </a:cubicBezTo>
                  <a:lnTo>
                    <a:pt x="100911" y="92727"/>
                  </a:lnTo>
                  <a:cubicBezTo>
                    <a:pt x="102416" y="92727"/>
                    <a:pt x="103638" y="91511"/>
                    <a:pt x="103638" y="90000"/>
                  </a:cubicBezTo>
                  <a:cubicBezTo>
                    <a:pt x="103638" y="88494"/>
                    <a:pt x="102416" y="87272"/>
                    <a:pt x="100911" y="87272"/>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87" name="Shape 87"/>
          <p:cNvGrpSpPr/>
          <p:nvPr/>
        </p:nvGrpSpPr>
        <p:grpSpPr>
          <a:xfrm>
            <a:off x="8806369" y="4754663"/>
            <a:ext cx="616688" cy="616688"/>
            <a:chOff x="8998834" y="4446928"/>
            <a:chExt cx="616688" cy="616688"/>
          </a:xfrm>
        </p:grpSpPr>
        <p:sp>
          <p:nvSpPr>
            <p:cNvPr id="88" name="Shape 88"/>
            <p:cNvSpPr/>
            <p:nvPr/>
          </p:nvSpPr>
          <p:spPr>
            <a:xfrm>
              <a:off x="8998834" y="4446928"/>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9" name="Shape 89"/>
            <p:cNvSpPr/>
            <p:nvPr/>
          </p:nvSpPr>
          <p:spPr>
            <a:xfrm>
              <a:off x="9167514" y="4640392"/>
              <a:ext cx="279327" cy="253935"/>
            </a:xfrm>
            <a:custGeom>
              <a:avLst/>
              <a:gdLst/>
              <a:ahLst/>
              <a:cxnLst/>
              <a:rect l="0" t="0" r="0" b="0"/>
              <a:pathLst>
                <a:path w="120000" h="120000" extrusionOk="0">
                  <a:moveTo>
                    <a:pt x="92727" y="114000"/>
                  </a:moveTo>
                  <a:lnTo>
                    <a:pt x="81816" y="114000"/>
                  </a:lnTo>
                  <a:lnTo>
                    <a:pt x="81816" y="102000"/>
                  </a:lnTo>
                  <a:cubicBezTo>
                    <a:pt x="83327" y="102000"/>
                    <a:pt x="84544" y="100661"/>
                    <a:pt x="84544" y="99000"/>
                  </a:cubicBezTo>
                  <a:cubicBezTo>
                    <a:pt x="84544" y="97344"/>
                    <a:pt x="83327" y="96000"/>
                    <a:pt x="81816" y="96000"/>
                  </a:cubicBezTo>
                  <a:lnTo>
                    <a:pt x="81816" y="42000"/>
                  </a:lnTo>
                  <a:lnTo>
                    <a:pt x="92727" y="42000"/>
                  </a:lnTo>
                  <a:cubicBezTo>
                    <a:pt x="92727" y="42000"/>
                    <a:pt x="92727" y="114000"/>
                    <a:pt x="92727" y="114000"/>
                  </a:cubicBezTo>
                  <a:close/>
                  <a:moveTo>
                    <a:pt x="76361" y="96000"/>
                  </a:moveTo>
                  <a:cubicBezTo>
                    <a:pt x="74855" y="96000"/>
                    <a:pt x="73638" y="97344"/>
                    <a:pt x="73638" y="99000"/>
                  </a:cubicBezTo>
                  <a:cubicBezTo>
                    <a:pt x="73638" y="100661"/>
                    <a:pt x="74855" y="102000"/>
                    <a:pt x="76361" y="102000"/>
                  </a:cubicBezTo>
                  <a:lnTo>
                    <a:pt x="76361" y="114000"/>
                  </a:lnTo>
                  <a:lnTo>
                    <a:pt x="21816" y="114000"/>
                  </a:lnTo>
                  <a:lnTo>
                    <a:pt x="21816" y="102000"/>
                  </a:lnTo>
                  <a:cubicBezTo>
                    <a:pt x="23327" y="102000"/>
                    <a:pt x="24544" y="100661"/>
                    <a:pt x="24544" y="99000"/>
                  </a:cubicBezTo>
                  <a:cubicBezTo>
                    <a:pt x="24544" y="97344"/>
                    <a:pt x="23327" y="96000"/>
                    <a:pt x="21816" y="96000"/>
                  </a:cubicBezTo>
                  <a:lnTo>
                    <a:pt x="21816" y="42000"/>
                  </a:lnTo>
                  <a:lnTo>
                    <a:pt x="76361" y="42000"/>
                  </a:lnTo>
                  <a:cubicBezTo>
                    <a:pt x="76361" y="42000"/>
                    <a:pt x="76361" y="96000"/>
                    <a:pt x="76361" y="96000"/>
                  </a:cubicBezTo>
                  <a:close/>
                  <a:moveTo>
                    <a:pt x="16361" y="96000"/>
                  </a:moveTo>
                  <a:cubicBezTo>
                    <a:pt x="14855" y="96000"/>
                    <a:pt x="13638" y="97344"/>
                    <a:pt x="13638" y="99000"/>
                  </a:cubicBezTo>
                  <a:cubicBezTo>
                    <a:pt x="13638" y="100661"/>
                    <a:pt x="14855" y="102000"/>
                    <a:pt x="16361" y="102000"/>
                  </a:cubicBezTo>
                  <a:lnTo>
                    <a:pt x="16361" y="114000"/>
                  </a:lnTo>
                  <a:lnTo>
                    <a:pt x="5455" y="114000"/>
                  </a:lnTo>
                  <a:lnTo>
                    <a:pt x="5455" y="42000"/>
                  </a:lnTo>
                  <a:lnTo>
                    <a:pt x="16361" y="42000"/>
                  </a:lnTo>
                  <a:cubicBezTo>
                    <a:pt x="16361" y="42000"/>
                    <a:pt x="16361" y="96000"/>
                    <a:pt x="16361" y="96000"/>
                  </a:cubicBezTo>
                  <a:close/>
                  <a:moveTo>
                    <a:pt x="43638" y="30000"/>
                  </a:moveTo>
                  <a:lnTo>
                    <a:pt x="54544" y="30000"/>
                  </a:lnTo>
                  <a:cubicBezTo>
                    <a:pt x="57555" y="30000"/>
                    <a:pt x="60000" y="32688"/>
                    <a:pt x="60000" y="36005"/>
                  </a:cubicBezTo>
                  <a:lnTo>
                    <a:pt x="38183" y="36005"/>
                  </a:lnTo>
                  <a:cubicBezTo>
                    <a:pt x="38183" y="32688"/>
                    <a:pt x="40627" y="30000"/>
                    <a:pt x="43638" y="30000"/>
                  </a:cubicBezTo>
                  <a:moveTo>
                    <a:pt x="92727" y="36005"/>
                  </a:moveTo>
                  <a:lnTo>
                    <a:pt x="65455" y="36005"/>
                  </a:lnTo>
                  <a:cubicBezTo>
                    <a:pt x="65455" y="29372"/>
                    <a:pt x="60572" y="24005"/>
                    <a:pt x="54544" y="24005"/>
                  </a:cubicBezTo>
                  <a:lnTo>
                    <a:pt x="43638" y="24005"/>
                  </a:lnTo>
                  <a:cubicBezTo>
                    <a:pt x="37611" y="24005"/>
                    <a:pt x="32727" y="29372"/>
                    <a:pt x="32727" y="36005"/>
                  </a:cubicBezTo>
                  <a:lnTo>
                    <a:pt x="5455" y="36005"/>
                  </a:lnTo>
                  <a:cubicBezTo>
                    <a:pt x="2444" y="36005"/>
                    <a:pt x="0" y="38688"/>
                    <a:pt x="0" y="42000"/>
                  </a:cubicBezTo>
                  <a:lnTo>
                    <a:pt x="0" y="114000"/>
                  </a:lnTo>
                  <a:cubicBezTo>
                    <a:pt x="0" y="117311"/>
                    <a:pt x="2444" y="120000"/>
                    <a:pt x="5455" y="120000"/>
                  </a:cubicBezTo>
                  <a:lnTo>
                    <a:pt x="92727" y="120000"/>
                  </a:lnTo>
                  <a:cubicBezTo>
                    <a:pt x="95738" y="120000"/>
                    <a:pt x="98183" y="117311"/>
                    <a:pt x="98183" y="114000"/>
                  </a:cubicBezTo>
                  <a:lnTo>
                    <a:pt x="98183" y="42000"/>
                  </a:lnTo>
                  <a:cubicBezTo>
                    <a:pt x="98183" y="38688"/>
                    <a:pt x="95738" y="36005"/>
                    <a:pt x="92727" y="36005"/>
                  </a:cubicBezTo>
                  <a:moveTo>
                    <a:pt x="60000" y="12005"/>
                  </a:moveTo>
                  <a:cubicBezTo>
                    <a:pt x="60000" y="8688"/>
                    <a:pt x="62444" y="6000"/>
                    <a:pt x="65455" y="6000"/>
                  </a:cubicBezTo>
                  <a:lnTo>
                    <a:pt x="76361" y="6000"/>
                  </a:lnTo>
                  <a:cubicBezTo>
                    <a:pt x="79372" y="6000"/>
                    <a:pt x="81816" y="8688"/>
                    <a:pt x="81816" y="12005"/>
                  </a:cubicBezTo>
                  <a:cubicBezTo>
                    <a:pt x="81816" y="12005"/>
                    <a:pt x="60000" y="12005"/>
                    <a:pt x="60000" y="12005"/>
                  </a:cubicBezTo>
                  <a:close/>
                  <a:moveTo>
                    <a:pt x="114544" y="12005"/>
                  </a:moveTo>
                  <a:lnTo>
                    <a:pt x="87272" y="12005"/>
                  </a:lnTo>
                  <a:cubicBezTo>
                    <a:pt x="87272" y="5372"/>
                    <a:pt x="82388" y="0"/>
                    <a:pt x="76361" y="0"/>
                  </a:cubicBezTo>
                  <a:lnTo>
                    <a:pt x="65455" y="0"/>
                  </a:lnTo>
                  <a:cubicBezTo>
                    <a:pt x="59427" y="0"/>
                    <a:pt x="54544" y="5372"/>
                    <a:pt x="54544" y="12005"/>
                  </a:cubicBezTo>
                  <a:lnTo>
                    <a:pt x="27272" y="12005"/>
                  </a:lnTo>
                  <a:cubicBezTo>
                    <a:pt x="24261" y="12005"/>
                    <a:pt x="21816" y="14688"/>
                    <a:pt x="21816" y="18000"/>
                  </a:cubicBezTo>
                  <a:lnTo>
                    <a:pt x="21816" y="27000"/>
                  </a:lnTo>
                  <a:cubicBezTo>
                    <a:pt x="21816" y="28661"/>
                    <a:pt x="23038" y="30000"/>
                    <a:pt x="24544" y="30000"/>
                  </a:cubicBezTo>
                  <a:cubicBezTo>
                    <a:pt x="26055" y="30000"/>
                    <a:pt x="27272" y="28661"/>
                    <a:pt x="27272" y="27000"/>
                  </a:cubicBezTo>
                  <a:lnTo>
                    <a:pt x="27272" y="18000"/>
                  </a:lnTo>
                  <a:lnTo>
                    <a:pt x="114544" y="18000"/>
                  </a:lnTo>
                  <a:lnTo>
                    <a:pt x="114544" y="90005"/>
                  </a:lnTo>
                  <a:lnTo>
                    <a:pt x="106361" y="90005"/>
                  </a:lnTo>
                  <a:cubicBezTo>
                    <a:pt x="104855" y="90005"/>
                    <a:pt x="103638" y="91344"/>
                    <a:pt x="103638" y="93000"/>
                  </a:cubicBezTo>
                  <a:cubicBezTo>
                    <a:pt x="103638" y="94661"/>
                    <a:pt x="104855" y="96000"/>
                    <a:pt x="106361" y="96000"/>
                  </a:cubicBezTo>
                  <a:lnTo>
                    <a:pt x="114544" y="96000"/>
                  </a:lnTo>
                  <a:cubicBezTo>
                    <a:pt x="117555" y="96000"/>
                    <a:pt x="120000" y="93311"/>
                    <a:pt x="120000" y="90005"/>
                  </a:cubicBezTo>
                  <a:lnTo>
                    <a:pt x="120000" y="18000"/>
                  </a:lnTo>
                  <a:cubicBezTo>
                    <a:pt x="120000" y="14688"/>
                    <a:pt x="117555" y="12005"/>
                    <a:pt x="114544" y="12005"/>
                  </a:cubicBezTo>
                  <a:moveTo>
                    <a:pt x="30000" y="66005"/>
                  </a:moveTo>
                  <a:lnTo>
                    <a:pt x="35455" y="66005"/>
                  </a:lnTo>
                  <a:cubicBezTo>
                    <a:pt x="36961" y="66005"/>
                    <a:pt x="38183" y="64661"/>
                    <a:pt x="38183" y="63005"/>
                  </a:cubicBezTo>
                  <a:cubicBezTo>
                    <a:pt x="38183" y="61344"/>
                    <a:pt x="36961" y="60000"/>
                    <a:pt x="35455" y="60000"/>
                  </a:cubicBezTo>
                  <a:lnTo>
                    <a:pt x="30000" y="60000"/>
                  </a:lnTo>
                  <a:cubicBezTo>
                    <a:pt x="28494" y="60000"/>
                    <a:pt x="27272" y="61344"/>
                    <a:pt x="27272" y="63005"/>
                  </a:cubicBezTo>
                  <a:cubicBezTo>
                    <a:pt x="27272" y="64661"/>
                    <a:pt x="28494" y="66005"/>
                    <a:pt x="30000" y="66005"/>
                  </a:cubicBezTo>
                  <a:moveTo>
                    <a:pt x="30000" y="54000"/>
                  </a:moveTo>
                  <a:lnTo>
                    <a:pt x="46361" y="54000"/>
                  </a:lnTo>
                  <a:cubicBezTo>
                    <a:pt x="47872" y="54000"/>
                    <a:pt x="49088" y="52661"/>
                    <a:pt x="49088" y="51005"/>
                  </a:cubicBezTo>
                  <a:cubicBezTo>
                    <a:pt x="49088" y="49344"/>
                    <a:pt x="47872" y="48000"/>
                    <a:pt x="46361" y="48000"/>
                  </a:cubicBezTo>
                  <a:lnTo>
                    <a:pt x="30000" y="48000"/>
                  </a:lnTo>
                  <a:cubicBezTo>
                    <a:pt x="28494" y="48000"/>
                    <a:pt x="27272" y="49344"/>
                    <a:pt x="27272" y="51005"/>
                  </a:cubicBezTo>
                  <a:cubicBezTo>
                    <a:pt x="27272" y="52661"/>
                    <a:pt x="28494" y="54000"/>
                    <a:pt x="30000" y="54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90" name="Shape 90"/>
          <p:cNvGrpSpPr/>
          <p:nvPr/>
        </p:nvGrpSpPr>
        <p:grpSpPr>
          <a:xfrm>
            <a:off x="5866603" y="1538356"/>
            <a:ext cx="616688" cy="616688"/>
            <a:chOff x="5866603" y="2153819"/>
            <a:chExt cx="616688" cy="616688"/>
          </a:xfrm>
        </p:grpSpPr>
        <p:sp>
          <p:nvSpPr>
            <p:cNvPr id="91" name="Shape 91"/>
            <p:cNvSpPr/>
            <p:nvPr/>
          </p:nvSpPr>
          <p:spPr>
            <a:xfrm>
              <a:off x="5866603" y="2153819"/>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2" name="Shape 92"/>
            <p:cNvSpPr/>
            <p:nvPr/>
          </p:nvSpPr>
          <p:spPr>
            <a:xfrm>
              <a:off x="6035283" y="2327251"/>
              <a:ext cx="279327" cy="254031"/>
            </a:xfrm>
            <a:custGeom>
              <a:avLst/>
              <a:gdLst/>
              <a:ahLst/>
              <a:cxnLst/>
              <a:rect l="0" t="0" r="0" b="0"/>
              <a:pathLst>
                <a:path w="120000" h="120000" extrusionOk="0">
                  <a:moveTo>
                    <a:pt x="114544" y="42031"/>
                  </a:moveTo>
                  <a:lnTo>
                    <a:pt x="75444" y="42031"/>
                  </a:lnTo>
                  <a:cubicBezTo>
                    <a:pt x="73088" y="38609"/>
                    <a:pt x="70655" y="34591"/>
                    <a:pt x="68438" y="30039"/>
                  </a:cubicBezTo>
                  <a:lnTo>
                    <a:pt x="114544" y="30039"/>
                  </a:lnTo>
                  <a:cubicBezTo>
                    <a:pt x="114544" y="30039"/>
                    <a:pt x="114544" y="42031"/>
                    <a:pt x="114544" y="42031"/>
                  </a:cubicBezTo>
                  <a:close/>
                  <a:moveTo>
                    <a:pt x="109088" y="78019"/>
                  </a:moveTo>
                  <a:lnTo>
                    <a:pt x="62727" y="78019"/>
                  </a:lnTo>
                  <a:lnTo>
                    <a:pt x="62727" y="48030"/>
                  </a:lnTo>
                  <a:lnTo>
                    <a:pt x="72722" y="48030"/>
                  </a:lnTo>
                  <a:cubicBezTo>
                    <a:pt x="77900" y="55119"/>
                    <a:pt x="82305" y="59233"/>
                    <a:pt x="82677" y="59574"/>
                  </a:cubicBezTo>
                  <a:cubicBezTo>
                    <a:pt x="83383" y="60215"/>
                    <a:pt x="84300" y="60408"/>
                    <a:pt x="85127" y="60164"/>
                  </a:cubicBezTo>
                  <a:cubicBezTo>
                    <a:pt x="85655" y="60011"/>
                    <a:pt x="86138" y="59682"/>
                    <a:pt x="86516" y="59188"/>
                  </a:cubicBezTo>
                  <a:cubicBezTo>
                    <a:pt x="87477" y="57917"/>
                    <a:pt x="87322" y="56021"/>
                    <a:pt x="86166" y="54960"/>
                  </a:cubicBezTo>
                  <a:cubicBezTo>
                    <a:pt x="86100" y="54903"/>
                    <a:pt x="83461" y="52429"/>
                    <a:pt x="79905" y="48030"/>
                  </a:cubicBezTo>
                  <a:lnTo>
                    <a:pt x="109088" y="48030"/>
                  </a:lnTo>
                  <a:cubicBezTo>
                    <a:pt x="109088" y="48030"/>
                    <a:pt x="109088" y="78019"/>
                    <a:pt x="109088" y="78019"/>
                  </a:cubicBezTo>
                  <a:close/>
                  <a:moveTo>
                    <a:pt x="109088" y="114001"/>
                  </a:moveTo>
                  <a:lnTo>
                    <a:pt x="62727" y="114001"/>
                  </a:lnTo>
                  <a:lnTo>
                    <a:pt x="62727" y="84012"/>
                  </a:lnTo>
                  <a:lnTo>
                    <a:pt x="109088" y="84012"/>
                  </a:lnTo>
                  <a:cubicBezTo>
                    <a:pt x="109088" y="84012"/>
                    <a:pt x="109088" y="114001"/>
                    <a:pt x="109088" y="114001"/>
                  </a:cubicBezTo>
                  <a:close/>
                  <a:moveTo>
                    <a:pt x="62727" y="30993"/>
                  </a:moveTo>
                  <a:cubicBezTo>
                    <a:pt x="64588" y="35062"/>
                    <a:pt x="66616" y="38751"/>
                    <a:pt x="68666" y="42031"/>
                  </a:cubicBezTo>
                  <a:lnTo>
                    <a:pt x="62727" y="42031"/>
                  </a:lnTo>
                  <a:cubicBezTo>
                    <a:pt x="62727" y="42031"/>
                    <a:pt x="62727" y="30993"/>
                    <a:pt x="62727" y="30993"/>
                  </a:cubicBezTo>
                  <a:close/>
                  <a:moveTo>
                    <a:pt x="71505" y="8405"/>
                  </a:moveTo>
                  <a:cubicBezTo>
                    <a:pt x="78027" y="4262"/>
                    <a:pt x="85755" y="5556"/>
                    <a:pt x="88772" y="11293"/>
                  </a:cubicBezTo>
                  <a:cubicBezTo>
                    <a:pt x="90794" y="15141"/>
                    <a:pt x="90127" y="19994"/>
                    <a:pt x="87527" y="24040"/>
                  </a:cubicBezTo>
                  <a:lnTo>
                    <a:pt x="65805" y="24040"/>
                  </a:lnTo>
                  <a:cubicBezTo>
                    <a:pt x="65222" y="22559"/>
                    <a:pt x="64672" y="21044"/>
                    <a:pt x="64166" y="19477"/>
                  </a:cubicBezTo>
                  <a:cubicBezTo>
                    <a:pt x="64738" y="15272"/>
                    <a:pt x="67333" y="11049"/>
                    <a:pt x="71505" y="8405"/>
                  </a:cubicBezTo>
                  <a:moveTo>
                    <a:pt x="57272" y="42031"/>
                  </a:moveTo>
                  <a:lnTo>
                    <a:pt x="51244" y="42031"/>
                  </a:lnTo>
                  <a:cubicBezTo>
                    <a:pt x="53333" y="38700"/>
                    <a:pt x="55388" y="34948"/>
                    <a:pt x="57272" y="30811"/>
                  </a:cubicBezTo>
                  <a:cubicBezTo>
                    <a:pt x="57272" y="30811"/>
                    <a:pt x="57272" y="42031"/>
                    <a:pt x="57272" y="42031"/>
                  </a:cubicBezTo>
                  <a:close/>
                  <a:moveTo>
                    <a:pt x="57272" y="78019"/>
                  </a:moveTo>
                  <a:lnTo>
                    <a:pt x="10911" y="78019"/>
                  </a:lnTo>
                  <a:lnTo>
                    <a:pt x="10911" y="48030"/>
                  </a:lnTo>
                  <a:lnTo>
                    <a:pt x="40011" y="48030"/>
                  </a:lnTo>
                  <a:cubicBezTo>
                    <a:pt x="36461" y="52429"/>
                    <a:pt x="33816" y="54903"/>
                    <a:pt x="33750" y="54960"/>
                  </a:cubicBezTo>
                  <a:cubicBezTo>
                    <a:pt x="32594" y="56021"/>
                    <a:pt x="32438" y="57917"/>
                    <a:pt x="33400" y="59188"/>
                  </a:cubicBezTo>
                  <a:cubicBezTo>
                    <a:pt x="33777" y="59682"/>
                    <a:pt x="34261" y="60011"/>
                    <a:pt x="34783" y="60164"/>
                  </a:cubicBezTo>
                  <a:cubicBezTo>
                    <a:pt x="35616" y="60408"/>
                    <a:pt x="36527" y="60215"/>
                    <a:pt x="37238" y="59574"/>
                  </a:cubicBezTo>
                  <a:cubicBezTo>
                    <a:pt x="37611" y="59233"/>
                    <a:pt x="42016" y="55119"/>
                    <a:pt x="47194" y="48030"/>
                  </a:cubicBezTo>
                  <a:lnTo>
                    <a:pt x="57272" y="48030"/>
                  </a:lnTo>
                  <a:cubicBezTo>
                    <a:pt x="57272" y="48030"/>
                    <a:pt x="57272" y="78019"/>
                    <a:pt x="57272" y="78019"/>
                  </a:cubicBezTo>
                  <a:close/>
                  <a:moveTo>
                    <a:pt x="57272" y="114001"/>
                  </a:moveTo>
                  <a:lnTo>
                    <a:pt x="10911" y="114001"/>
                  </a:lnTo>
                  <a:lnTo>
                    <a:pt x="10911" y="84012"/>
                  </a:lnTo>
                  <a:lnTo>
                    <a:pt x="57272" y="84012"/>
                  </a:lnTo>
                  <a:cubicBezTo>
                    <a:pt x="57272" y="84012"/>
                    <a:pt x="57272" y="114001"/>
                    <a:pt x="57272" y="114001"/>
                  </a:cubicBezTo>
                  <a:close/>
                  <a:moveTo>
                    <a:pt x="5455" y="42031"/>
                  </a:moveTo>
                  <a:lnTo>
                    <a:pt x="5455" y="30039"/>
                  </a:lnTo>
                  <a:lnTo>
                    <a:pt x="51477" y="30039"/>
                  </a:lnTo>
                  <a:cubicBezTo>
                    <a:pt x="49261" y="34591"/>
                    <a:pt x="46827" y="38609"/>
                    <a:pt x="44472" y="42031"/>
                  </a:cubicBezTo>
                  <a:cubicBezTo>
                    <a:pt x="44472" y="42031"/>
                    <a:pt x="5455" y="42031"/>
                    <a:pt x="5455" y="42031"/>
                  </a:cubicBezTo>
                  <a:close/>
                  <a:moveTo>
                    <a:pt x="31144" y="11293"/>
                  </a:moveTo>
                  <a:cubicBezTo>
                    <a:pt x="34155" y="5561"/>
                    <a:pt x="41888" y="4262"/>
                    <a:pt x="48411" y="8405"/>
                  </a:cubicBezTo>
                  <a:cubicBezTo>
                    <a:pt x="52583" y="11055"/>
                    <a:pt x="55172" y="15278"/>
                    <a:pt x="55750" y="19483"/>
                  </a:cubicBezTo>
                  <a:cubicBezTo>
                    <a:pt x="55244" y="21044"/>
                    <a:pt x="54694" y="22559"/>
                    <a:pt x="54111" y="24040"/>
                  </a:cubicBezTo>
                  <a:lnTo>
                    <a:pt x="32388" y="24040"/>
                  </a:lnTo>
                  <a:cubicBezTo>
                    <a:pt x="29788" y="19994"/>
                    <a:pt x="29122" y="15141"/>
                    <a:pt x="31144" y="11293"/>
                  </a:cubicBezTo>
                  <a:moveTo>
                    <a:pt x="114544" y="24040"/>
                  </a:moveTo>
                  <a:lnTo>
                    <a:pt x="93744" y="24040"/>
                  </a:lnTo>
                  <a:cubicBezTo>
                    <a:pt x="95883" y="18870"/>
                    <a:pt x="96022" y="13110"/>
                    <a:pt x="93494" y="8291"/>
                  </a:cubicBezTo>
                  <a:cubicBezTo>
                    <a:pt x="88972" y="-306"/>
                    <a:pt x="77911" y="-2587"/>
                    <a:pt x="68777" y="3206"/>
                  </a:cubicBezTo>
                  <a:cubicBezTo>
                    <a:pt x="65261" y="5442"/>
                    <a:pt x="62650" y="8575"/>
                    <a:pt x="60916" y="12043"/>
                  </a:cubicBezTo>
                  <a:cubicBezTo>
                    <a:pt x="60827" y="12003"/>
                    <a:pt x="60761" y="11935"/>
                    <a:pt x="60666" y="11906"/>
                  </a:cubicBezTo>
                  <a:cubicBezTo>
                    <a:pt x="60605" y="11889"/>
                    <a:pt x="60550" y="11901"/>
                    <a:pt x="60488" y="11889"/>
                  </a:cubicBezTo>
                  <a:cubicBezTo>
                    <a:pt x="60338" y="11855"/>
                    <a:pt x="60188" y="11855"/>
                    <a:pt x="60033" y="11850"/>
                  </a:cubicBezTo>
                  <a:cubicBezTo>
                    <a:pt x="59900" y="11855"/>
                    <a:pt x="59772" y="11855"/>
                    <a:pt x="59638" y="11878"/>
                  </a:cubicBezTo>
                  <a:cubicBezTo>
                    <a:pt x="59511" y="11895"/>
                    <a:pt x="59383" y="11861"/>
                    <a:pt x="59250" y="11906"/>
                  </a:cubicBezTo>
                  <a:cubicBezTo>
                    <a:pt x="59155" y="11935"/>
                    <a:pt x="59088" y="12003"/>
                    <a:pt x="59000" y="12043"/>
                  </a:cubicBezTo>
                  <a:cubicBezTo>
                    <a:pt x="57261" y="8575"/>
                    <a:pt x="54650" y="5442"/>
                    <a:pt x="51138" y="3212"/>
                  </a:cubicBezTo>
                  <a:cubicBezTo>
                    <a:pt x="42005" y="-2587"/>
                    <a:pt x="30938" y="-306"/>
                    <a:pt x="26416" y="8291"/>
                  </a:cubicBezTo>
                  <a:cubicBezTo>
                    <a:pt x="23894" y="13110"/>
                    <a:pt x="24027" y="18870"/>
                    <a:pt x="26172" y="24040"/>
                  </a:cubicBezTo>
                  <a:lnTo>
                    <a:pt x="5455" y="24040"/>
                  </a:lnTo>
                  <a:cubicBezTo>
                    <a:pt x="2444" y="24040"/>
                    <a:pt x="0" y="26725"/>
                    <a:pt x="0" y="30039"/>
                  </a:cubicBezTo>
                  <a:lnTo>
                    <a:pt x="0" y="42031"/>
                  </a:lnTo>
                  <a:cubicBezTo>
                    <a:pt x="0" y="45346"/>
                    <a:pt x="2444" y="48030"/>
                    <a:pt x="5455" y="48030"/>
                  </a:cubicBezTo>
                  <a:lnTo>
                    <a:pt x="5455" y="114001"/>
                  </a:lnTo>
                  <a:cubicBezTo>
                    <a:pt x="5455" y="117315"/>
                    <a:pt x="7900" y="120000"/>
                    <a:pt x="10911" y="120000"/>
                  </a:cubicBezTo>
                  <a:lnTo>
                    <a:pt x="109088" y="120000"/>
                  </a:lnTo>
                  <a:cubicBezTo>
                    <a:pt x="112100" y="120000"/>
                    <a:pt x="114544" y="117315"/>
                    <a:pt x="114544" y="114001"/>
                  </a:cubicBezTo>
                  <a:lnTo>
                    <a:pt x="114544" y="48030"/>
                  </a:lnTo>
                  <a:cubicBezTo>
                    <a:pt x="117555" y="48030"/>
                    <a:pt x="120000" y="45346"/>
                    <a:pt x="120000" y="42031"/>
                  </a:cubicBezTo>
                  <a:lnTo>
                    <a:pt x="120000" y="30039"/>
                  </a:lnTo>
                  <a:cubicBezTo>
                    <a:pt x="120000" y="26725"/>
                    <a:pt x="117555" y="24040"/>
                    <a:pt x="114544" y="2404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93" name="Shape 93"/>
          <p:cNvGrpSpPr/>
          <p:nvPr/>
        </p:nvGrpSpPr>
        <p:grpSpPr>
          <a:xfrm>
            <a:off x="5884007" y="4735487"/>
            <a:ext cx="616688" cy="616688"/>
            <a:chOff x="5866603" y="4454825"/>
            <a:chExt cx="616688" cy="616688"/>
          </a:xfrm>
        </p:grpSpPr>
        <p:sp>
          <p:nvSpPr>
            <p:cNvPr id="94" name="Shape 94"/>
            <p:cNvSpPr/>
            <p:nvPr/>
          </p:nvSpPr>
          <p:spPr>
            <a:xfrm>
              <a:off x="5866603" y="4454825"/>
              <a:ext cx="616688" cy="616688"/>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5" name="Shape 95"/>
            <p:cNvSpPr/>
            <p:nvPr/>
          </p:nvSpPr>
          <p:spPr>
            <a:xfrm>
              <a:off x="6035283" y="4615000"/>
              <a:ext cx="279327" cy="279327"/>
            </a:xfrm>
            <a:custGeom>
              <a:avLst/>
              <a:gdLst/>
              <a:ahLst/>
              <a:cxnLst/>
              <a:rect l="0" t="0" r="0" b="0"/>
              <a:pathLst>
                <a:path w="120000" h="120000" extrusionOk="0">
                  <a:moveTo>
                    <a:pt x="53216" y="94688"/>
                  </a:moveTo>
                  <a:cubicBezTo>
                    <a:pt x="52377" y="95411"/>
                    <a:pt x="51400" y="95966"/>
                    <a:pt x="50277" y="96355"/>
                  </a:cubicBezTo>
                  <a:cubicBezTo>
                    <a:pt x="49161" y="96750"/>
                    <a:pt x="47977" y="96944"/>
                    <a:pt x="46738" y="96944"/>
                  </a:cubicBezTo>
                  <a:cubicBezTo>
                    <a:pt x="43816" y="96944"/>
                    <a:pt x="41600" y="96044"/>
                    <a:pt x="40077" y="94255"/>
                  </a:cubicBezTo>
                  <a:cubicBezTo>
                    <a:pt x="38561" y="92466"/>
                    <a:pt x="37761" y="90144"/>
                    <a:pt x="37677" y="87305"/>
                  </a:cubicBezTo>
                  <a:lnTo>
                    <a:pt x="32577" y="87305"/>
                  </a:lnTo>
                  <a:cubicBezTo>
                    <a:pt x="32538" y="89566"/>
                    <a:pt x="32850" y="91588"/>
                    <a:pt x="33511" y="93361"/>
                  </a:cubicBezTo>
                  <a:cubicBezTo>
                    <a:pt x="34172" y="95127"/>
                    <a:pt x="35116" y="96627"/>
                    <a:pt x="36361" y="97838"/>
                  </a:cubicBezTo>
                  <a:cubicBezTo>
                    <a:pt x="37594" y="99055"/>
                    <a:pt x="39100" y="99972"/>
                    <a:pt x="40861" y="100588"/>
                  </a:cubicBezTo>
                  <a:cubicBezTo>
                    <a:pt x="42616" y="101211"/>
                    <a:pt x="44577" y="101516"/>
                    <a:pt x="46738" y="101516"/>
                  </a:cubicBezTo>
                  <a:cubicBezTo>
                    <a:pt x="48738" y="101516"/>
                    <a:pt x="50627" y="101238"/>
                    <a:pt x="52411" y="100683"/>
                  </a:cubicBezTo>
                  <a:cubicBezTo>
                    <a:pt x="54188" y="100127"/>
                    <a:pt x="55738" y="99294"/>
                    <a:pt x="57061" y="98177"/>
                  </a:cubicBezTo>
                  <a:cubicBezTo>
                    <a:pt x="58383" y="97066"/>
                    <a:pt x="59427" y="95677"/>
                    <a:pt x="60205" y="94011"/>
                  </a:cubicBezTo>
                  <a:cubicBezTo>
                    <a:pt x="60988" y="92338"/>
                    <a:pt x="61377" y="90416"/>
                    <a:pt x="61377" y="88227"/>
                  </a:cubicBezTo>
                  <a:cubicBezTo>
                    <a:pt x="61377" y="85594"/>
                    <a:pt x="60750" y="83305"/>
                    <a:pt x="59488" y="81366"/>
                  </a:cubicBezTo>
                  <a:cubicBezTo>
                    <a:pt x="58227" y="79433"/>
                    <a:pt x="56300" y="78177"/>
                    <a:pt x="53700" y="77600"/>
                  </a:cubicBezTo>
                  <a:lnTo>
                    <a:pt x="53700" y="77477"/>
                  </a:lnTo>
                  <a:cubicBezTo>
                    <a:pt x="55377" y="76694"/>
                    <a:pt x="56777" y="75538"/>
                    <a:pt x="57900" y="74016"/>
                  </a:cubicBezTo>
                  <a:cubicBezTo>
                    <a:pt x="59022" y="72488"/>
                    <a:pt x="59577" y="70744"/>
                    <a:pt x="59577" y="68761"/>
                  </a:cubicBezTo>
                  <a:cubicBezTo>
                    <a:pt x="59577" y="66744"/>
                    <a:pt x="59250" y="64988"/>
                    <a:pt x="58588" y="63511"/>
                  </a:cubicBezTo>
                  <a:cubicBezTo>
                    <a:pt x="57927" y="62027"/>
                    <a:pt x="57016" y="60811"/>
                    <a:pt x="55861" y="59866"/>
                  </a:cubicBezTo>
                  <a:cubicBezTo>
                    <a:pt x="54700" y="58916"/>
                    <a:pt x="53327" y="58205"/>
                    <a:pt x="51750" y="57733"/>
                  </a:cubicBezTo>
                  <a:cubicBezTo>
                    <a:pt x="50166" y="57255"/>
                    <a:pt x="48455" y="57022"/>
                    <a:pt x="46616" y="57022"/>
                  </a:cubicBezTo>
                  <a:cubicBezTo>
                    <a:pt x="44500" y="57022"/>
                    <a:pt x="42627" y="57366"/>
                    <a:pt x="41011" y="58072"/>
                  </a:cubicBezTo>
                  <a:cubicBezTo>
                    <a:pt x="39388" y="58772"/>
                    <a:pt x="38038" y="59738"/>
                    <a:pt x="36961" y="60977"/>
                  </a:cubicBezTo>
                  <a:cubicBezTo>
                    <a:pt x="35883" y="62211"/>
                    <a:pt x="35050" y="63700"/>
                    <a:pt x="34466" y="65427"/>
                  </a:cubicBezTo>
                  <a:cubicBezTo>
                    <a:pt x="33888" y="67155"/>
                    <a:pt x="33555" y="69072"/>
                    <a:pt x="33477" y="71172"/>
                  </a:cubicBezTo>
                  <a:lnTo>
                    <a:pt x="38577" y="71172"/>
                  </a:lnTo>
                  <a:cubicBezTo>
                    <a:pt x="38577" y="69894"/>
                    <a:pt x="38733" y="68683"/>
                    <a:pt x="39061" y="67527"/>
                  </a:cubicBezTo>
                  <a:cubicBezTo>
                    <a:pt x="39377" y="66372"/>
                    <a:pt x="39872" y="65366"/>
                    <a:pt x="40533" y="64500"/>
                  </a:cubicBezTo>
                  <a:cubicBezTo>
                    <a:pt x="41188" y="63633"/>
                    <a:pt x="42027" y="62944"/>
                    <a:pt x="43050" y="62427"/>
                  </a:cubicBezTo>
                  <a:cubicBezTo>
                    <a:pt x="44066" y="61911"/>
                    <a:pt x="45261" y="61655"/>
                    <a:pt x="46616" y="61655"/>
                  </a:cubicBezTo>
                  <a:cubicBezTo>
                    <a:pt x="48777" y="61655"/>
                    <a:pt x="50577" y="62244"/>
                    <a:pt x="52022" y="63416"/>
                  </a:cubicBezTo>
                  <a:cubicBezTo>
                    <a:pt x="53461" y="64594"/>
                    <a:pt x="54177" y="66350"/>
                    <a:pt x="54177" y="68700"/>
                  </a:cubicBezTo>
                  <a:cubicBezTo>
                    <a:pt x="54177" y="69855"/>
                    <a:pt x="53961" y="70883"/>
                    <a:pt x="53522" y="71788"/>
                  </a:cubicBezTo>
                  <a:cubicBezTo>
                    <a:pt x="53077" y="72700"/>
                    <a:pt x="52488" y="73450"/>
                    <a:pt x="51750" y="74050"/>
                  </a:cubicBezTo>
                  <a:cubicBezTo>
                    <a:pt x="51011" y="74644"/>
                    <a:pt x="50150" y="75094"/>
                    <a:pt x="49172" y="75411"/>
                  </a:cubicBezTo>
                  <a:cubicBezTo>
                    <a:pt x="48188" y="75716"/>
                    <a:pt x="47155" y="75872"/>
                    <a:pt x="46077" y="75872"/>
                  </a:cubicBezTo>
                  <a:lnTo>
                    <a:pt x="44400" y="75872"/>
                  </a:lnTo>
                  <a:cubicBezTo>
                    <a:pt x="44238" y="75872"/>
                    <a:pt x="44055" y="75850"/>
                    <a:pt x="43861" y="75805"/>
                  </a:cubicBezTo>
                  <a:lnTo>
                    <a:pt x="43861" y="80261"/>
                  </a:lnTo>
                  <a:cubicBezTo>
                    <a:pt x="44816" y="80133"/>
                    <a:pt x="45838" y="80072"/>
                    <a:pt x="46916" y="80072"/>
                  </a:cubicBezTo>
                  <a:cubicBezTo>
                    <a:pt x="48200" y="80072"/>
                    <a:pt x="49388" y="80244"/>
                    <a:pt x="50488" y="80594"/>
                  </a:cubicBezTo>
                  <a:cubicBezTo>
                    <a:pt x="51588" y="80950"/>
                    <a:pt x="52538" y="81483"/>
                    <a:pt x="53338" y="82205"/>
                  </a:cubicBezTo>
                  <a:cubicBezTo>
                    <a:pt x="54138" y="82927"/>
                    <a:pt x="54777" y="83811"/>
                    <a:pt x="55261" y="84861"/>
                  </a:cubicBezTo>
                  <a:cubicBezTo>
                    <a:pt x="55738" y="85911"/>
                    <a:pt x="55977" y="87122"/>
                    <a:pt x="55977" y="88477"/>
                  </a:cubicBezTo>
                  <a:cubicBezTo>
                    <a:pt x="55977" y="89794"/>
                    <a:pt x="55727" y="90983"/>
                    <a:pt x="55227" y="92027"/>
                  </a:cubicBezTo>
                  <a:cubicBezTo>
                    <a:pt x="54727" y="93077"/>
                    <a:pt x="54061" y="93966"/>
                    <a:pt x="53216" y="94688"/>
                  </a:cubicBezTo>
                  <a:moveTo>
                    <a:pt x="79205" y="100838"/>
                  </a:moveTo>
                  <a:lnTo>
                    <a:pt x="84305" y="100838"/>
                  </a:lnTo>
                  <a:lnTo>
                    <a:pt x="84305" y="57022"/>
                  </a:lnTo>
                  <a:lnTo>
                    <a:pt x="80405" y="57022"/>
                  </a:lnTo>
                  <a:cubicBezTo>
                    <a:pt x="80122" y="58672"/>
                    <a:pt x="79605" y="60027"/>
                    <a:pt x="78844" y="61100"/>
                  </a:cubicBezTo>
                  <a:cubicBezTo>
                    <a:pt x="78083" y="62172"/>
                    <a:pt x="77155" y="63016"/>
                    <a:pt x="76055" y="63633"/>
                  </a:cubicBezTo>
                  <a:cubicBezTo>
                    <a:pt x="74955" y="64250"/>
                    <a:pt x="73727" y="64672"/>
                    <a:pt x="72366" y="64900"/>
                  </a:cubicBezTo>
                  <a:cubicBezTo>
                    <a:pt x="71005" y="65127"/>
                    <a:pt x="69605" y="65238"/>
                    <a:pt x="68166" y="65238"/>
                  </a:cubicBezTo>
                  <a:lnTo>
                    <a:pt x="68166" y="69438"/>
                  </a:lnTo>
                  <a:lnTo>
                    <a:pt x="79205" y="69438"/>
                  </a:lnTo>
                  <a:cubicBezTo>
                    <a:pt x="79205" y="69438"/>
                    <a:pt x="79205" y="100838"/>
                    <a:pt x="79205" y="100838"/>
                  </a:cubicBezTo>
                  <a:close/>
                  <a:moveTo>
                    <a:pt x="114544" y="38183"/>
                  </a:moveTo>
                  <a:lnTo>
                    <a:pt x="5455" y="38183"/>
                  </a:lnTo>
                  <a:lnTo>
                    <a:pt x="5455" y="21822"/>
                  </a:lnTo>
                  <a:cubicBezTo>
                    <a:pt x="5455" y="18805"/>
                    <a:pt x="7894" y="16361"/>
                    <a:pt x="10911" y="16361"/>
                  </a:cubicBezTo>
                  <a:lnTo>
                    <a:pt x="21816" y="16361"/>
                  </a:lnTo>
                  <a:lnTo>
                    <a:pt x="21816" y="24544"/>
                  </a:lnTo>
                  <a:cubicBezTo>
                    <a:pt x="21816" y="26055"/>
                    <a:pt x="23038" y="27272"/>
                    <a:pt x="24544" y="27272"/>
                  </a:cubicBezTo>
                  <a:cubicBezTo>
                    <a:pt x="26055" y="27272"/>
                    <a:pt x="27272" y="26055"/>
                    <a:pt x="27272" y="24544"/>
                  </a:cubicBezTo>
                  <a:lnTo>
                    <a:pt x="27272" y="16361"/>
                  </a:lnTo>
                  <a:lnTo>
                    <a:pt x="92727" y="16361"/>
                  </a:lnTo>
                  <a:lnTo>
                    <a:pt x="92727" y="24544"/>
                  </a:lnTo>
                  <a:cubicBezTo>
                    <a:pt x="92727" y="26055"/>
                    <a:pt x="93944" y="27272"/>
                    <a:pt x="95455" y="27272"/>
                  </a:cubicBezTo>
                  <a:cubicBezTo>
                    <a:pt x="96961" y="27272"/>
                    <a:pt x="98183" y="26055"/>
                    <a:pt x="98183" y="24544"/>
                  </a:cubicBezTo>
                  <a:lnTo>
                    <a:pt x="98183" y="16361"/>
                  </a:lnTo>
                  <a:lnTo>
                    <a:pt x="109088" y="16361"/>
                  </a:lnTo>
                  <a:cubicBezTo>
                    <a:pt x="112105" y="16361"/>
                    <a:pt x="114544" y="18805"/>
                    <a:pt x="114544" y="21822"/>
                  </a:cubicBezTo>
                  <a:cubicBezTo>
                    <a:pt x="114544" y="21822"/>
                    <a:pt x="114544" y="38183"/>
                    <a:pt x="114544" y="38183"/>
                  </a:cubicBezTo>
                  <a:close/>
                  <a:moveTo>
                    <a:pt x="114544" y="109088"/>
                  </a:moveTo>
                  <a:cubicBezTo>
                    <a:pt x="114544" y="112105"/>
                    <a:pt x="112105" y="114544"/>
                    <a:pt x="109088" y="114544"/>
                  </a:cubicBezTo>
                  <a:lnTo>
                    <a:pt x="10911" y="114544"/>
                  </a:lnTo>
                  <a:cubicBezTo>
                    <a:pt x="7894" y="114544"/>
                    <a:pt x="5455" y="112105"/>
                    <a:pt x="5455" y="109088"/>
                  </a:cubicBezTo>
                  <a:lnTo>
                    <a:pt x="5455" y="43638"/>
                  </a:lnTo>
                  <a:lnTo>
                    <a:pt x="114544" y="43638"/>
                  </a:lnTo>
                  <a:cubicBezTo>
                    <a:pt x="114544" y="43638"/>
                    <a:pt x="114544" y="109088"/>
                    <a:pt x="114544" y="109088"/>
                  </a:cubicBezTo>
                  <a:close/>
                  <a:moveTo>
                    <a:pt x="109088" y="10911"/>
                  </a:moveTo>
                  <a:lnTo>
                    <a:pt x="98183" y="10911"/>
                  </a:lnTo>
                  <a:lnTo>
                    <a:pt x="98183" y="2727"/>
                  </a:lnTo>
                  <a:cubicBezTo>
                    <a:pt x="98183" y="1222"/>
                    <a:pt x="96961" y="0"/>
                    <a:pt x="95455" y="0"/>
                  </a:cubicBezTo>
                  <a:cubicBezTo>
                    <a:pt x="93944" y="0"/>
                    <a:pt x="92727" y="1222"/>
                    <a:pt x="92727" y="2727"/>
                  </a:cubicBezTo>
                  <a:lnTo>
                    <a:pt x="92727" y="10911"/>
                  </a:lnTo>
                  <a:lnTo>
                    <a:pt x="27272" y="10911"/>
                  </a:lnTo>
                  <a:lnTo>
                    <a:pt x="27272" y="2727"/>
                  </a:lnTo>
                  <a:cubicBezTo>
                    <a:pt x="27272" y="1222"/>
                    <a:pt x="26055" y="0"/>
                    <a:pt x="24544" y="0"/>
                  </a:cubicBezTo>
                  <a:cubicBezTo>
                    <a:pt x="23038" y="0"/>
                    <a:pt x="21816" y="1222"/>
                    <a:pt x="21816" y="2727"/>
                  </a:cubicBezTo>
                  <a:lnTo>
                    <a:pt x="21816" y="10911"/>
                  </a:lnTo>
                  <a:lnTo>
                    <a:pt x="10911" y="10911"/>
                  </a:lnTo>
                  <a:cubicBezTo>
                    <a:pt x="4883" y="10911"/>
                    <a:pt x="0" y="15794"/>
                    <a:pt x="0" y="21822"/>
                  </a:cubicBezTo>
                  <a:lnTo>
                    <a:pt x="0" y="109088"/>
                  </a:lnTo>
                  <a:cubicBezTo>
                    <a:pt x="0" y="115116"/>
                    <a:pt x="4883" y="120000"/>
                    <a:pt x="10911" y="120000"/>
                  </a:cubicBezTo>
                  <a:lnTo>
                    <a:pt x="109088" y="120000"/>
                  </a:lnTo>
                  <a:cubicBezTo>
                    <a:pt x="115116" y="120000"/>
                    <a:pt x="120000" y="115116"/>
                    <a:pt x="120000" y="109088"/>
                  </a:cubicBezTo>
                  <a:lnTo>
                    <a:pt x="120000" y="21822"/>
                  </a:lnTo>
                  <a:cubicBezTo>
                    <a:pt x="120000" y="15794"/>
                    <a:pt x="115116" y="10911"/>
                    <a:pt x="109088" y="1091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96" name="Shape 96"/>
          <p:cNvSpPr txBox="1">
            <a:spLocks noGrp="1"/>
          </p:cNvSpPr>
          <p:nvPr>
            <p:ph type="body" idx="2"/>
          </p:nvPr>
        </p:nvSpPr>
        <p:spPr>
          <a:xfrm>
            <a:off x="329371"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97" name="Shape 97"/>
          <p:cNvSpPr txBox="1">
            <a:spLocks noGrp="1"/>
          </p:cNvSpPr>
          <p:nvPr>
            <p:ph type="body" idx="3"/>
          </p:nvPr>
        </p:nvSpPr>
        <p:spPr>
          <a:xfrm>
            <a:off x="1164931"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98" name="Shape 98"/>
          <p:cNvSpPr txBox="1">
            <a:spLocks noGrp="1"/>
          </p:cNvSpPr>
          <p:nvPr>
            <p:ph type="body" idx="4"/>
          </p:nvPr>
        </p:nvSpPr>
        <p:spPr>
          <a:xfrm>
            <a:off x="2004883"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99" name="Shape 99"/>
          <p:cNvSpPr txBox="1">
            <a:spLocks noGrp="1"/>
          </p:cNvSpPr>
          <p:nvPr>
            <p:ph type="body" idx="5"/>
          </p:nvPr>
        </p:nvSpPr>
        <p:spPr>
          <a:xfrm>
            <a:off x="2840957"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0" name="Shape 100"/>
          <p:cNvSpPr txBox="1">
            <a:spLocks noGrp="1"/>
          </p:cNvSpPr>
          <p:nvPr>
            <p:ph type="body" idx="6"/>
          </p:nvPr>
        </p:nvSpPr>
        <p:spPr>
          <a:xfrm>
            <a:off x="3673129"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1" name="Shape 101"/>
          <p:cNvSpPr txBox="1">
            <a:spLocks noGrp="1"/>
          </p:cNvSpPr>
          <p:nvPr>
            <p:ph type="body" idx="7"/>
          </p:nvPr>
        </p:nvSpPr>
        <p:spPr>
          <a:xfrm>
            <a:off x="4505301"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2" name="Shape 102"/>
          <p:cNvSpPr txBox="1">
            <a:spLocks noGrp="1"/>
          </p:cNvSpPr>
          <p:nvPr>
            <p:ph type="body" idx="8"/>
          </p:nvPr>
        </p:nvSpPr>
        <p:spPr>
          <a:xfrm>
            <a:off x="6585035" y="2080354"/>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3" name="Shape 103"/>
          <p:cNvSpPr txBox="1">
            <a:spLocks noGrp="1"/>
          </p:cNvSpPr>
          <p:nvPr>
            <p:ph type="body" idx="9"/>
          </p:nvPr>
        </p:nvSpPr>
        <p:spPr>
          <a:xfrm>
            <a:off x="6595091" y="1621018"/>
            <a:ext cx="201384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4" name="Shape 104"/>
          <p:cNvSpPr txBox="1">
            <a:spLocks noGrp="1"/>
          </p:cNvSpPr>
          <p:nvPr>
            <p:ph type="body" idx="13"/>
          </p:nvPr>
        </p:nvSpPr>
        <p:spPr>
          <a:xfrm>
            <a:off x="6585035" y="3661587"/>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5" name="Shape 105"/>
          <p:cNvSpPr txBox="1">
            <a:spLocks noGrp="1"/>
          </p:cNvSpPr>
          <p:nvPr>
            <p:ph type="body" idx="14"/>
          </p:nvPr>
        </p:nvSpPr>
        <p:spPr>
          <a:xfrm>
            <a:off x="6595091" y="3202251"/>
            <a:ext cx="201384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6" name="Shape 106"/>
          <p:cNvSpPr txBox="1">
            <a:spLocks noGrp="1"/>
          </p:cNvSpPr>
          <p:nvPr>
            <p:ph type="body" idx="15"/>
          </p:nvPr>
        </p:nvSpPr>
        <p:spPr>
          <a:xfrm>
            <a:off x="6585035" y="5214356"/>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7" name="Shape 107"/>
          <p:cNvSpPr txBox="1">
            <a:spLocks noGrp="1"/>
          </p:cNvSpPr>
          <p:nvPr>
            <p:ph type="body" idx="16"/>
          </p:nvPr>
        </p:nvSpPr>
        <p:spPr>
          <a:xfrm>
            <a:off x="6595091" y="4755021"/>
            <a:ext cx="200378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8" name="Shape 108"/>
          <p:cNvSpPr txBox="1">
            <a:spLocks noGrp="1"/>
          </p:cNvSpPr>
          <p:nvPr>
            <p:ph type="body" idx="17"/>
          </p:nvPr>
        </p:nvSpPr>
        <p:spPr>
          <a:xfrm>
            <a:off x="9506249" y="2080354"/>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9" name="Shape 109"/>
          <p:cNvSpPr txBox="1">
            <a:spLocks noGrp="1"/>
          </p:cNvSpPr>
          <p:nvPr>
            <p:ph type="body" idx="18"/>
          </p:nvPr>
        </p:nvSpPr>
        <p:spPr>
          <a:xfrm>
            <a:off x="9516305" y="1621018"/>
            <a:ext cx="201384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10" name="Shape 110"/>
          <p:cNvSpPr txBox="1">
            <a:spLocks noGrp="1"/>
          </p:cNvSpPr>
          <p:nvPr>
            <p:ph type="body" idx="19"/>
          </p:nvPr>
        </p:nvSpPr>
        <p:spPr>
          <a:xfrm>
            <a:off x="9506249" y="3661587"/>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11" name="Shape 111"/>
          <p:cNvSpPr txBox="1">
            <a:spLocks noGrp="1"/>
          </p:cNvSpPr>
          <p:nvPr>
            <p:ph type="body" idx="20"/>
          </p:nvPr>
        </p:nvSpPr>
        <p:spPr>
          <a:xfrm>
            <a:off x="9516305" y="3202251"/>
            <a:ext cx="201384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12" name="Shape 112"/>
          <p:cNvSpPr txBox="1">
            <a:spLocks noGrp="1"/>
          </p:cNvSpPr>
          <p:nvPr>
            <p:ph type="body" idx="21"/>
          </p:nvPr>
        </p:nvSpPr>
        <p:spPr>
          <a:xfrm>
            <a:off x="9506249" y="5214356"/>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13" name="Shape 113"/>
          <p:cNvSpPr txBox="1">
            <a:spLocks noGrp="1"/>
          </p:cNvSpPr>
          <p:nvPr>
            <p:ph type="body" idx="22"/>
          </p:nvPr>
        </p:nvSpPr>
        <p:spPr>
          <a:xfrm>
            <a:off x="9516305" y="4755021"/>
            <a:ext cx="200378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17537440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RunningMan-Infographic">
  <p:cSld name="1_RunningMan-Infographic">
    <p:spTree>
      <p:nvGrpSpPr>
        <p:cNvPr id="1" name="Shape 114"/>
        <p:cNvGrpSpPr/>
        <p:nvPr/>
      </p:nvGrpSpPr>
      <p:grpSpPr>
        <a:xfrm>
          <a:off x="0" y="0"/>
          <a:ext cx="0" cy="0"/>
          <a:chOff x="0" y="0"/>
          <a:chExt cx="0" cy="0"/>
        </a:xfrm>
      </p:grpSpPr>
      <p:sp>
        <p:nvSpPr>
          <p:cNvPr id="115" name="Shape 115"/>
          <p:cNvSpPr/>
          <p:nvPr/>
        </p:nvSpPr>
        <p:spPr>
          <a:xfrm>
            <a:off x="1" y="1684289"/>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6" name="Shape 116"/>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118" name="Shape 118"/>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 smtClean="0"/>
              <a:pPr/>
              <a:t>‹#›</a:t>
            </a:fld>
            <a:endParaRPr lang="en"/>
          </a:p>
        </p:txBody>
      </p:sp>
      <p:pic>
        <p:nvPicPr>
          <p:cNvPr id="119" name="Shape 119"/>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519508" y="1921829"/>
            <a:ext cx="3232360" cy="3589147"/>
          </a:xfrm>
          <a:prstGeom prst="rect">
            <a:avLst/>
          </a:prstGeom>
          <a:noFill/>
          <a:ln>
            <a:noFill/>
          </a:ln>
        </p:spPr>
      </p:pic>
      <p:sp>
        <p:nvSpPr>
          <p:cNvPr id="120" name="Shape 120"/>
          <p:cNvSpPr/>
          <p:nvPr/>
        </p:nvSpPr>
        <p:spPr>
          <a:xfrm>
            <a:off x="-18853"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21" name="Shape 121"/>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770592" y="1921828"/>
            <a:ext cx="771525" cy="1457325"/>
          </a:xfrm>
          <a:prstGeom prst="rect">
            <a:avLst/>
          </a:prstGeom>
          <a:noFill/>
          <a:ln>
            <a:noFill/>
          </a:ln>
        </p:spPr>
      </p:pic>
      <p:sp>
        <p:nvSpPr>
          <p:cNvPr id="10" name="Text Placeholder 6"/>
          <p:cNvSpPr>
            <a:spLocks noGrp="1"/>
          </p:cNvSpPr>
          <p:nvPr>
            <p:ph type="body" sz="quarter" idx="26"/>
          </p:nvPr>
        </p:nvSpPr>
        <p:spPr>
          <a:xfrm>
            <a:off x="4809151" y="1852368"/>
            <a:ext cx="6690515" cy="3749411"/>
          </a:xfrm>
          <a:prstGeom prst="rect">
            <a:avLst/>
          </a:prstGeom>
        </p:spPr>
        <p:txBody>
          <a:bodyPr/>
          <a:lstStyle>
            <a:lvl1pPr marL="342891" indent="-342891">
              <a:spcAft>
                <a:spcPts val="600"/>
              </a:spcAft>
              <a:buFont typeface="+mj-lt"/>
              <a:buAutoNum type="arabicPeriod"/>
              <a:defRPr sz="1800"/>
            </a:lvl1pPr>
            <a:lvl2pPr marL="688957" indent="-342891">
              <a:spcAft>
                <a:spcPts val="200"/>
              </a:spcAft>
              <a:buAutoNum type="alphaUcParenR"/>
              <a:defRPr sz="1800" b="1"/>
            </a:lvl2pPr>
            <a:lvl3pPr>
              <a:defRPr sz="1800"/>
            </a:lvl3pPr>
            <a:lvl4pPr>
              <a:defRPr sz="1800"/>
            </a:lvl4pPr>
            <a:lvl5pPr>
              <a:defRPr sz="1800"/>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15041078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nalysis-Infographic">
  <p:cSld name="Analysis-Infographic">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208636" y="633246"/>
            <a:ext cx="9753747"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126" name="Shape 126"/>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 smtClean="0"/>
              <a:pPr/>
              <a:t>‹#›</a:t>
            </a:fld>
            <a:endParaRPr lang="en"/>
          </a:p>
        </p:txBody>
      </p:sp>
      <p:sp>
        <p:nvSpPr>
          <p:cNvPr id="127" name="Shape 127"/>
          <p:cNvSpPr/>
          <p:nvPr/>
        </p:nvSpPr>
        <p:spPr>
          <a:xfrm>
            <a:off x="1230924" y="4198847"/>
            <a:ext cx="9753747" cy="63304"/>
          </a:xfrm>
          <a:prstGeom prst="rect">
            <a:avLst/>
          </a:prstGeom>
          <a:solidFill>
            <a:srgbClr val="1490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8" name="Shape 128"/>
          <p:cNvSpPr/>
          <p:nvPr/>
        </p:nvSpPr>
        <p:spPr>
          <a:xfrm>
            <a:off x="1509463" y="4105579"/>
            <a:ext cx="764423" cy="9327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9" name="Shape 129"/>
          <p:cNvSpPr/>
          <p:nvPr/>
        </p:nvSpPr>
        <p:spPr>
          <a:xfrm>
            <a:off x="2273886" y="3969058"/>
            <a:ext cx="764423" cy="22979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0" name="Shape 130"/>
          <p:cNvSpPr/>
          <p:nvPr/>
        </p:nvSpPr>
        <p:spPr>
          <a:xfrm>
            <a:off x="3038310" y="3872691"/>
            <a:ext cx="764423" cy="32615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1" name="Shape 131"/>
          <p:cNvSpPr/>
          <p:nvPr/>
        </p:nvSpPr>
        <p:spPr>
          <a:xfrm>
            <a:off x="3802731" y="3704050"/>
            <a:ext cx="764423" cy="494799"/>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2" name="Shape 132"/>
          <p:cNvSpPr/>
          <p:nvPr/>
        </p:nvSpPr>
        <p:spPr>
          <a:xfrm>
            <a:off x="4567154" y="3559499"/>
            <a:ext cx="764423" cy="63934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3" name="Shape 133"/>
          <p:cNvSpPr/>
          <p:nvPr/>
        </p:nvSpPr>
        <p:spPr>
          <a:xfrm>
            <a:off x="5331578" y="3398887"/>
            <a:ext cx="764423" cy="79996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4" name="Shape 134"/>
          <p:cNvSpPr/>
          <p:nvPr/>
        </p:nvSpPr>
        <p:spPr>
          <a:xfrm>
            <a:off x="6096002" y="3286461"/>
            <a:ext cx="764423" cy="912387"/>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5" name="Shape 135"/>
          <p:cNvSpPr/>
          <p:nvPr/>
        </p:nvSpPr>
        <p:spPr>
          <a:xfrm>
            <a:off x="6860423" y="3029482"/>
            <a:ext cx="764423" cy="1169367"/>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6" name="Shape 136"/>
          <p:cNvSpPr/>
          <p:nvPr/>
        </p:nvSpPr>
        <p:spPr>
          <a:xfrm>
            <a:off x="7624847" y="2774867"/>
            <a:ext cx="764423" cy="142398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7" name="Shape 137"/>
          <p:cNvSpPr/>
          <p:nvPr/>
        </p:nvSpPr>
        <p:spPr>
          <a:xfrm>
            <a:off x="8389270" y="2435219"/>
            <a:ext cx="764423" cy="176362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8" name="Shape 138"/>
          <p:cNvSpPr/>
          <p:nvPr/>
        </p:nvSpPr>
        <p:spPr>
          <a:xfrm>
            <a:off x="9153694" y="2081874"/>
            <a:ext cx="764423" cy="2116975"/>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9" name="Shape 139"/>
          <p:cNvSpPr/>
          <p:nvPr/>
        </p:nvSpPr>
        <p:spPr>
          <a:xfrm>
            <a:off x="9918115" y="1744589"/>
            <a:ext cx="764423" cy="2454259"/>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40" name="Shape 140"/>
          <p:cNvGrpSpPr/>
          <p:nvPr/>
        </p:nvGrpSpPr>
        <p:grpSpPr>
          <a:xfrm>
            <a:off x="1567507" y="3258830"/>
            <a:ext cx="648327" cy="648329"/>
            <a:chOff x="1379092" y="2228211"/>
            <a:chExt cx="916410" cy="916410"/>
          </a:xfrm>
        </p:grpSpPr>
        <p:sp>
          <p:nvSpPr>
            <p:cNvPr id="141" name="Shape 141"/>
            <p:cNvSpPr/>
            <p:nvPr/>
          </p:nvSpPr>
          <p:spPr>
            <a:xfrm rot="8100000">
              <a:off x="1513297" y="2362416"/>
              <a:ext cx="648000" cy="648000"/>
            </a:xfrm>
            <a:prstGeom prst="teardrop">
              <a:avLst>
                <a:gd name="adj" fmla="val 10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Open Sans"/>
                <a:ea typeface="Open Sans"/>
                <a:cs typeface="Open Sans"/>
                <a:sym typeface="Open Sans"/>
              </a:endParaRPr>
            </a:p>
          </p:txBody>
        </p:sp>
        <p:sp>
          <p:nvSpPr>
            <p:cNvPr id="142" name="Shape 142"/>
            <p:cNvSpPr txBox="1"/>
            <p:nvPr/>
          </p:nvSpPr>
          <p:spPr>
            <a:xfrm>
              <a:off x="1561770" y="2460333"/>
              <a:ext cx="551052" cy="43504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50"/>
                <a:buFont typeface="Source Sans Pro"/>
                <a:buNone/>
              </a:pPr>
              <a:r>
                <a:rPr lang="en-US" sz="1400" b="1" i="0" u="none" strike="noStrike" cap="none">
                  <a:solidFill>
                    <a:schemeClr val="lt1"/>
                  </a:solidFill>
                  <a:latin typeface="Source Sans Pro"/>
                  <a:ea typeface="Source Sans Pro"/>
                  <a:cs typeface="Source Sans Pro"/>
                  <a:sym typeface="Source Sans Pro"/>
                </a:rPr>
                <a:t>1K</a:t>
              </a:r>
              <a:endParaRPr sz="1400"/>
            </a:p>
          </p:txBody>
        </p:sp>
      </p:grpSp>
      <p:grpSp>
        <p:nvGrpSpPr>
          <p:cNvPr id="143" name="Shape 143"/>
          <p:cNvGrpSpPr/>
          <p:nvPr/>
        </p:nvGrpSpPr>
        <p:grpSpPr>
          <a:xfrm>
            <a:off x="9976162" y="877118"/>
            <a:ext cx="648329" cy="648329"/>
            <a:chOff x="9976161" y="877117"/>
            <a:chExt cx="648329" cy="648329"/>
          </a:xfrm>
        </p:grpSpPr>
        <p:sp>
          <p:nvSpPr>
            <p:cNvPr id="144" name="Shape 144"/>
            <p:cNvSpPr/>
            <p:nvPr/>
          </p:nvSpPr>
          <p:spPr>
            <a:xfrm rot="8100000">
              <a:off x="10071107" y="972062"/>
              <a:ext cx="458437" cy="458438"/>
            </a:xfrm>
            <a:prstGeom prst="teardrop">
              <a:avLst>
                <a:gd name="adj" fmla="val 10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45" name="Shape 145"/>
            <p:cNvSpPr txBox="1"/>
            <p:nvPr/>
          </p:nvSpPr>
          <p:spPr>
            <a:xfrm>
              <a:off x="10097385" y="1041336"/>
              <a:ext cx="405880"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50"/>
                <a:buFont typeface="Open Sans"/>
                <a:buNone/>
              </a:pPr>
              <a:r>
                <a:rPr lang="en-US" sz="1400" b="1" i="0" u="none" strike="noStrike" cap="none">
                  <a:solidFill>
                    <a:schemeClr val="lt1"/>
                  </a:solidFill>
                  <a:latin typeface="Open Sans"/>
                  <a:ea typeface="Open Sans"/>
                  <a:cs typeface="Open Sans"/>
                  <a:sym typeface="Open Sans"/>
                </a:rPr>
                <a:t>8K</a:t>
              </a:r>
              <a:endParaRPr sz="1400"/>
            </a:p>
          </p:txBody>
        </p:sp>
      </p:grpSp>
      <p:sp>
        <p:nvSpPr>
          <p:cNvPr id="146" name="Shape 146"/>
          <p:cNvSpPr/>
          <p:nvPr/>
        </p:nvSpPr>
        <p:spPr>
          <a:xfrm>
            <a:off x="1259777" y="1796284"/>
            <a:ext cx="179999" cy="17999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7" name="Shape 147"/>
          <p:cNvSpPr/>
          <p:nvPr/>
        </p:nvSpPr>
        <p:spPr>
          <a:xfrm>
            <a:off x="1230924" y="4819893"/>
            <a:ext cx="164675" cy="1646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48" name="Shape 148"/>
          <p:cNvSpPr/>
          <p:nvPr/>
        </p:nvSpPr>
        <p:spPr>
          <a:xfrm>
            <a:off x="7965129" y="4808044"/>
            <a:ext cx="164675" cy="164675"/>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49" name="Shape 149"/>
          <p:cNvSpPr/>
          <p:nvPr/>
        </p:nvSpPr>
        <p:spPr>
          <a:xfrm>
            <a:off x="4561948" y="4808565"/>
            <a:ext cx="164675" cy="164675"/>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50" name="Shape 150"/>
          <p:cNvSpPr txBox="1">
            <a:spLocks noGrp="1"/>
          </p:cNvSpPr>
          <p:nvPr>
            <p:ph type="body" idx="2"/>
          </p:nvPr>
        </p:nvSpPr>
        <p:spPr>
          <a:xfrm>
            <a:off x="1567505" y="1704655"/>
            <a:ext cx="7145673" cy="104754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51" name="Shape 151"/>
          <p:cNvSpPr txBox="1">
            <a:spLocks noGrp="1"/>
          </p:cNvSpPr>
          <p:nvPr>
            <p:ph type="body" idx="3"/>
          </p:nvPr>
        </p:nvSpPr>
        <p:spPr>
          <a:xfrm>
            <a:off x="1429719" y="5190572"/>
            <a:ext cx="2984020" cy="713853"/>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52" name="Shape 152"/>
          <p:cNvSpPr txBox="1">
            <a:spLocks noGrp="1"/>
          </p:cNvSpPr>
          <p:nvPr>
            <p:ph type="body" idx="4"/>
          </p:nvPr>
        </p:nvSpPr>
        <p:spPr>
          <a:xfrm>
            <a:off x="1439775" y="4783989"/>
            <a:ext cx="298402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53" name="Shape 153"/>
          <p:cNvSpPr txBox="1">
            <a:spLocks noGrp="1"/>
          </p:cNvSpPr>
          <p:nvPr>
            <p:ph type="body" idx="5"/>
          </p:nvPr>
        </p:nvSpPr>
        <p:spPr>
          <a:xfrm>
            <a:off x="4854717" y="5190572"/>
            <a:ext cx="2984020" cy="713853"/>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54" name="Shape 154"/>
          <p:cNvSpPr txBox="1">
            <a:spLocks noGrp="1"/>
          </p:cNvSpPr>
          <p:nvPr>
            <p:ph type="body" idx="6"/>
          </p:nvPr>
        </p:nvSpPr>
        <p:spPr>
          <a:xfrm>
            <a:off x="4864772" y="4783989"/>
            <a:ext cx="298402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55" name="Shape 155"/>
          <p:cNvSpPr txBox="1">
            <a:spLocks noGrp="1"/>
          </p:cNvSpPr>
          <p:nvPr>
            <p:ph type="body" idx="7"/>
          </p:nvPr>
        </p:nvSpPr>
        <p:spPr>
          <a:xfrm>
            <a:off x="8236083" y="5190572"/>
            <a:ext cx="2984020" cy="713853"/>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56" name="Shape 156"/>
          <p:cNvSpPr txBox="1">
            <a:spLocks noGrp="1"/>
          </p:cNvSpPr>
          <p:nvPr>
            <p:ph type="body" idx="8"/>
          </p:nvPr>
        </p:nvSpPr>
        <p:spPr>
          <a:xfrm>
            <a:off x="8246139" y="4783989"/>
            <a:ext cx="298402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68423841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Hexa-Infographic">
  <p:cSld name="Hexa-Infographic">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grpSp>
        <p:nvGrpSpPr>
          <p:cNvPr id="160" name="Shape 160"/>
          <p:cNvGrpSpPr/>
          <p:nvPr/>
        </p:nvGrpSpPr>
        <p:grpSpPr>
          <a:xfrm>
            <a:off x="616489" y="1781439"/>
            <a:ext cx="4118607" cy="3898703"/>
            <a:chOff x="4036696" y="1781438"/>
            <a:chExt cx="4118606" cy="3898703"/>
          </a:xfrm>
        </p:grpSpPr>
        <p:grpSp>
          <p:nvGrpSpPr>
            <p:cNvPr id="161" name="Shape 161"/>
            <p:cNvGrpSpPr/>
            <p:nvPr/>
          </p:nvGrpSpPr>
          <p:grpSpPr>
            <a:xfrm>
              <a:off x="4036696" y="2918588"/>
              <a:ext cx="1791108" cy="1022485"/>
              <a:chOff x="4036696" y="2918588"/>
              <a:chExt cx="1791108" cy="1022485"/>
            </a:xfrm>
          </p:grpSpPr>
          <p:sp>
            <p:nvSpPr>
              <p:cNvPr id="162" name="Shape 162"/>
              <p:cNvSpPr/>
              <p:nvPr/>
            </p:nvSpPr>
            <p:spPr>
              <a:xfrm>
                <a:off x="4036696" y="2918588"/>
                <a:ext cx="1791108" cy="1022485"/>
              </a:xfrm>
              <a:custGeom>
                <a:avLst/>
                <a:gdLst/>
                <a:ahLst/>
                <a:cxnLst/>
                <a:rect l="0" t="0" r="0" b="0"/>
                <a:pathLst>
                  <a:path w="120000" h="120000" extrusionOk="0">
                    <a:moveTo>
                      <a:pt x="89605" y="33766"/>
                    </a:moveTo>
                    <a:cubicBezTo>
                      <a:pt x="90575" y="30811"/>
                      <a:pt x="92968" y="28388"/>
                      <a:pt x="94921" y="28388"/>
                    </a:cubicBezTo>
                    <a:lnTo>
                      <a:pt x="107605" y="28388"/>
                    </a:lnTo>
                    <a:cubicBezTo>
                      <a:pt x="109552" y="28388"/>
                      <a:pt x="111945" y="30811"/>
                      <a:pt x="112921" y="33766"/>
                    </a:cubicBezTo>
                    <a:lnTo>
                      <a:pt x="119263" y="53011"/>
                    </a:lnTo>
                    <a:cubicBezTo>
                      <a:pt x="120239" y="55972"/>
                      <a:pt x="120239" y="60811"/>
                      <a:pt x="119263" y="63766"/>
                    </a:cubicBezTo>
                    <a:lnTo>
                      <a:pt x="112921" y="83011"/>
                    </a:lnTo>
                    <a:cubicBezTo>
                      <a:pt x="111945" y="85966"/>
                      <a:pt x="109552" y="88388"/>
                      <a:pt x="107605" y="88388"/>
                    </a:cubicBezTo>
                    <a:lnTo>
                      <a:pt x="94921" y="88388"/>
                    </a:lnTo>
                    <a:cubicBezTo>
                      <a:pt x="92968" y="88388"/>
                      <a:pt x="90575" y="85966"/>
                      <a:pt x="89605" y="83011"/>
                    </a:cubicBezTo>
                    <a:lnTo>
                      <a:pt x="86063" y="72277"/>
                    </a:lnTo>
                    <a:cubicBezTo>
                      <a:pt x="85087" y="69316"/>
                      <a:pt x="82694" y="66900"/>
                      <a:pt x="80747" y="66900"/>
                    </a:cubicBezTo>
                    <a:lnTo>
                      <a:pt x="79325" y="66900"/>
                    </a:lnTo>
                    <a:cubicBezTo>
                      <a:pt x="77378" y="66900"/>
                      <a:pt x="74985" y="69316"/>
                      <a:pt x="74009" y="72277"/>
                    </a:cubicBezTo>
                    <a:lnTo>
                      <a:pt x="60052" y="114622"/>
                    </a:lnTo>
                    <a:cubicBezTo>
                      <a:pt x="59076" y="117577"/>
                      <a:pt x="56683" y="120000"/>
                      <a:pt x="54737" y="120000"/>
                    </a:cubicBezTo>
                    <a:lnTo>
                      <a:pt x="22278" y="120000"/>
                    </a:lnTo>
                    <a:cubicBezTo>
                      <a:pt x="20326" y="120000"/>
                      <a:pt x="17933" y="117577"/>
                      <a:pt x="16957" y="114622"/>
                    </a:cubicBezTo>
                    <a:lnTo>
                      <a:pt x="730" y="65377"/>
                    </a:lnTo>
                    <a:cubicBezTo>
                      <a:pt x="-245" y="62416"/>
                      <a:pt x="-245" y="57577"/>
                      <a:pt x="730" y="54622"/>
                    </a:cubicBezTo>
                    <a:lnTo>
                      <a:pt x="16957" y="5377"/>
                    </a:lnTo>
                    <a:cubicBezTo>
                      <a:pt x="17933" y="2422"/>
                      <a:pt x="20326" y="0"/>
                      <a:pt x="22278" y="0"/>
                    </a:cubicBezTo>
                    <a:lnTo>
                      <a:pt x="54737" y="0"/>
                    </a:lnTo>
                    <a:cubicBezTo>
                      <a:pt x="56683" y="0"/>
                      <a:pt x="59076" y="2422"/>
                      <a:pt x="60052" y="5377"/>
                    </a:cubicBezTo>
                    <a:lnTo>
                      <a:pt x="74009" y="47722"/>
                    </a:lnTo>
                    <a:cubicBezTo>
                      <a:pt x="74985" y="50683"/>
                      <a:pt x="77378" y="53100"/>
                      <a:pt x="79325" y="53100"/>
                    </a:cubicBezTo>
                    <a:lnTo>
                      <a:pt x="79687" y="53100"/>
                    </a:lnTo>
                    <a:cubicBezTo>
                      <a:pt x="81634" y="53100"/>
                      <a:pt x="84027" y="50683"/>
                      <a:pt x="85003" y="47722"/>
                    </a:cubicBezTo>
                    <a:cubicBezTo>
                      <a:pt x="85003" y="47722"/>
                      <a:pt x="89605" y="33766"/>
                      <a:pt x="89605" y="33766"/>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3" name="Shape 163"/>
              <p:cNvSpPr/>
              <p:nvPr/>
            </p:nvSpPr>
            <p:spPr>
              <a:xfrm>
                <a:off x="4452564" y="328933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64" name="Shape 164"/>
            <p:cNvGrpSpPr/>
            <p:nvPr/>
          </p:nvGrpSpPr>
          <p:grpSpPr>
            <a:xfrm>
              <a:off x="5040846" y="1781438"/>
              <a:ext cx="1334646" cy="1571209"/>
              <a:chOff x="5040846" y="1781438"/>
              <a:chExt cx="1334646" cy="1571209"/>
            </a:xfrm>
          </p:grpSpPr>
          <p:sp>
            <p:nvSpPr>
              <p:cNvPr id="165" name="Shape 165"/>
              <p:cNvSpPr/>
              <p:nvPr/>
            </p:nvSpPr>
            <p:spPr>
              <a:xfrm>
                <a:off x="5040846" y="1781438"/>
                <a:ext cx="1334646" cy="1571209"/>
              </a:xfrm>
              <a:custGeom>
                <a:avLst/>
                <a:gdLst/>
                <a:ahLst/>
                <a:cxnLst/>
                <a:rect l="0" t="0" r="0" b="0"/>
                <a:pathLst>
                  <a:path w="120000" h="120000" extrusionOk="0">
                    <a:moveTo>
                      <a:pt x="103365" y="80955"/>
                    </a:moveTo>
                    <a:cubicBezTo>
                      <a:pt x="105985" y="80955"/>
                      <a:pt x="109197" y="82527"/>
                      <a:pt x="110504" y="84455"/>
                    </a:cubicBezTo>
                    <a:lnTo>
                      <a:pt x="119016" y="96977"/>
                    </a:lnTo>
                    <a:cubicBezTo>
                      <a:pt x="120323" y="98900"/>
                      <a:pt x="120323" y="102050"/>
                      <a:pt x="119016" y="103977"/>
                    </a:cubicBezTo>
                    <a:lnTo>
                      <a:pt x="110504" y="116500"/>
                    </a:lnTo>
                    <a:cubicBezTo>
                      <a:pt x="109197" y="118427"/>
                      <a:pt x="105985" y="120000"/>
                      <a:pt x="103365" y="120000"/>
                    </a:cubicBezTo>
                    <a:lnTo>
                      <a:pt x="86345" y="120000"/>
                    </a:lnTo>
                    <a:cubicBezTo>
                      <a:pt x="83725" y="120000"/>
                      <a:pt x="80513" y="118427"/>
                      <a:pt x="79206" y="116500"/>
                    </a:cubicBezTo>
                    <a:lnTo>
                      <a:pt x="70694" y="103977"/>
                    </a:lnTo>
                    <a:cubicBezTo>
                      <a:pt x="69386" y="102050"/>
                      <a:pt x="69386" y="98900"/>
                      <a:pt x="70694" y="96977"/>
                    </a:cubicBezTo>
                    <a:lnTo>
                      <a:pt x="75447" y="89988"/>
                    </a:lnTo>
                    <a:cubicBezTo>
                      <a:pt x="76754" y="88066"/>
                      <a:pt x="76754" y="84916"/>
                      <a:pt x="75441" y="82994"/>
                    </a:cubicBezTo>
                    <a:lnTo>
                      <a:pt x="74492" y="81588"/>
                    </a:lnTo>
                    <a:cubicBezTo>
                      <a:pt x="73185" y="79666"/>
                      <a:pt x="69973" y="78088"/>
                      <a:pt x="67359" y="78088"/>
                    </a:cubicBezTo>
                    <a:lnTo>
                      <a:pt x="29895" y="78088"/>
                    </a:lnTo>
                    <a:cubicBezTo>
                      <a:pt x="27281" y="78088"/>
                      <a:pt x="24069" y="76516"/>
                      <a:pt x="22762" y="74588"/>
                    </a:cubicBezTo>
                    <a:lnTo>
                      <a:pt x="977" y="42544"/>
                    </a:lnTo>
                    <a:cubicBezTo>
                      <a:pt x="-329" y="40622"/>
                      <a:pt x="-329" y="37472"/>
                      <a:pt x="977" y="35544"/>
                    </a:cubicBezTo>
                    <a:lnTo>
                      <a:pt x="22762" y="3500"/>
                    </a:lnTo>
                    <a:cubicBezTo>
                      <a:pt x="24069" y="1572"/>
                      <a:pt x="27281" y="0"/>
                      <a:pt x="29895" y="0"/>
                    </a:cubicBezTo>
                    <a:lnTo>
                      <a:pt x="73459" y="0"/>
                    </a:lnTo>
                    <a:cubicBezTo>
                      <a:pt x="76073" y="0"/>
                      <a:pt x="79285" y="1572"/>
                      <a:pt x="80597" y="3500"/>
                    </a:cubicBezTo>
                    <a:lnTo>
                      <a:pt x="102376" y="35544"/>
                    </a:lnTo>
                    <a:cubicBezTo>
                      <a:pt x="103683" y="37472"/>
                      <a:pt x="103683" y="40622"/>
                      <a:pt x="102376" y="42544"/>
                    </a:cubicBezTo>
                    <a:lnTo>
                      <a:pt x="83647" y="70100"/>
                    </a:lnTo>
                    <a:cubicBezTo>
                      <a:pt x="82340" y="72027"/>
                      <a:pt x="82340" y="75177"/>
                      <a:pt x="83647" y="77100"/>
                    </a:cubicBezTo>
                    <a:lnTo>
                      <a:pt x="83887" y="77455"/>
                    </a:lnTo>
                    <a:cubicBezTo>
                      <a:pt x="85194" y="79377"/>
                      <a:pt x="88406" y="80955"/>
                      <a:pt x="91020" y="80955"/>
                    </a:cubicBezTo>
                    <a:cubicBezTo>
                      <a:pt x="91020" y="80955"/>
                      <a:pt x="103365" y="80955"/>
                      <a:pt x="103365" y="80955"/>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6" name="Shape 166"/>
              <p:cNvSpPr/>
              <p:nvPr/>
            </p:nvSpPr>
            <p:spPr>
              <a:xfrm>
                <a:off x="5449137" y="2139500"/>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67" name="Shape 167"/>
            <p:cNvGrpSpPr/>
            <p:nvPr/>
          </p:nvGrpSpPr>
          <p:grpSpPr>
            <a:xfrm>
              <a:off x="6364196" y="2087338"/>
              <a:ext cx="1310871" cy="1584933"/>
              <a:chOff x="6364196" y="2087338"/>
              <a:chExt cx="1310871" cy="1584933"/>
            </a:xfrm>
          </p:grpSpPr>
          <p:sp>
            <p:nvSpPr>
              <p:cNvPr id="168" name="Shape 168"/>
              <p:cNvSpPr/>
              <p:nvPr/>
            </p:nvSpPr>
            <p:spPr>
              <a:xfrm>
                <a:off x="6364196" y="2087338"/>
                <a:ext cx="1310871" cy="1584933"/>
              </a:xfrm>
              <a:custGeom>
                <a:avLst/>
                <a:gdLst/>
                <a:ahLst/>
                <a:cxnLst/>
                <a:rect l="0" t="0" r="0" b="0"/>
                <a:pathLst>
                  <a:path w="120000" h="120000" extrusionOk="0">
                    <a:moveTo>
                      <a:pt x="50193" y="97177"/>
                    </a:moveTo>
                    <a:cubicBezTo>
                      <a:pt x="51522" y="99083"/>
                      <a:pt x="51522" y="102205"/>
                      <a:pt x="50193" y="104116"/>
                    </a:cubicBezTo>
                    <a:lnTo>
                      <a:pt x="41523" y="116533"/>
                    </a:lnTo>
                    <a:cubicBezTo>
                      <a:pt x="40193" y="118438"/>
                      <a:pt x="36925" y="120000"/>
                      <a:pt x="34260" y="120000"/>
                    </a:cubicBezTo>
                    <a:lnTo>
                      <a:pt x="16926" y="120000"/>
                    </a:lnTo>
                    <a:cubicBezTo>
                      <a:pt x="14261" y="120000"/>
                      <a:pt x="10993" y="118438"/>
                      <a:pt x="9664" y="116533"/>
                    </a:cubicBezTo>
                    <a:lnTo>
                      <a:pt x="994" y="104116"/>
                    </a:lnTo>
                    <a:cubicBezTo>
                      <a:pt x="-335" y="102205"/>
                      <a:pt x="-335" y="99083"/>
                      <a:pt x="994" y="97177"/>
                    </a:cubicBezTo>
                    <a:lnTo>
                      <a:pt x="9664" y="84761"/>
                    </a:lnTo>
                    <a:cubicBezTo>
                      <a:pt x="10993" y="82855"/>
                      <a:pt x="14261" y="81294"/>
                      <a:pt x="16926" y="81294"/>
                    </a:cubicBezTo>
                    <a:lnTo>
                      <a:pt x="26596" y="81294"/>
                    </a:lnTo>
                    <a:cubicBezTo>
                      <a:pt x="29261" y="81294"/>
                      <a:pt x="32529" y="79733"/>
                      <a:pt x="33864" y="77822"/>
                    </a:cubicBezTo>
                    <a:lnTo>
                      <a:pt x="34830" y="76433"/>
                    </a:lnTo>
                    <a:cubicBezTo>
                      <a:pt x="36165" y="74527"/>
                      <a:pt x="36165" y="71405"/>
                      <a:pt x="34830" y="69494"/>
                    </a:cubicBezTo>
                    <a:lnTo>
                      <a:pt x="15764" y="42177"/>
                    </a:lnTo>
                    <a:cubicBezTo>
                      <a:pt x="14429" y="40266"/>
                      <a:pt x="14429" y="37144"/>
                      <a:pt x="15764" y="35238"/>
                    </a:cubicBezTo>
                    <a:lnTo>
                      <a:pt x="37936" y="3466"/>
                    </a:lnTo>
                    <a:cubicBezTo>
                      <a:pt x="39271" y="1561"/>
                      <a:pt x="42539" y="0"/>
                      <a:pt x="45204" y="0"/>
                    </a:cubicBezTo>
                    <a:lnTo>
                      <a:pt x="89560" y="0"/>
                    </a:lnTo>
                    <a:cubicBezTo>
                      <a:pt x="92219" y="0"/>
                      <a:pt x="95492" y="1561"/>
                      <a:pt x="96822" y="3472"/>
                    </a:cubicBezTo>
                    <a:lnTo>
                      <a:pt x="119000" y="35238"/>
                    </a:lnTo>
                    <a:cubicBezTo>
                      <a:pt x="120329" y="37144"/>
                      <a:pt x="120329" y="40266"/>
                      <a:pt x="119000" y="42177"/>
                    </a:cubicBezTo>
                    <a:lnTo>
                      <a:pt x="96822" y="73944"/>
                    </a:lnTo>
                    <a:cubicBezTo>
                      <a:pt x="95487" y="75855"/>
                      <a:pt x="92219" y="77416"/>
                      <a:pt x="89554" y="77416"/>
                    </a:cubicBezTo>
                    <a:lnTo>
                      <a:pt x="51416" y="77416"/>
                    </a:lnTo>
                    <a:cubicBezTo>
                      <a:pt x="48751" y="77416"/>
                      <a:pt x="45483" y="78977"/>
                      <a:pt x="44154" y="80883"/>
                    </a:cubicBezTo>
                    <a:lnTo>
                      <a:pt x="43908" y="81233"/>
                    </a:lnTo>
                    <a:cubicBezTo>
                      <a:pt x="42573" y="83144"/>
                      <a:pt x="42573" y="86266"/>
                      <a:pt x="43908" y="88172"/>
                    </a:cubicBezTo>
                    <a:cubicBezTo>
                      <a:pt x="43908" y="88172"/>
                      <a:pt x="50193" y="97177"/>
                      <a:pt x="50193" y="97177"/>
                    </a:cubicBezTo>
                    <a:close/>
                  </a:path>
                </a:pathLst>
              </a:custGeom>
              <a:solidFill>
                <a:schemeClr val="accent2"/>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9" name="Shape 169"/>
              <p:cNvSpPr/>
              <p:nvPr/>
            </p:nvSpPr>
            <p:spPr>
              <a:xfrm>
                <a:off x="6980421" y="2448751"/>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70" name="Shape 170"/>
            <p:cNvGrpSpPr/>
            <p:nvPr/>
          </p:nvGrpSpPr>
          <p:grpSpPr>
            <a:xfrm>
              <a:off x="6364196" y="3523737"/>
              <a:ext cx="1791106" cy="1022483"/>
              <a:chOff x="6364196" y="3523737"/>
              <a:chExt cx="1791106" cy="1022483"/>
            </a:xfrm>
          </p:grpSpPr>
          <p:sp>
            <p:nvSpPr>
              <p:cNvPr id="171" name="Shape 171"/>
              <p:cNvSpPr/>
              <p:nvPr/>
            </p:nvSpPr>
            <p:spPr>
              <a:xfrm>
                <a:off x="6364196" y="3523737"/>
                <a:ext cx="1791106" cy="1022483"/>
              </a:xfrm>
              <a:custGeom>
                <a:avLst/>
                <a:gdLst/>
                <a:ahLst/>
                <a:cxnLst/>
                <a:rect l="0" t="0" r="0" b="0"/>
                <a:pathLst>
                  <a:path w="120000" h="120000" extrusionOk="0">
                    <a:moveTo>
                      <a:pt x="30389" y="86233"/>
                    </a:moveTo>
                    <a:cubicBezTo>
                      <a:pt x="29418" y="89194"/>
                      <a:pt x="27025" y="91611"/>
                      <a:pt x="25073" y="91611"/>
                    </a:cubicBezTo>
                    <a:lnTo>
                      <a:pt x="12388" y="91611"/>
                    </a:lnTo>
                    <a:cubicBezTo>
                      <a:pt x="10436" y="91611"/>
                      <a:pt x="8049" y="89188"/>
                      <a:pt x="7072" y="86233"/>
                    </a:cubicBezTo>
                    <a:lnTo>
                      <a:pt x="730" y="66988"/>
                    </a:lnTo>
                    <a:cubicBezTo>
                      <a:pt x="-245" y="64033"/>
                      <a:pt x="-245" y="59194"/>
                      <a:pt x="730" y="56233"/>
                    </a:cubicBezTo>
                    <a:lnTo>
                      <a:pt x="7072" y="36988"/>
                    </a:lnTo>
                    <a:cubicBezTo>
                      <a:pt x="8049" y="34033"/>
                      <a:pt x="10442" y="31611"/>
                      <a:pt x="12388" y="31611"/>
                    </a:cubicBezTo>
                    <a:lnTo>
                      <a:pt x="25073" y="31611"/>
                    </a:lnTo>
                    <a:cubicBezTo>
                      <a:pt x="27025" y="31611"/>
                      <a:pt x="29412" y="34033"/>
                      <a:pt x="30389" y="36988"/>
                    </a:cubicBezTo>
                    <a:lnTo>
                      <a:pt x="33931" y="47727"/>
                    </a:lnTo>
                    <a:cubicBezTo>
                      <a:pt x="34907" y="50683"/>
                      <a:pt x="37294" y="53105"/>
                      <a:pt x="39246" y="53100"/>
                    </a:cubicBezTo>
                    <a:lnTo>
                      <a:pt x="40669" y="53100"/>
                    </a:lnTo>
                    <a:cubicBezTo>
                      <a:pt x="42616" y="53100"/>
                      <a:pt x="45009" y="50683"/>
                      <a:pt x="45985" y="47722"/>
                    </a:cubicBezTo>
                    <a:lnTo>
                      <a:pt x="59941" y="5377"/>
                    </a:lnTo>
                    <a:cubicBezTo>
                      <a:pt x="60917" y="2422"/>
                      <a:pt x="63310" y="0"/>
                      <a:pt x="65257" y="0"/>
                    </a:cubicBezTo>
                    <a:lnTo>
                      <a:pt x="97715" y="0"/>
                    </a:lnTo>
                    <a:cubicBezTo>
                      <a:pt x="99668" y="0"/>
                      <a:pt x="102061" y="2422"/>
                      <a:pt x="103037" y="5377"/>
                    </a:cubicBezTo>
                    <a:lnTo>
                      <a:pt x="119263" y="54622"/>
                    </a:lnTo>
                    <a:cubicBezTo>
                      <a:pt x="120239" y="57583"/>
                      <a:pt x="120239" y="62422"/>
                      <a:pt x="119263" y="65377"/>
                    </a:cubicBezTo>
                    <a:lnTo>
                      <a:pt x="103037" y="114622"/>
                    </a:lnTo>
                    <a:cubicBezTo>
                      <a:pt x="102061" y="117577"/>
                      <a:pt x="99668" y="120000"/>
                      <a:pt x="97715" y="120000"/>
                    </a:cubicBezTo>
                    <a:lnTo>
                      <a:pt x="65257" y="120000"/>
                    </a:lnTo>
                    <a:cubicBezTo>
                      <a:pt x="63310" y="120000"/>
                      <a:pt x="60917" y="117577"/>
                      <a:pt x="59941" y="114622"/>
                    </a:cubicBezTo>
                    <a:lnTo>
                      <a:pt x="45985" y="72277"/>
                    </a:lnTo>
                    <a:cubicBezTo>
                      <a:pt x="45009" y="69316"/>
                      <a:pt x="42616" y="66900"/>
                      <a:pt x="40663" y="66900"/>
                    </a:cubicBezTo>
                    <a:lnTo>
                      <a:pt x="40306" y="66900"/>
                    </a:lnTo>
                    <a:cubicBezTo>
                      <a:pt x="38360" y="66900"/>
                      <a:pt x="35967" y="69316"/>
                      <a:pt x="34990" y="72277"/>
                    </a:cubicBezTo>
                    <a:cubicBezTo>
                      <a:pt x="34990" y="72277"/>
                      <a:pt x="30389" y="86233"/>
                      <a:pt x="30389" y="86233"/>
                    </a:cubicBezTo>
                    <a:close/>
                  </a:path>
                </a:pathLst>
              </a:custGeom>
              <a:solidFill>
                <a:schemeClr val="accent3"/>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2" name="Shape 172"/>
              <p:cNvSpPr/>
              <p:nvPr/>
            </p:nvSpPr>
            <p:spPr>
              <a:xfrm>
                <a:off x="7432600" y="38953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73" name="Shape 173"/>
            <p:cNvGrpSpPr/>
            <p:nvPr/>
          </p:nvGrpSpPr>
          <p:grpSpPr>
            <a:xfrm>
              <a:off x="5818896" y="4108937"/>
              <a:ext cx="1334627" cy="1571204"/>
              <a:chOff x="5818896" y="4108937"/>
              <a:chExt cx="1334627" cy="1571204"/>
            </a:xfrm>
          </p:grpSpPr>
          <p:sp>
            <p:nvSpPr>
              <p:cNvPr id="174" name="Shape 174"/>
              <p:cNvSpPr/>
              <p:nvPr/>
            </p:nvSpPr>
            <p:spPr>
              <a:xfrm>
                <a:off x="5818896" y="4108937"/>
                <a:ext cx="1334627" cy="1571204"/>
              </a:xfrm>
              <a:custGeom>
                <a:avLst/>
                <a:gdLst/>
                <a:ahLst/>
                <a:cxnLst/>
                <a:rect l="0" t="0" r="0" b="0"/>
                <a:pathLst>
                  <a:path w="120000" h="120000" extrusionOk="0">
                    <a:moveTo>
                      <a:pt x="16623" y="39044"/>
                    </a:moveTo>
                    <a:cubicBezTo>
                      <a:pt x="14009" y="39044"/>
                      <a:pt x="10797" y="37472"/>
                      <a:pt x="9490" y="35544"/>
                    </a:cubicBezTo>
                    <a:lnTo>
                      <a:pt x="977" y="23022"/>
                    </a:lnTo>
                    <a:cubicBezTo>
                      <a:pt x="-329" y="21094"/>
                      <a:pt x="-329" y="17950"/>
                      <a:pt x="977" y="16022"/>
                    </a:cubicBezTo>
                    <a:lnTo>
                      <a:pt x="9490" y="3500"/>
                    </a:lnTo>
                    <a:cubicBezTo>
                      <a:pt x="10797" y="1572"/>
                      <a:pt x="14009" y="0"/>
                      <a:pt x="16628" y="0"/>
                    </a:cubicBezTo>
                    <a:lnTo>
                      <a:pt x="33648" y="0"/>
                    </a:lnTo>
                    <a:cubicBezTo>
                      <a:pt x="36268" y="0"/>
                      <a:pt x="39480" y="1572"/>
                      <a:pt x="40787" y="3500"/>
                    </a:cubicBezTo>
                    <a:lnTo>
                      <a:pt x="49300" y="16022"/>
                    </a:lnTo>
                    <a:cubicBezTo>
                      <a:pt x="50607" y="17944"/>
                      <a:pt x="50607" y="21094"/>
                      <a:pt x="49300" y="23022"/>
                    </a:cubicBezTo>
                    <a:lnTo>
                      <a:pt x="44546" y="30011"/>
                    </a:lnTo>
                    <a:cubicBezTo>
                      <a:pt x="43239" y="31933"/>
                      <a:pt x="43239" y="35083"/>
                      <a:pt x="44552" y="37005"/>
                    </a:cubicBezTo>
                    <a:lnTo>
                      <a:pt x="45502" y="38411"/>
                    </a:lnTo>
                    <a:cubicBezTo>
                      <a:pt x="46809" y="40333"/>
                      <a:pt x="50020" y="41911"/>
                      <a:pt x="52640" y="41911"/>
                    </a:cubicBezTo>
                    <a:lnTo>
                      <a:pt x="90099" y="41911"/>
                    </a:lnTo>
                    <a:cubicBezTo>
                      <a:pt x="92713" y="41911"/>
                      <a:pt x="95925" y="43483"/>
                      <a:pt x="97232" y="45411"/>
                    </a:cubicBezTo>
                    <a:lnTo>
                      <a:pt x="119016" y="77455"/>
                    </a:lnTo>
                    <a:cubicBezTo>
                      <a:pt x="120323" y="79377"/>
                      <a:pt x="120323" y="82527"/>
                      <a:pt x="119016" y="84455"/>
                    </a:cubicBezTo>
                    <a:lnTo>
                      <a:pt x="97232" y="116500"/>
                    </a:lnTo>
                    <a:cubicBezTo>
                      <a:pt x="95925" y="118427"/>
                      <a:pt x="92713" y="120000"/>
                      <a:pt x="90099" y="120000"/>
                    </a:cubicBezTo>
                    <a:lnTo>
                      <a:pt x="46535" y="120000"/>
                    </a:lnTo>
                    <a:cubicBezTo>
                      <a:pt x="43921" y="120000"/>
                      <a:pt x="40709" y="118427"/>
                      <a:pt x="39402" y="116500"/>
                    </a:cubicBezTo>
                    <a:lnTo>
                      <a:pt x="17617" y="84455"/>
                    </a:lnTo>
                    <a:cubicBezTo>
                      <a:pt x="16310" y="82527"/>
                      <a:pt x="16310" y="79377"/>
                      <a:pt x="17617" y="77455"/>
                    </a:cubicBezTo>
                    <a:lnTo>
                      <a:pt x="36346" y="49900"/>
                    </a:lnTo>
                    <a:cubicBezTo>
                      <a:pt x="37659" y="47972"/>
                      <a:pt x="37659" y="44822"/>
                      <a:pt x="36346" y="42900"/>
                    </a:cubicBezTo>
                    <a:lnTo>
                      <a:pt x="36106" y="42544"/>
                    </a:lnTo>
                    <a:cubicBezTo>
                      <a:pt x="34799" y="40622"/>
                      <a:pt x="31587" y="39044"/>
                      <a:pt x="28973" y="39044"/>
                    </a:cubicBezTo>
                    <a:cubicBezTo>
                      <a:pt x="28973" y="39044"/>
                      <a:pt x="16623" y="39044"/>
                      <a:pt x="16623" y="39044"/>
                    </a:cubicBezTo>
                    <a:close/>
                  </a:path>
                </a:pathLst>
              </a:custGeom>
              <a:solidFill>
                <a:schemeClr val="accent4"/>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5" name="Shape 175"/>
              <p:cNvSpPr/>
              <p:nvPr/>
            </p:nvSpPr>
            <p:spPr>
              <a:xfrm>
                <a:off x="6437037" y="507397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76" name="Shape 176"/>
            <p:cNvGrpSpPr/>
            <p:nvPr/>
          </p:nvGrpSpPr>
          <p:grpSpPr>
            <a:xfrm>
              <a:off x="4522146" y="3789737"/>
              <a:ext cx="1310882" cy="1584928"/>
              <a:chOff x="4522146" y="3789737"/>
              <a:chExt cx="1310882" cy="1584928"/>
            </a:xfrm>
          </p:grpSpPr>
          <p:sp>
            <p:nvSpPr>
              <p:cNvPr id="177" name="Shape 177"/>
              <p:cNvSpPr/>
              <p:nvPr/>
            </p:nvSpPr>
            <p:spPr>
              <a:xfrm>
                <a:off x="4522146" y="3789737"/>
                <a:ext cx="1310882" cy="1584928"/>
              </a:xfrm>
              <a:custGeom>
                <a:avLst/>
                <a:gdLst/>
                <a:ahLst/>
                <a:cxnLst/>
                <a:rect l="0" t="0" r="0" b="0"/>
                <a:pathLst>
                  <a:path w="120000" h="120000" extrusionOk="0">
                    <a:moveTo>
                      <a:pt x="69801" y="22822"/>
                    </a:moveTo>
                    <a:cubicBezTo>
                      <a:pt x="68471" y="20916"/>
                      <a:pt x="68471" y="17794"/>
                      <a:pt x="69801" y="15883"/>
                    </a:cubicBezTo>
                    <a:lnTo>
                      <a:pt x="78465" y="3466"/>
                    </a:lnTo>
                    <a:cubicBezTo>
                      <a:pt x="79800" y="1561"/>
                      <a:pt x="83068" y="0"/>
                      <a:pt x="85733" y="0"/>
                    </a:cubicBezTo>
                    <a:lnTo>
                      <a:pt x="103067" y="0"/>
                    </a:lnTo>
                    <a:cubicBezTo>
                      <a:pt x="105732" y="0"/>
                      <a:pt x="109000" y="1561"/>
                      <a:pt x="110330" y="3466"/>
                    </a:cubicBezTo>
                    <a:lnTo>
                      <a:pt x="119000" y="15883"/>
                    </a:lnTo>
                    <a:cubicBezTo>
                      <a:pt x="120329" y="17794"/>
                      <a:pt x="120329" y="20916"/>
                      <a:pt x="119000" y="22822"/>
                    </a:cubicBezTo>
                    <a:lnTo>
                      <a:pt x="110330" y="35238"/>
                    </a:lnTo>
                    <a:cubicBezTo>
                      <a:pt x="109000" y="37144"/>
                      <a:pt x="105732" y="38705"/>
                      <a:pt x="103067" y="38705"/>
                    </a:cubicBezTo>
                    <a:lnTo>
                      <a:pt x="93397" y="38705"/>
                    </a:lnTo>
                    <a:cubicBezTo>
                      <a:pt x="90733" y="38705"/>
                      <a:pt x="87465" y="40266"/>
                      <a:pt x="86130" y="42177"/>
                    </a:cubicBezTo>
                    <a:lnTo>
                      <a:pt x="85163" y="43566"/>
                    </a:lnTo>
                    <a:cubicBezTo>
                      <a:pt x="83828" y="45472"/>
                      <a:pt x="83828" y="48594"/>
                      <a:pt x="85163" y="50505"/>
                    </a:cubicBezTo>
                    <a:lnTo>
                      <a:pt x="104229" y="77822"/>
                    </a:lnTo>
                    <a:cubicBezTo>
                      <a:pt x="105564" y="79733"/>
                      <a:pt x="105564" y="82855"/>
                      <a:pt x="104229" y="84761"/>
                    </a:cubicBezTo>
                    <a:lnTo>
                      <a:pt x="82057" y="116533"/>
                    </a:lnTo>
                    <a:cubicBezTo>
                      <a:pt x="80722" y="118438"/>
                      <a:pt x="77454" y="120000"/>
                      <a:pt x="74789" y="120000"/>
                    </a:cubicBezTo>
                    <a:lnTo>
                      <a:pt x="30439" y="120000"/>
                    </a:lnTo>
                    <a:cubicBezTo>
                      <a:pt x="27775" y="120000"/>
                      <a:pt x="24507" y="118438"/>
                      <a:pt x="23172" y="116527"/>
                    </a:cubicBezTo>
                    <a:lnTo>
                      <a:pt x="994" y="84761"/>
                    </a:lnTo>
                    <a:cubicBezTo>
                      <a:pt x="-335" y="82855"/>
                      <a:pt x="-335" y="79733"/>
                      <a:pt x="994" y="77822"/>
                    </a:cubicBezTo>
                    <a:lnTo>
                      <a:pt x="23172" y="46055"/>
                    </a:lnTo>
                    <a:cubicBezTo>
                      <a:pt x="24507" y="44144"/>
                      <a:pt x="27775" y="42583"/>
                      <a:pt x="30439" y="42583"/>
                    </a:cubicBezTo>
                    <a:lnTo>
                      <a:pt x="68577" y="42583"/>
                    </a:lnTo>
                    <a:cubicBezTo>
                      <a:pt x="71242" y="42583"/>
                      <a:pt x="74510" y="41022"/>
                      <a:pt x="75840" y="39116"/>
                    </a:cubicBezTo>
                    <a:lnTo>
                      <a:pt x="76085" y="38766"/>
                    </a:lnTo>
                    <a:cubicBezTo>
                      <a:pt x="77420" y="36855"/>
                      <a:pt x="77420" y="33733"/>
                      <a:pt x="76085" y="31827"/>
                    </a:cubicBezTo>
                    <a:cubicBezTo>
                      <a:pt x="76085" y="31827"/>
                      <a:pt x="69801" y="22822"/>
                      <a:pt x="69801" y="22822"/>
                    </a:cubicBezTo>
                    <a:close/>
                  </a:path>
                </a:pathLst>
              </a:custGeom>
              <a:solidFill>
                <a:schemeClr val="accent5"/>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8" name="Shape 178"/>
              <p:cNvSpPr/>
              <p:nvPr/>
            </p:nvSpPr>
            <p:spPr>
              <a:xfrm>
                <a:off x="4945975" y="475630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sp>
        <p:nvSpPr>
          <p:cNvPr id="179" name="Shape 179"/>
          <p:cNvSpPr/>
          <p:nvPr/>
        </p:nvSpPr>
        <p:spPr>
          <a:xfrm>
            <a:off x="5052393" y="404611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0" name="Shape 180"/>
          <p:cNvSpPr/>
          <p:nvPr/>
        </p:nvSpPr>
        <p:spPr>
          <a:xfrm>
            <a:off x="5017035" y="2724558"/>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1" name="Shape 181"/>
          <p:cNvSpPr/>
          <p:nvPr/>
        </p:nvSpPr>
        <p:spPr>
          <a:xfrm>
            <a:off x="8565181" y="2717866"/>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2" name="Shape 182"/>
          <p:cNvSpPr/>
          <p:nvPr/>
        </p:nvSpPr>
        <p:spPr>
          <a:xfrm>
            <a:off x="8552662" y="4028965"/>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3" name="Shape 183"/>
          <p:cNvSpPr/>
          <p:nvPr/>
        </p:nvSpPr>
        <p:spPr>
          <a:xfrm>
            <a:off x="5046505" y="5330706"/>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4" name="Shape 184"/>
          <p:cNvSpPr/>
          <p:nvPr/>
        </p:nvSpPr>
        <p:spPr>
          <a:xfrm>
            <a:off x="8552662" y="5340062"/>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5" name="Shape 185"/>
          <p:cNvSpPr txBox="1">
            <a:spLocks noGrp="1"/>
          </p:cNvSpPr>
          <p:nvPr>
            <p:ph type="body" idx="2"/>
          </p:nvPr>
        </p:nvSpPr>
        <p:spPr>
          <a:xfrm>
            <a:off x="5400025" y="1659171"/>
            <a:ext cx="6100312" cy="89665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566" marR="0" lvl="2" indent="-228594"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754" marR="0" lvl="3" indent="-228594"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86" name="Shape 186"/>
          <p:cNvSpPr txBox="1">
            <a:spLocks noGrp="1"/>
          </p:cNvSpPr>
          <p:nvPr>
            <p:ph type="body" idx="3"/>
          </p:nvPr>
        </p:nvSpPr>
        <p:spPr>
          <a:xfrm>
            <a:off x="5389970" y="3082731"/>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87" name="Shape 187"/>
          <p:cNvSpPr txBox="1">
            <a:spLocks noGrp="1"/>
          </p:cNvSpPr>
          <p:nvPr>
            <p:ph type="body" idx="4"/>
          </p:nvPr>
        </p:nvSpPr>
        <p:spPr>
          <a:xfrm>
            <a:off x="5400026" y="2676146"/>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88" name="Shape 188"/>
          <p:cNvSpPr txBox="1">
            <a:spLocks noGrp="1"/>
          </p:cNvSpPr>
          <p:nvPr>
            <p:ph type="body" idx="5"/>
          </p:nvPr>
        </p:nvSpPr>
        <p:spPr>
          <a:xfrm>
            <a:off x="5389970" y="4393828"/>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89" name="Shape 189"/>
          <p:cNvSpPr txBox="1">
            <a:spLocks noGrp="1"/>
          </p:cNvSpPr>
          <p:nvPr>
            <p:ph type="body" idx="6"/>
          </p:nvPr>
        </p:nvSpPr>
        <p:spPr>
          <a:xfrm>
            <a:off x="5400026" y="3987245"/>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90" name="Shape 190"/>
          <p:cNvSpPr txBox="1">
            <a:spLocks noGrp="1"/>
          </p:cNvSpPr>
          <p:nvPr>
            <p:ph type="body" idx="7"/>
          </p:nvPr>
        </p:nvSpPr>
        <p:spPr>
          <a:xfrm>
            <a:off x="5389970" y="5694918"/>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91" name="Shape 191"/>
          <p:cNvSpPr txBox="1">
            <a:spLocks noGrp="1"/>
          </p:cNvSpPr>
          <p:nvPr>
            <p:ph type="body" idx="8"/>
          </p:nvPr>
        </p:nvSpPr>
        <p:spPr>
          <a:xfrm>
            <a:off x="5400026" y="5288334"/>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92" name="Shape 192"/>
          <p:cNvSpPr txBox="1">
            <a:spLocks noGrp="1"/>
          </p:cNvSpPr>
          <p:nvPr>
            <p:ph type="body" idx="9"/>
          </p:nvPr>
        </p:nvSpPr>
        <p:spPr>
          <a:xfrm>
            <a:off x="8908158" y="3082731"/>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93" name="Shape 193"/>
          <p:cNvSpPr txBox="1">
            <a:spLocks noGrp="1"/>
          </p:cNvSpPr>
          <p:nvPr>
            <p:ph type="body" idx="13"/>
          </p:nvPr>
        </p:nvSpPr>
        <p:spPr>
          <a:xfrm>
            <a:off x="8918214" y="2676146"/>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94" name="Shape 194"/>
          <p:cNvSpPr txBox="1">
            <a:spLocks noGrp="1"/>
          </p:cNvSpPr>
          <p:nvPr>
            <p:ph type="body" idx="14"/>
          </p:nvPr>
        </p:nvSpPr>
        <p:spPr>
          <a:xfrm>
            <a:off x="8908158" y="4393828"/>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95" name="Shape 195"/>
          <p:cNvSpPr txBox="1">
            <a:spLocks noGrp="1"/>
          </p:cNvSpPr>
          <p:nvPr>
            <p:ph type="body" idx="15"/>
          </p:nvPr>
        </p:nvSpPr>
        <p:spPr>
          <a:xfrm>
            <a:off x="8918214" y="3987245"/>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96" name="Shape 196"/>
          <p:cNvSpPr txBox="1">
            <a:spLocks noGrp="1"/>
          </p:cNvSpPr>
          <p:nvPr>
            <p:ph type="body" idx="16"/>
          </p:nvPr>
        </p:nvSpPr>
        <p:spPr>
          <a:xfrm>
            <a:off x="8908158" y="5694918"/>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97" name="Shape 197"/>
          <p:cNvSpPr txBox="1">
            <a:spLocks noGrp="1"/>
          </p:cNvSpPr>
          <p:nvPr>
            <p:ph type="body" idx="17"/>
          </p:nvPr>
        </p:nvSpPr>
        <p:spPr>
          <a:xfrm>
            <a:off x="8918214" y="5288334"/>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387345511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rained-Infographic">
  <p:cSld name="Brained-Infographic">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grpSp>
        <p:nvGrpSpPr>
          <p:cNvPr id="201" name="Shape 201"/>
          <p:cNvGrpSpPr/>
          <p:nvPr/>
        </p:nvGrpSpPr>
        <p:grpSpPr>
          <a:xfrm>
            <a:off x="2011515" y="1953702"/>
            <a:ext cx="1620995" cy="2603951"/>
            <a:chOff x="2011515" y="1953702"/>
            <a:chExt cx="1620994" cy="2603950"/>
          </a:xfrm>
        </p:grpSpPr>
        <p:sp>
          <p:nvSpPr>
            <p:cNvPr id="202" name="Shape 202"/>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3" name="Shape 203"/>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4" name="Shape 204"/>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5" name="Shape 205"/>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6" name="Shape 206"/>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7" name="Shape 207"/>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8" name="Shape 208"/>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9" name="Shape 209"/>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0" name="Shape 210"/>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11" name="Shape 211"/>
          <p:cNvGrpSpPr/>
          <p:nvPr/>
        </p:nvGrpSpPr>
        <p:grpSpPr>
          <a:xfrm>
            <a:off x="4044028" y="1953702"/>
            <a:ext cx="1619441" cy="2603951"/>
            <a:chOff x="4044026" y="1953702"/>
            <a:chExt cx="1619441" cy="2603950"/>
          </a:xfrm>
        </p:grpSpPr>
        <p:sp>
          <p:nvSpPr>
            <p:cNvPr id="212" name="Shape 212"/>
            <p:cNvSpPr/>
            <p:nvPr/>
          </p:nvSpPr>
          <p:spPr>
            <a:xfrm>
              <a:off x="4319344" y="1953702"/>
              <a:ext cx="869950" cy="923581"/>
            </a:xfrm>
            <a:custGeom>
              <a:avLst/>
              <a:gdLst/>
              <a:ahLst/>
              <a:cxnLst/>
              <a:rect l="0" t="0" r="0" b="0"/>
              <a:pathLst>
                <a:path w="120000" h="120000" extrusionOk="0">
                  <a:moveTo>
                    <a:pt x="118689" y="79161"/>
                  </a:moveTo>
                  <a:cubicBezTo>
                    <a:pt x="116498" y="84525"/>
                    <a:pt x="110364" y="86995"/>
                    <a:pt x="105112" y="84933"/>
                  </a:cubicBezTo>
                  <a:cubicBezTo>
                    <a:pt x="102045" y="84112"/>
                    <a:pt x="99854" y="81636"/>
                    <a:pt x="98978" y="79161"/>
                  </a:cubicBezTo>
                  <a:cubicBezTo>
                    <a:pt x="98103" y="77512"/>
                    <a:pt x="96792" y="76272"/>
                    <a:pt x="95036" y="75444"/>
                  </a:cubicBezTo>
                  <a:cubicBezTo>
                    <a:pt x="93285" y="75037"/>
                    <a:pt x="91094" y="75858"/>
                    <a:pt x="90659" y="77512"/>
                  </a:cubicBezTo>
                  <a:cubicBezTo>
                    <a:pt x="73580" y="120000"/>
                    <a:pt x="73580" y="120000"/>
                    <a:pt x="73580" y="120000"/>
                  </a:cubicBezTo>
                  <a:cubicBezTo>
                    <a:pt x="43799" y="86174"/>
                    <a:pt x="43799" y="86174"/>
                    <a:pt x="43799" y="86174"/>
                  </a:cubicBezTo>
                  <a:cubicBezTo>
                    <a:pt x="43799" y="86174"/>
                    <a:pt x="44234" y="86174"/>
                    <a:pt x="44234" y="86174"/>
                  </a:cubicBezTo>
                  <a:cubicBezTo>
                    <a:pt x="48616" y="86588"/>
                    <a:pt x="52993" y="85760"/>
                    <a:pt x="56495" y="82871"/>
                  </a:cubicBezTo>
                  <a:cubicBezTo>
                    <a:pt x="62629" y="77920"/>
                    <a:pt x="63504" y="68845"/>
                    <a:pt x="58251" y="63072"/>
                  </a:cubicBezTo>
                  <a:cubicBezTo>
                    <a:pt x="52993" y="56886"/>
                    <a:pt x="43358" y="56059"/>
                    <a:pt x="37225" y="61010"/>
                  </a:cubicBezTo>
                  <a:cubicBezTo>
                    <a:pt x="33723" y="63486"/>
                    <a:pt x="31531" y="67196"/>
                    <a:pt x="31531" y="71320"/>
                  </a:cubicBezTo>
                  <a:cubicBezTo>
                    <a:pt x="31531" y="71734"/>
                    <a:pt x="31531" y="71734"/>
                    <a:pt x="31531" y="71734"/>
                  </a:cubicBezTo>
                  <a:cubicBezTo>
                    <a:pt x="0" y="35433"/>
                    <a:pt x="0" y="35433"/>
                    <a:pt x="0" y="35433"/>
                  </a:cubicBezTo>
                  <a:cubicBezTo>
                    <a:pt x="7008" y="26357"/>
                    <a:pt x="14893" y="19344"/>
                    <a:pt x="21461" y="14807"/>
                  </a:cubicBezTo>
                  <a:cubicBezTo>
                    <a:pt x="36349" y="4083"/>
                    <a:pt x="81459" y="-5819"/>
                    <a:pt x="120000" y="4083"/>
                  </a:cubicBezTo>
                  <a:cubicBezTo>
                    <a:pt x="96352" y="63072"/>
                    <a:pt x="96352" y="63072"/>
                    <a:pt x="96352" y="63072"/>
                  </a:cubicBezTo>
                  <a:cubicBezTo>
                    <a:pt x="96352" y="63072"/>
                    <a:pt x="96352" y="63072"/>
                    <a:pt x="96352" y="63072"/>
                  </a:cubicBezTo>
                  <a:cubicBezTo>
                    <a:pt x="95476" y="64721"/>
                    <a:pt x="96352" y="66783"/>
                    <a:pt x="98543" y="67196"/>
                  </a:cubicBezTo>
                  <a:cubicBezTo>
                    <a:pt x="100294" y="68023"/>
                    <a:pt x="102045" y="68023"/>
                    <a:pt x="103796" y="67196"/>
                  </a:cubicBezTo>
                  <a:cubicBezTo>
                    <a:pt x="106428" y="65548"/>
                    <a:pt x="109489" y="65548"/>
                    <a:pt x="112556" y="66369"/>
                  </a:cubicBezTo>
                  <a:cubicBezTo>
                    <a:pt x="117814" y="68437"/>
                    <a:pt x="120440" y="74209"/>
                    <a:pt x="118689" y="79161"/>
                  </a:cubicBezTo>
                  <a:close/>
                </a:path>
              </a:pathLst>
            </a:custGeom>
            <a:solidFill>
              <a:schemeClr val="accent2">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3" name="Shape 213"/>
            <p:cNvSpPr/>
            <p:nvPr/>
          </p:nvSpPr>
          <p:spPr>
            <a:xfrm>
              <a:off x="4884494" y="1994632"/>
              <a:ext cx="778973" cy="1023235"/>
            </a:xfrm>
            <a:custGeom>
              <a:avLst/>
              <a:gdLst/>
              <a:ahLst/>
              <a:cxnLst/>
              <a:rect l="0" t="0" r="0" b="0"/>
              <a:pathLst>
                <a:path w="120000" h="120000" extrusionOk="0">
                  <a:moveTo>
                    <a:pt x="119831" y="76334"/>
                  </a:moveTo>
                  <a:cubicBezTo>
                    <a:pt x="119831" y="81171"/>
                    <a:pt x="118854" y="86013"/>
                    <a:pt x="117871" y="90107"/>
                  </a:cubicBezTo>
                  <a:cubicBezTo>
                    <a:pt x="70919" y="96067"/>
                    <a:pt x="70919" y="96067"/>
                    <a:pt x="70919" y="96067"/>
                  </a:cubicBezTo>
                  <a:cubicBezTo>
                    <a:pt x="68965" y="96441"/>
                    <a:pt x="67494" y="97926"/>
                    <a:pt x="67982" y="99418"/>
                  </a:cubicBezTo>
                  <a:cubicBezTo>
                    <a:pt x="68476" y="101278"/>
                    <a:pt x="69453" y="102395"/>
                    <a:pt x="71408" y="103512"/>
                  </a:cubicBezTo>
                  <a:cubicBezTo>
                    <a:pt x="73856" y="104629"/>
                    <a:pt x="76299" y="106863"/>
                    <a:pt x="76787" y="109471"/>
                  </a:cubicBezTo>
                  <a:cubicBezTo>
                    <a:pt x="77764" y="114314"/>
                    <a:pt x="73367" y="118782"/>
                    <a:pt x="67005" y="119899"/>
                  </a:cubicBezTo>
                  <a:cubicBezTo>
                    <a:pt x="60648" y="120642"/>
                    <a:pt x="54780" y="117291"/>
                    <a:pt x="53803" y="112448"/>
                  </a:cubicBezTo>
                  <a:cubicBezTo>
                    <a:pt x="52820" y="109845"/>
                    <a:pt x="53803" y="107237"/>
                    <a:pt x="56245" y="105377"/>
                  </a:cubicBezTo>
                  <a:cubicBezTo>
                    <a:pt x="57223" y="103886"/>
                    <a:pt x="58205" y="102395"/>
                    <a:pt x="57711" y="100909"/>
                  </a:cubicBezTo>
                  <a:cubicBezTo>
                    <a:pt x="57223" y="99043"/>
                    <a:pt x="55268" y="98301"/>
                    <a:pt x="53314" y="98301"/>
                  </a:cubicBezTo>
                  <a:cubicBezTo>
                    <a:pt x="53314" y="98301"/>
                    <a:pt x="53314" y="98301"/>
                    <a:pt x="53314" y="98301"/>
                  </a:cubicBezTo>
                  <a:cubicBezTo>
                    <a:pt x="0" y="105003"/>
                    <a:pt x="0" y="105003"/>
                    <a:pt x="0" y="105003"/>
                  </a:cubicBezTo>
                  <a:cubicBezTo>
                    <a:pt x="18099" y="67766"/>
                    <a:pt x="18099" y="67766"/>
                    <a:pt x="18099" y="67766"/>
                  </a:cubicBezTo>
                  <a:cubicBezTo>
                    <a:pt x="18587" y="67766"/>
                    <a:pt x="18587" y="68140"/>
                    <a:pt x="18587" y="68140"/>
                  </a:cubicBezTo>
                  <a:cubicBezTo>
                    <a:pt x="20053" y="71491"/>
                    <a:pt x="23967" y="74100"/>
                    <a:pt x="28370" y="75585"/>
                  </a:cubicBezTo>
                  <a:cubicBezTo>
                    <a:pt x="37169" y="78194"/>
                    <a:pt x="46952" y="74842"/>
                    <a:pt x="50377" y="68140"/>
                  </a:cubicBezTo>
                  <a:cubicBezTo>
                    <a:pt x="53314" y="61438"/>
                    <a:pt x="48911" y="53993"/>
                    <a:pt x="40106" y="51384"/>
                  </a:cubicBezTo>
                  <a:cubicBezTo>
                    <a:pt x="35704" y="50267"/>
                    <a:pt x="30812" y="50641"/>
                    <a:pt x="26410" y="52127"/>
                  </a:cubicBezTo>
                  <a:cubicBezTo>
                    <a:pt x="26410" y="52127"/>
                    <a:pt x="25921" y="52127"/>
                    <a:pt x="25921" y="52501"/>
                  </a:cubicBezTo>
                  <a:cubicBezTo>
                    <a:pt x="51843" y="0"/>
                    <a:pt x="51843" y="0"/>
                    <a:pt x="51843" y="0"/>
                  </a:cubicBezTo>
                  <a:cubicBezTo>
                    <a:pt x="57223" y="1491"/>
                    <a:pt x="63091" y="2976"/>
                    <a:pt x="67982" y="5211"/>
                  </a:cubicBezTo>
                  <a:cubicBezTo>
                    <a:pt x="113963" y="23458"/>
                    <a:pt x="121297" y="48776"/>
                    <a:pt x="119831" y="76334"/>
                  </a:cubicBezTo>
                  <a:close/>
                </a:path>
              </a:pathLst>
            </a:custGeom>
            <a:solidFill>
              <a:schemeClr val="accent2">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4" name="Shape 214"/>
            <p:cNvSpPr/>
            <p:nvPr/>
          </p:nvSpPr>
          <p:spPr>
            <a:xfrm>
              <a:off x="4065344" y="2254982"/>
              <a:ext cx="762001" cy="768350"/>
            </a:xfrm>
            <a:custGeom>
              <a:avLst/>
              <a:gdLst/>
              <a:ahLst/>
              <a:cxnLst/>
              <a:rect l="0" t="0" r="0" b="0"/>
              <a:pathLst>
                <a:path w="120000" h="120000" extrusionOk="0">
                  <a:moveTo>
                    <a:pt x="67500" y="109088"/>
                  </a:moveTo>
                  <a:cubicBezTo>
                    <a:pt x="70500" y="105122"/>
                    <a:pt x="72000" y="100166"/>
                    <a:pt x="71000" y="95205"/>
                  </a:cubicBezTo>
                  <a:cubicBezTo>
                    <a:pt x="69500" y="85783"/>
                    <a:pt x="60500" y="79338"/>
                    <a:pt x="51000" y="81322"/>
                  </a:cubicBezTo>
                  <a:cubicBezTo>
                    <a:pt x="42000" y="82811"/>
                    <a:pt x="35500" y="91238"/>
                    <a:pt x="37000" y="100661"/>
                  </a:cubicBezTo>
                  <a:cubicBezTo>
                    <a:pt x="37500" y="105622"/>
                    <a:pt x="40500" y="110083"/>
                    <a:pt x="45000" y="112561"/>
                  </a:cubicBezTo>
                  <a:cubicBezTo>
                    <a:pt x="45000" y="112561"/>
                    <a:pt x="45000" y="112561"/>
                    <a:pt x="45000" y="112561"/>
                  </a:cubicBezTo>
                  <a:cubicBezTo>
                    <a:pt x="0" y="120000"/>
                    <a:pt x="0" y="120000"/>
                    <a:pt x="0" y="120000"/>
                  </a:cubicBezTo>
                  <a:cubicBezTo>
                    <a:pt x="1500" y="117522"/>
                    <a:pt x="3000" y="114544"/>
                    <a:pt x="5000" y="111572"/>
                  </a:cubicBezTo>
                  <a:cubicBezTo>
                    <a:pt x="7000" y="108594"/>
                    <a:pt x="18500" y="91733"/>
                    <a:pt x="24000" y="83305"/>
                  </a:cubicBezTo>
                  <a:cubicBezTo>
                    <a:pt x="25500" y="80333"/>
                    <a:pt x="26000" y="76861"/>
                    <a:pt x="25000" y="73883"/>
                  </a:cubicBezTo>
                  <a:cubicBezTo>
                    <a:pt x="16000" y="44133"/>
                    <a:pt x="24000" y="18844"/>
                    <a:pt x="36500" y="0"/>
                  </a:cubicBezTo>
                  <a:cubicBezTo>
                    <a:pt x="73000" y="44133"/>
                    <a:pt x="73000" y="44133"/>
                    <a:pt x="73000" y="44133"/>
                  </a:cubicBezTo>
                  <a:cubicBezTo>
                    <a:pt x="74500" y="45622"/>
                    <a:pt x="77000" y="46116"/>
                    <a:pt x="78500" y="44627"/>
                  </a:cubicBezTo>
                  <a:cubicBezTo>
                    <a:pt x="80500" y="43138"/>
                    <a:pt x="81500" y="41155"/>
                    <a:pt x="81500" y="39172"/>
                  </a:cubicBezTo>
                  <a:cubicBezTo>
                    <a:pt x="81500" y="35700"/>
                    <a:pt x="83000" y="32727"/>
                    <a:pt x="85500" y="30250"/>
                  </a:cubicBezTo>
                  <a:cubicBezTo>
                    <a:pt x="91000" y="26283"/>
                    <a:pt x="98500" y="26777"/>
                    <a:pt x="102500" y="31733"/>
                  </a:cubicBezTo>
                  <a:cubicBezTo>
                    <a:pt x="107000" y="37188"/>
                    <a:pt x="106000" y="44627"/>
                    <a:pt x="101000" y="48594"/>
                  </a:cubicBezTo>
                  <a:cubicBezTo>
                    <a:pt x="98000" y="51072"/>
                    <a:pt x="94500" y="51572"/>
                    <a:pt x="91500" y="51072"/>
                  </a:cubicBezTo>
                  <a:cubicBezTo>
                    <a:pt x="89000" y="50577"/>
                    <a:pt x="87000" y="51572"/>
                    <a:pt x="85500" y="52561"/>
                  </a:cubicBezTo>
                  <a:cubicBezTo>
                    <a:pt x="83500" y="54050"/>
                    <a:pt x="83500" y="56527"/>
                    <a:pt x="85000" y="58016"/>
                  </a:cubicBezTo>
                  <a:cubicBezTo>
                    <a:pt x="120000" y="100661"/>
                    <a:pt x="120000" y="100661"/>
                    <a:pt x="120000" y="100661"/>
                  </a:cubicBezTo>
                  <a:cubicBezTo>
                    <a:pt x="67000" y="109088"/>
                    <a:pt x="67000" y="109088"/>
                    <a:pt x="67000" y="109088"/>
                  </a:cubicBezTo>
                  <a:cubicBezTo>
                    <a:pt x="67000" y="109088"/>
                    <a:pt x="67000" y="109088"/>
                    <a:pt x="67500" y="109088"/>
                  </a:cubicBezTo>
                  <a:close/>
                </a:path>
              </a:pathLst>
            </a:custGeom>
            <a:solidFill>
              <a:schemeClr val="accent2">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5" name="Shape 215"/>
            <p:cNvSpPr/>
            <p:nvPr/>
          </p:nvSpPr>
          <p:spPr>
            <a:xfrm>
              <a:off x="4044026" y="2806550"/>
              <a:ext cx="786493" cy="852667"/>
            </a:xfrm>
            <a:custGeom>
              <a:avLst/>
              <a:gdLst/>
              <a:ahLst/>
              <a:cxnLst/>
              <a:rect l="0" t="0" r="0" b="0"/>
              <a:pathLst>
                <a:path w="120000" h="120000" extrusionOk="0">
                  <a:moveTo>
                    <a:pt x="120000" y="17550"/>
                  </a:moveTo>
                  <a:cubicBezTo>
                    <a:pt x="102075" y="62235"/>
                    <a:pt x="102075" y="62235"/>
                    <a:pt x="102075" y="62235"/>
                  </a:cubicBezTo>
                  <a:cubicBezTo>
                    <a:pt x="101593" y="62235"/>
                    <a:pt x="101593" y="62235"/>
                    <a:pt x="101593" y="62235"/>
                  </a:cubicBezTo>
                  <a:cubicBezTo>
                    <a:pt x="100141" y="57764"/>
                    <a:pt x="96261" y="54641"/>
                    <a:pt x="91904" y="52849"/>
                  </a:cubicBezTo>
                  <a:cubicBezTo>
                    <a:pt x="83186" y="50169"/>
                    <a:pt x="73498" y="54191"/>
                    <a:pt x="70106" y="62235"/>
                  </a:cubicBezTo>
                  <a:cubicBezTo>
                    <a:pt x="67196" y="69830"/>
                    <a:pt x="71558" y="78767"/>
                    <a:pt x="80276" y="81896"/>
                  </a:cubicBezTo>
                  <a:cubicBezTo>
                    <a:pt x="84638" y="83682"/>
                    <a:pt x="89482" y="83238"/>
                    <a:pt x="93839" y="81003"/>
                  </a:cubicBezTo>
                  <a:cubicBezTo>
                    <a:pt x="93839" y="81003"/>
                    <a:pt x="94326" y="81003"/>
                    <a:pt x="94326" y="81003"/>
                  </a:cubicBezTo>
                  <a:cubicBezTo>
                    <a:pt x="80276" y="115852"/>
                    <a:pt x="80276" y="115852"/>
                    <a:pt x="80276" y="115852"/>
                  </a:cubicBezTo>
                  <a:cubicBezTo>
                    <a:pt x="53151" y="122110"/>
                    <a:pt x="38131" y="119431"/>
                    <a:pt x="38131" y="119431"/>
                  </a:cubicBezTo>
                  <a:cubicBezTo>
                    <a:pt x="28442" y="118537"/>
                    <a:pt x="22146" y="108258"/>
                    <a:pt x="23598" y="101556"/>
                  </a:cubicBezTo>
                  <a:cubicBezTo>
                    <a:pt x="24568" y="94405"/>
                    <a:pt x="25056" y="91277"/>
                    <a:pt x="21176" y="88153"/>
                  </a:cubicBezTo>
                  <a:cubicBezTo>
                    <a:pt x="16820" y="85468"/>
                    <a:pt x="16820" y="81896"/>
                    <a:pt x="19242" y="80553"/>
                  </a:cubicBezTo>
                  <a:cubicBezTo>
                    <a:pt x="21176" y="79216"/>
                    <a:pt x="27960" y="76531"/>
                    <a:pt x="27960" y="76531"/>
                  </a:cubicBezTo>
                  <a:cubicBezTo>
                    <a:pt x="27960" y="76531"/>
                    <a:pt x="22634" y="73408"/>
                    <a:pt x="19724" y="72509"/>
                  </a:cubicBezTo>
                  <a:cubicBezTo>
                    <a:pt x="16820" y="71172"/>
                    <a:pt x="15367" y="66701"/>
                    <a:pt x="16820" y="64021"/>
                  </a:cubicBezTo>
                  <a:cubicBezTo>
                    <a:pt x="18754" y="61342"/>
                    <a:pt x="19242" y="54641"/>
                    <a:pt x="19242" y="54641"/>
                  </a:cubicBezTo>
                  <a:cubicBezTo>
                    <a:pt x="19242" y="54641"/>
                    <a:pt x="12458" y="51512"/>
                    <a:pt x="5191" y="47934"/>
                  </a:cubicBezTo>
                  <a:cubicBezTo>
                    <a:pt x="347" y="45703"/>
                    <a:pt x="-1104" y="42125"/>
                    <a:pt x="835" y="35873"/>
                  </a:cubicBezTo>
                  <a:cubicBezTo>
                    <a:pt x="49759" y="28273"/>
                    <a:pt x="49759" y="28273"/>
                    <a:pt x="49759" y="28273"/>
                  </a:cubicBezTo>
                  <a:cubicBezTo>
                    <a:pt x="51699" y="28273"/>
                    <a:pt x="53151" y="26487"/>
                    <a:pt x="52663" y="24257"/>
                  </a:cubicBezTo>
                  <a:cubicBezTo>
                    <a:pt x="52181" y="22465"/>
                    <a:pt x="51211" y="20678"/>
                    <a:pt x="49277" y="19785"/>
                  </a:cubicBezTo>
                  <a:cubicBezTo>
                    <a:pt x="46855" y="17999"/>
                    <a:pt x="44433" y="15763"/>
                    <a:pt x="43945" y="12191"/>
                  </a:cubicBezTo>
                  <a:cubicBezTo>
                    <a:pt x="42975" y="6382"/>
                    <a:pt x="47337" y="1018"/>
                    <a:pt x="53633" y="125"/>
                  </a:cubicBezTo>
                  <a:cubicBezTo>
                    <a:pt x="59929" y="-767"/>
                    <a:pt x="65744" y="3254"/>
                    <a:pt x="67196" y="9062"/>
                  </a:cubicBezTo>
                  <a:cubicBezTo>
                    <a:pt x="67683" y="12191"/>
                    <a:pt x="66714" y="15319"/>
                    <a:pt x="64291" y="17550"/>
                  </a:cubicBezTo>
                  <a:cubicBezTo>
                    <a:pt x="63321" y="18892"/>
                    <a:pt x="62352" y="21128"/>
                    <a:pt x="62839" y="22914"/>
                  </a:cubicBezTo>
                  <a:cubicBezTo>
                    <a:pt x="63321" y="24700"/>
                    <a:pt x="65261" y="26043"/>
                    <a:pt x="67196" y="25594"/>
                  </a:cubicBezTo>
                  <a:lnTo>
                    <a:pt x="120000" y="17550"/>
                  </a:lnTo>
                  <a:close/>
                </a:path>
              </a:pathLst>
            </a:custGeom>
            <a:solidFill>
              <a:schemeClr val="accent2">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6" name="Shape 216"/>
            <p:cNvSpPr/>
            <p:nvPr/>
          </p:nvSpPr>
          <p:spPr>
            <a:xfrm>
              <a:off x="4531326" y="2943958"/>
              <a:ext cx="889743" cy="1000126"/>
            </a:xfrm>
            <a:custGeom>
              <a:avLst/>
              <a:gdLst/>
              <a:ahLst/>
              <a:cxnLst/>
              <a:rect l="0" t="0" r="0" b="0"/>
              <a:pathLst>
                <a:path w="120000" h="120000" extrusionOk="0">
                  <a:moveTo>
                    <a:pt x="120000" y="81905"/>
                  </a:moveTo>
                  <a:cubicBezTo>
                    <a:pt x="120000" y="94477"/>
                    <a:pt x="120000" y="109333"/>
                    <a:pt x="120000" y="109333"/>
                  </a:cubicBezTo>
                  <a:cubicBezTo>
                    <a:pt x="120000" y="109333"/>
                    <a:pt x="103297" y="120000"/>
                    <a:pt x="63049" y="120000"/>
                  </a:cubicBezTo>
                  <a:cubicBezTo>
                    <a:pt x="22794" y="120000"/>
                    <a:pt x="5666" y="109333"/>
                    <a:pt x="5666" y="109333"/>
                  </a:cubicBezTo>
                  <a:cubicBezTo>
                    <a:pt x="5666" y="91811"/>
                    <a:pt x="5666" y="91811"/>
                    <a:pt x="5666" y="91811"/>
                  </a:cubicBezTo>
                  <a:cubicBezTo>
                    <a:pt x="22368" y="52572"/>
                    <a:pt x="22368" y="52572"/>
                    <a:pt x="22368" y="52572"/>
                  </a:cubicBezTo>
                  <a:cubicBezTo>
                    <a:pt x="23226" y="51050"/>
                    <a:pt x="22368" y="49522"/>
                    <a:pt x="20225" y="48761"/>
                  </a:cubicBezTo>
                  <a:cubicBezTo>
                    <a:pt x="18514" y="48383"/>
                    <a:pt x="16803" y="48383"/>
                    <a:pt x="15086" y="49144"/>
                  </a:cubicBezTo>
                  <a:cubicBezTo>
                    <a:pt x="12516" y="50283"/>
                    <a:pt x="9520" y="50666"/>
                    <a:pt x="6524" y="49522"/>
                  </a:cubicBezTo>
                  <a:cubicBezTo>
                    <a:pt x="1385" y="48000"/>
                    <a:pt x="-1183" y="42666"/>
                    <a:pt x="527" y="37716"/>
                  </a:cubicBezTo>
                  <a:cubicBezTo>
                    <a:pt x="2670" y="33144"/>
                    <a:pt x="8662" y="30855"/>
                    <a:pt x="13801" y="32383"/>
                  </a:cubicBezTo>
                  <a:cubicBezTo>
                    <a:pt x="16803" y="33522"/>
                    <a:pt x="18940" y="35427"/>
                    <a:pt x="19798" y="37716"/>
                  </a:cubicBezTo>
                  <a:cubicBezTo>
                    <a:pt x="20657" y="39238"/>
                    <a:pt x="21942" y="40761"/>
                    <a:pt x="23653" y="41144"/>
                  </a:cubicBezTo>
                  <a:cubicBezTo>
                    <a:pt x="25364" y="41905"/>
                    <a:pt x="27507" y="41144"/>
                    <a:pt x="27933" y="39616"/>
                  </a:cubicBezTo>
                  <a:cubicBezTo>
                    <a:pt x="44636" y="0"/>
                    <a:pt x="44636" y="0"/>
                    <a:pt x="44636" y="0"/>
                  </a:cubicBezTo>
                  <a:cubicBezTo>
                    <a:pt x="73753" y="31616"/>
                    <a:pt x="73753" y="31616"/>
                    <a:pt x="73753" y="31616"/>
                  </a:cubicBezTo>
                  <a:cubicBezTo>
                    <a:pt x="73753" y="31616"/>
                    <a:pt x="73327" y="31616"/>
                    <a:pt x="73327" y="31616"/>
                  </a:cubicBezTo>
                  <a:cubicBezTo>
                    <a:pt x="69041" y="30855"/>
                    <a:pt x="64760" y="32000"/>
                    <a:pt x="61764" y="34283"/>
                  </a:cubicBezTo>
                  <a:cubicBezTo>
                    <a:pt x="55340" y="38855"/>
                    <a:pt x="54482" y="47238"/>
                    <a:pt x="59621" y="52950"/>
                  </a:cubicBezTo>
                  <a:cubicBezTo>
                    <a:pt x="64760" y="58666"/>
                    <a:pt x="74180" y="59427"/>
                    <a:pt x="80177" y="54855"/>
                  </a:cubicBezTo>
                  <a:cubicBezTo>
                    <a:pt x="83599" y="52188"/>
                    <a:pt x="85743" y="48761"/>
                    <a:pt x="85743" y="44950"/>
                  </a:cubicBezTo>
                  <a:cubicBezTo>
                    <a:pt x="85743" y="44950"/>
                    <a:pt x="85743" y="44572"/>
                    <a:pt x="85743" y="44572"/>
                  </a:cubicBezTo>
                  <a:lnTo>
                    <a:pt x="120000" y="81905"/>
                  </a:lnTo>
                  <a:close/>
                </a:path>
              </a:pathLst>
            </a:custGeom>
            <a:solidFill>
              <a:schemeClr val="accent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7" name="Shape 217"/>
            <p:cNvSpPr/>
            <p:nvPr/>
          </p:nvSpPr>
          <p:spPr>
            <a:xfrm>
              <a:off x="4887669" y="2801083"/>
              <a:ext cx="755650" cy="771525"/>
            </a:xfrm>
            <a:custGeom>
              <a:avLst/>
              <a:gdLst/>
              <a:ahLst/>
              <a:cxnLst/>
              <a:rect l="0" t="0" r="0" b="0"/>
              <a:pathLst>
                <a:path w="120000" h="120000" extrusionOk="0">
                  <a:moveTo>
                    <a:pt x="120000" y="0"/>
                  </a:moveTo>
                  <a:cubicBezTo>
                    <a:pt x="113950" y="22716"/>
                    <a:pt x="102355" y="38022"/>
                    <a:pt x="96300" y="49877"/>
                  </a:cubicBezTo>
                  <a:cubicBezTo>
                    <a:pt x="87733" y="65677"/>
                    <a:pt x="84705" y="96294"/>
                    <a:pt x="84705" y="110122"/>
                  </a:cubicBezTo>
                  <a:cubicBezTo>
                    <a:pt x="84705" y="120000"/>
                    <a:pt x="84705" y="120000"/>
                    <a:pt x="84705" y="120000"/>
                  </a:cubicBezTo>
                  <a:cubicBezTo>
                    <a:pt x="47394" y="75555"/>
                    <a:pt x="47394" y="75555"/>
                    <a:pt x="47394" y="75555"/>
                  </a:cubicBezTo>
                  <a:cubicBezTo>
                    <a:pt x="45883" y="73577"/>
                    <a:pt x="43361" y="73577"/>
                    <a:pt x="41850" y="75061"/>
                  </a:cubicBezTo>
                  <a:cubicBezTo>
                    <a:pt x="39833" y="76050"/>
                    <a:pt x="38822" y="78022"/>
                    <a:pt x="38822" y="80494"/>
                  </a:cubicBezTo>
                  <a:cubicBezTo>
                    <a:pt x="38822" y="83455"/>
                    <a:pt x="37311" y="86911"/>
                    <a:pt x="34788" y="89383"/>
                  </a:cubicBezTo>
                  <a:cubicBezTo>
                    <a:pt x="29244" y="93333"/>
                    <a:pt x="21683" y="92344"/>
                    <a:pt x="17644" y="87405"/>
                  </a:cubicBezTo>
                  <a:cubicBezTo>
                    <a:pt x="13111" y="82466"/>
                    <a:pt x="14116" y="75061"/>
                    <a:pt x="19161" y="70616"/>
                  </a:cubicBezTo>
                  <a:cubicBezTo>
                    <a:pt x="22183" y="68644"/>
                    <a:pt x="25716" y="67655"/>
                    <a:pt x="28738" y="68150"/>
                  </a:cubicBezTo>
                  <a:cubicBezTo>
                    <a:pt x="31261" y="68644"/>
                    <a:pt x="33277" y="68150"/>
                    <a:pt x="34788" y="66666"/>
                  </a:cubicBezTo>
                  <a:cubicBezTo>
                    <a:pt x="36805" y="65183"/>
                    <a:pt x="36805" y="62716"/>
                    <a:pt x="35294" y="61233"/>
                  </a:cubicBezTo>
                  <a:cubicBezTo>
                    <a:pt x="0" y="18766"/>
                    <a:pt x="0" y="18766"/>
                    <a:pt x="0" y="18766"/>
                  </a:cubicBezTo>
                  <a:cubicBezTo>
                    <a:pt x="53444" y="10372"/>
                    <a:pt x="53444" y="10372"/>
                    <a:pt x="53444" y="10372"/>
                  </a:cubicBezTo>
                  <a:cubicBezTo>
                    <a:pt x="53444" y="10372"/>
                    <a:pt x="53444" y="10866"/>
                    <a:pt x="52938" y="10866"/>
                  </a:cubicBezTo>
                  <a:cubicBezTo>
                    <a:pt x="49916" y="14816"/>
                    <a:pt x="48405" y="19755"/>
                    <a:pt x="49411" y="24200"/>
                  </a:cubicBezTo>
                  <a:cubicBezTo>
                    <a:pt x="50922" y="33577"/>
                    <a:pt x="60000" y="40000"/>
                    <a:pt x="69577" y="38516"/>
                  </a:cubicBezTo>
                  <a:cubicBezTo>
                    <a:pt x="79161" y="37038"/>
                    <a:pt x="85211" y="28150"/>
                    <a:pt x="83700" y="18766"/>
                  </a:cubicBezTo>
                  <a:cubicBezTo>
                    <a:pt x="83194" y="13827"/>
                    <a:pt x="80166" y="9877"/>
                    <a:pt x="75627" y="7405"/>
                  </a:cubicBezTo>
                  <a:cubicBezTo>
                    <a:pt x="75627" y="6911"/>
                    <a:pt x="75627" y="6911"/>
                    <a:pt x="75627" y="6911"/>
                  </a:cubicBezTo>
                  <a:lnTo>
                    <a:pt x="120000" y="0"/>
                  </a:lnTo>
                  <a:close/>
                </a:path>
              </a:pathLst>
            </a:custGeom>
            <a:solidFill>
              <a:schemeClr val="accent2">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8" name="Shape 218"/>
            <p:cNvSpPr/>
            <p:nvPr/>
          </p:nvSpPr>
          <p:spPr>
            <a:xfrm>
              <a:off x="4700216" y="4086828"/>
              <a:ext cx="595044" cy="181898"/>
            </a:xfrm>
            <a:custGeom>
              <a:avLst/>
              <a:gdLst/>
              <a:ahLst/>
              <a:cxnLst/>
              <a:rect l="0" t="0" r="0" b="0"/>
              <a:pathLst>
                <a:path w="120000" h="120000" extrusionOk="0">
                  <a:moveTo>
                    <a:pt x="115915" y="87"/>
                  </a:moveTo>
                  <a:cubicBezTo>
                    <a:pt x="115277" y="87"/>
                    <a:pt x="114632" y="87"/>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18938"/>
                    <a:pt x="1944" y="23127"/>
                  </a:cubicBezTo>
                  <a:cubicBezTo>
                    <a:pt x="47402" y="109003"/>
                    <a:pt x="47402" y="109003"/>
                    <a:pt x="47402" y="109003"/>
                  </a:cubicBezTo>
                  <a:cubicBezTo>
                    <a:pt x="55089" y="123665"/>
                    <a:pt x="64692" y="123665"/>
                    <a:pt x="73017" y="109003"/>
                  </a:cubicBezTo>
                  <a:cubicBezTo>
                    <a:pt x="117837" y="23127"/>
                    <a:pt x="117837" y="23127"/>
                    <a:pt x="117837" y="23127"/>
                  </a:cubicBezTo>
                  <a:cubicBezTo>
                    <a:pt x="119759" y="18938"/>
                    <a:pt x="120397" y="12654"/>
                    <a:pt x="119759" y="6370"/>
                  </a:cubicBezTo>
                  <a:cubicBezTo>
                    <a:pt x="118476" y="2181"/>
                    <a:pt x="117198" y="87"/>
                    <a:pt x="115915" y="87"/>
                  </a:cubicBezTo>
                  <a:close/>
                </a:path>
              </a:pathLst>
            </a:custGeom>
            <a:solidFill>
              <a:schemeClr val="accent2">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9" name="Shape 219"/>
            <p:cNvSpPr/>
            <p:nvPr/>
          </p:nvSpPr>
          <p:spPr>
            <a:xfrm>
              <a:off x="4700216" y="4229703"/>
              <a:ext cx="595044" cy="181898"/>
            </a:xfrm>
            <a:custGeom>
              <a:avLst/>
              <a:gdLst/>
              <a:ahLst/>
              <a:cxnLst/>
              <a:rect l="0" t="0" r="0" b="0"/>
              <a:pathLst>
                <a:path w="120000" h="120000" extrusionOk="0">
                  <a:moveTo>
                    <a:pt x="115915" y="87"/>
                  </a:moveTo>
                  <a:cubicBezTo>
                    <a:pt x="115277" y="87"/>
                    <a:pt x="114632" y="2181"/>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21032"/>
                    <a:pt x="1944" y="25221"/>
                  </a:cubicBezTo>
                  <a:cubicBezTo>
                    <a:pt x="47402" y="109003"/>
                    <a:pt x="47402" y="109003"/>
                    <a:pt x="47402" y="109003"/>
                  </a:cubicBezTo>
                  <a:cubicBezTo>
                    <a:pt x="55089" y="123665"/>
                    <a:pt x="64692" y="123665"/>
                    <a:pt x="73017" y="109003"/>
                  </a:cubicBezTo>
                  <a:cubicBezTo>
                    <a:pt x="117837" y="25221"/>
                    <a:pt x="117837" y="25221"/>
                    <a:pt x="117837" y="25221"/>
                  </a:cubicBezTo>
                  <a:cubicBezTo>
                    <a:pt x="119759" y="21032"/>
                    <a:pt x="120397" y="12654"/>
                    <a:pt x="119759" y="6370"/>
                  </a:cubicBezTo>
                  <a:cubicBezTo>
                    <a:pt x="118476" y="2181"/>
                    <a:pt x="117198" y="87"/>
                    <a:pt x="115915" y="87"/>
                  </a:cubicBezTo>
                  <a:close/>
                </a:path>
              </a:pathLst>
            </a:custGeom>
            <a:solidFill>
              <a:schemeClr val="accent2">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0" name="Shape 220"/>
            <p:cNvSpPr/>
            <p:nvPr/>
          </p:nvSpPr>
          <p:spPr>
            <a:xfrm>
              <a:off x="4700216" y="4374692"/>
              <a:ext cx="595044" cy="182960"/>
            </a:xfrm>
            <a:custGeom>
              <a:avLst/>
              <a:gdLst/>
              <a:ahLst/>
              <a:cxnLst/>
              <a:rect l="0" t="0" r="0" b="0"/>
              <a:pathLst>
                <a:path w="120000" h="120000" extrusionOk="0">
                  <a:moveTo>
                    <a:pt x="115915" y="780"/>
                  </a:moveTo>
                  <a:cubicBezTo>
                    <a:pt x="115277" y="780"/>
                    <a:pt x="114632" y="780"/>
                    <a:pt x="113994" y="780"/>
                  </a:cubicBezTo>
                  <a:cubicBezTo>
                    <a:pt x="69174" y="86160"/>
                    <a:pt x="69174" y="86160"/>
                    <a:pt x="69174" y="86160"/>
                  </a:cubicBezTo>
                  <a:cubicBezTo>
                    <a:pt x="63414" y="96572"/>
                    <a:pt x="56366" y="96572"/>
                    <a:pt x="51246" y="86160"/>
                  </a:cubicBezTo>
                  <a:cubicBezTo>
                    <a:pt x="5787" y="780"/>
                    <a:pt x="5787" y="780"/>
                    <a:pt x="5787" y="780"/>
                  </a:cubicBezTo>
                  <a:cubicBezTo>
                    <a:pt x="3865" y="-1301"/>
                    <a:pt x="1305" y="780"/>
                    <a:pt x="666" y="7028"/>
                  </a:cubicBezTo>
                  <a:cubicBezTo>
                    <a:pt x="-616" y="13275"/>
                    <a:pt x="22" y="19522"/>
                    <a:pt x="1944" y="23687"/>
                  </a:cubicBezTo>
                  <a:cubicBezTo>
                    <a:pt x="47402" y="109067"/>
                    <a:pt x="47402" y="109067"/>
                    <a:pt x="47402" y="109067"/>
                  </a:cubicBezTo>
                  <a:cubicBezTo>
                    <a:pt x="55089" y="123644"/>
                    <a:pt x="64692" y="123644"/>
                    <a:pt x="73017" y="109067"/>
                  </a:cubicBezTo>
                  <a:cubicBezTo>
                    <a:pt x="117837" y="23687"/>
                    <a:pt x="117837" y="23687"/>
                    <a:pt x="117837" y="23687"/>
                  </a:cubicBezTo>
                  <a:cubicBezTo>
                    <a:pt x="119759" y="19522"/>
                    <a:pt x="120397" y="13275"/>
                    <a:pt x="119759" y="7028"/>
                  </a:cubicBezTo>
                  <a:cubicBezTo>
                    <a:pt x="118476" y="2863"/>
                    <a:pt x="117198" y="780"/>
                    <a:pt x="115915" y="780"/>
                  </a:cubicBezTo>
                  <a:close/>
                </a:path>
              </a:pathLst>
            </a:custGeom>
            <a:solidFill>
              <a:schemeClr val="accent2">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21" name="Shape 221"/>
          <p:cNvGrpSpPr/>
          <p:nvPr/>
        </p:nvGrpSpPr>
        <p:grpSpPr>
          <a:xfrm>
            <a:off x="6077203" y="1953702"/>
            <a:ext cx="1620896" cy="2603951"/>
            <a:chOff x="6077203" y="1953702"/>
            <a:chExt cx="1620896" cy="2603950"/>
          </a:xfrm>
        </p:grpSpPr>
        <p:sp>
          <p:nvSpPr>
            <p:cNvPr id="222" name="Shape 222"/>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3" name="Shape 223"/>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4" name="Shape 224"/>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5" name="Shape 225"/>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6" name="Shape 226"/>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7" name="Shape 227"/>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8" name="Shape 228"/>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9" name="Shape 229"/>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0" name="Shape 230"/>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31" name="Shape 231"/>
          <p:cNvGrpSpPr/>
          <p:nvPr/>
        </p:nvGrpSpPr>
        <p:grpSpPr>
          <a:xfrm>
            <a:off x="8112262" y="1953702"/>
            <a:ext cx="1616845" cy="2603951"/>
            <a:chOff x="8112261" y="1953702"/>
            <a:chExt cx="1616845" cy="2603950"/>
          </a:xfrm>
        </p:grpSpPr>
        <p:sp>
          <p:nvSpPr>
            <p:cNvPr id="232" name="Shape 232"/>
            <p:cNvSpPr/>
            <p:nvPr/>
          </p:nvSpPr>
          <p:spPr>
            <a:xfrm>
              <a:off x="8384932" y="1953702"/>
              <a:ext cx="869950" cy="923581"/>
            </a:xfrm>
            <a:custGeom>
              <a:avLst/>
              <a:gdLst/>
              <a:ahLst/>
              <a:cxnLst/>
              <a:rect l="0" t="0" r="0" b="0"/>
              <a:pathLst>
                <a:path w="120000" h="120000" extrusionOk="0">
                  <a:moveTo>
                    <a:pt x="118690" y="79161"/>
                  </a:moveTo>
                  <a:cubicBezTo>
                    <a:pt x="116496" y="84525"/>
                    <a:pt x="110368" y="86995"/>
                    <a:pt x="105114" y="84933"/>
                  </a:cubicBezTo>
                  <a:cubicBezTo>
                    <a:pt x="102047" y="84112"/>
                    <a:pt x="99853"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534" y="71320"/>
                  </a:cubicBezTo>
                  <a:cubicBezTo>
                    <a:pt x="31534" y="71734"/>
                    <a:pt x="31534" y="71734"/>
                    <a:pt x="31534" y="71734"/>
                  </a:cubicBezTo>
                  <a:cubicBezTo>
                    <a:pt x="0" y="35433"/>
                    <a:pt x="0" y="35433"/>
                    <a:pt x="0" y="35433"/>
                  </a:cubicBezTo>
                  <a:cubicBezTo>
                    <a:pt x="7006" y="26357"/>
                    <a:pt x="14891"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047" y="68023"/>
                    <a:pt x="103798" y="67196"/>
                  </a:cubicBezTo>
                  <a:cubicBezTo>
                    <a:pt x="106423" y="65548"/>
                    <a:pt x="109490" y="65548"/>
                    <a:pt x="112557" y="66369"/>
                  </a:cubicBezTo>
                  <a:cubicBezTo>
                    <a:pt x="117811" y="68437"/>
                    <a:pt x="120878" y="74209"/>
                    <a:pt x="118690"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3" name="Shape 233"/>
            <p:cNvSpPr/>
            <p:nvPr/>
          </p:nvSpPr>
          <p:spPr>
            <a:xfrm>
              <a:off x="8950082" y="1994632"/>
              <a:ext cx="779024" cy="1023235"/>
            </a:xfrm>
            <a:custGeom>
              <a:avLst/>
              <a:gdLst/>
              <a:ahLst/>
              <a:cxnLst/>
              <a:rect l="0" t="0" r="0" b="0"/>
              <a:pathLst>
                <a:path w="120000" h="120000" extrusionOk="0">
                  <a:moveTo>
                    <a:pt x="119825" y="76334"/>
                  </a:moveTo>
                  <a:cubicBezTo>
                    <a:pt x="119825" y="81171"/>
                    <a:pt x="119337" y="86013"/>
                    <a:pt x="117866" y="90107"/>
                  </a:cubicBezTo>
                  <a:cubicBezTo>
                    <a:pt x="71404" y="96067"/>
                    <a:pt x="71404" y="96067"/>
                    <a:pt x="71404" y="96067"/>
                  </a:cubicBezTo>
                  <a:cubicBezTo>
                    <a:pt x="68962" y="96441"/>
                    <a:pt x="67490" y="97926"/>
                    <a:pt x="67979" y="99418"/>
                  </a:cubicBezTo>
                  <a:cubicBezTo>
                    <a:pt x="68473" y="101278"/>
                    <a:pt x="69450" y="102395"/>
                    <a:pt x="71404" y="103512"/>
                  </a:cubicBezTo>
                  <a:cubicBezTo>
                    <a:pt x="74341" y="104629"/>
                    <a:pt x="76295" y="106863"/>
                    <a:pt x="76784" y="109471"/>
                  </a:cubicBezTo>
                  <a:cubicBezTo>
                    <a:pt x="77761" y="114314"/>
                    <a:pt x="73364" y="118782"/>
                    <a:pt x="67002" y="119899"/>
                  </a:cubicBezTo>
                  <a:cubicBezTo>
                    <a:pt x="60645" y="120642"/>
                    <a:pt x="54777" y="117291"/>
                    <a:pt x="53800" y="112448"/>
                  </a:cubicBezTo>
                  <a:cubicBezTo>
                    <a:pt x="53312" y="109845"/>
                    <a:pt x="54289" y="107237"/>
                    <a:pt x="56243" y="105377"/>
                  </a:cubicBezTo>
                  <a:cubicBezTo>
                    <a:pt x="57708" y="103886"/>
                    <a:pt x="58203" y="102395"/>
                    <a:pt x="57708" y="100909"/>
                  </a:cubicBezTo>
                  <a:cubicBezTo>
                    <a:pt x="57220" y="99043"/>
                    <a:pt x="55266" y="98301"/>
                    <a:pt x="53312" y="98301"/>
                  </a:cubicBezTo>
                  <a:cubicBezTo>
                    <a:pt x="53312" y="98301"/>
                    <a:pt x="53312" y="98301"/>
                    <a:pt x="53312" y="98301"/>
                  </a:cubicBezTo>
                  <a:cubicBezTo>
                    <a:pt x="0" y="105003"/>
                    <a:pt x="0" y="105003"/>
                    <a:pt x="0" y="105003"/>
                  </a:cubicBezTo>
                  <a:cubicBezTo>
                    <a:pt x="18586" y="67766"/>
                    <a:pt x="18586" y="67766"/>
                    <a:pt x="18586" y="67766"/>
                  </a:cubicBezTo>
                  <a:cubicBezTo>
                    <a:pt x="18586" y="67766"/>
                    <a:pt x="18586" y="68140"/>
                    <a:pt x="18586" y="68140"/>
                  </a:cubicBezTo>
                  <a:cubicBezTo>
                    <a:pt x="20540" y="71491"/>
                    <a:pt x="23966" y="74100"/>
                    <a:pt x="28368" y="75585"/>
                  </a:cubicBezTo>
                  <a:cubicBezTo>
                    <a:pt x="37167" y="78194"/>
                    <a:pt x="46949" y="74842"/>
                    <a:pt x="50375" y="68140"/>
                  </a:cubicBezTo>
                  <a:cubicBezTo>
                    <a:pt x="53800" y="61438"/>
                    <a:pt x="49398" y="53993"/>
                    <a:pt x="40593" y="51384"/>
                  </a:cubicBezTo>
                  <a:cubicBezTo>
                    <a:pt x="35702" y="50267"/>
                    <a:pt x="30811" y="50641"/>
                    <a:pt x="26408" y="52127"/>
                  </a:cubicBezTo>
                  <a:cubicBezTo>
                    <a:pt x="26408" y="52127"/>
                    <a:pt x="26408" y="52127"/>
                    <a:pt x="25920" y="52501"/>
                  </a:cubicBezTo>
                  <a:cubicBezTo>
                    <a:pt x="51840" y="0"/>
                    <a:pt x="51840" y="0"/>
                    <a:pt x="51840" y="0"/>
                  </a:cubicBezTo>
                  <a:cubicBezTo>
                    <a:pt x="57708" y="1491"/>
                    <a:pt x="63088" y="2976"/>
                    <a:pt x="67979" y="5211"/>
                  </a:cubicBezTo>
                  <a:cubicBezTo>
                    <a:pt x="114446" y="23458"/>
                    <a:pt x="121291" y="48776"/>
                    <a:pt x="119825"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4" name="Shape 234"/>
            <p:cNvSpPr/>
            <p:nvPr/>
          </p:nvSpPr>
          <p:spPr>
            <a:xfrm>
              <a:off x="8135695" y="2254982"/>
              <a:ext cx="757239"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166" y="110083"/>
                    <a:pt x="44688" y="112561"/>
                  </a:cubicBezTo>
                  <a:cubicBezTo>
                    <a:pt x="44688" y="112561"/>
                    <a:pt x="446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105" y="80333"/>
                    <a:pt x="25605" y="76861"/>
                    <a:pt x="24600" y="73883"/>
                  </a:cubicBezTo>
                  <a:cubicBezTo>
                    <a:pt x="15566" y="44133"/>
                    <a:pt x="24100" y="18844"/>
                    <a:pt x="36650" y="0"/>
                  </a:cubicBezTo>
                  <a:cubicBezTo>
                    <a:pt x="72805" y="44133"/>
                    <a:pt x="72805" y="44133"/>
                    <a:pt x="72805" y="44133"/>
                  </a:cubicBezTo>
                  <a:cubicBezTo>
                    <a:pt x="74311" y="45622"/>
                    <a:pt x="76822" y="46116"/>
                    <a:pt x="78327" y="44627"/>
                  </a:cubicBezTo>
                  <a:cubicBezTo>
                    <a:pt x="80333" y="43138"/>
                    <a:pt x="81338" y="41155"/>
                    <a:pt x="81338" y="39172"/>
                  </a:cubicBezTo>
                  <a:cubicBezTo>
                    <a:pt x="81338" y="35700"/>
                    <a:pt x="82844" y="32727"/>
                    <a:pt x="85855" y="30250"/>
                  </a:cubicBezTo>
                  <a:cubicBezTo>
                    <a:pt x="90877" y="26283"/>
                    <a:pt x="98411" y="26777"/>
                    <a:pt x="1024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67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5" name="Shape 235"/>
            <p:cNvSpPr/>
            <p:nvPr/>
          </p:nvSpPr>
          <p:spPr>
            <a:xfrm>
              <a:off x="8112261" y="2806550"/>
              <a:ext cx="787021" cy="852667"/>
            </a:xfrm>
            <a:custGeom>
              <a:avLst/>
              <a:gdLst/>
              <a:ahLst/>
              <a:cxnLst/>
              <a:rect l="0" t="0" r="0" b="0"/>
              <a:pathLst>
                <a:path w="120000" h="120000" extrusionOk="0">
                  <a:moveTo>
                    <a:pt x="120000" y="17550"/>
                  </a:moveTo>
                  <a:cubicBezTo>
                    <a:pt x="101641" y="62235"/>
                    <a:pt x="101641" y="62235"/>
                    <a:pt x="101641" y="62235"/>
                  </a:cubicBezTo>
                  <a:cubicBezTo>
                    <a:pt x="101641" y="62235"/>
                    <a:pt x="101158" y="62235"/>
                    <a:pt x="101158" y="62235"/>
                  </a:cubicBezTo>
                  <a:cubicBezTo>
                    <a:pt x="99709" y="57764"/>
                    <a:pt x="96324" y="54641"/>
                    <a:pt x="91496" y="52849"/>
                  </a:cubicBezTo>
                  <a:cubicBezTo>
                    <a:pt x="82799" y="50169"/>
                    <a:pt x="73137"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4820" y="91277"/>
                    <a:pt x="20958" y="88153"/>
                  </a:cubicBezTo>
                  <a:cubicBezTo>
                    <a:pt x="17089" y="85468"/>
                    <a:pt x="17089" y="81896"/>
                    <a:pt x="19021" y="80553"/>
                  </a:cubicBezTo>
                  <a:cubicBezTo>
                    <a:pt x="20958" y="79216"/>
                    <a:pt x="27717" y="76531"/>
                    <a:pt x="27717" y="76531"/>
                  </a:cubicBezTo>
                  <a:cubicBezTo>
                    <a:pt x="27717" y="76531"/>
                    <a:pt x="22406" y="73408"/>
                    <a:pt x="19986" y="72509"/>
                  </a:cubicBezTo>
                  <a:cubicBezTo>
                    <a:pt x="17089" y="71172"/>
                    <a:pt x="15158"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358"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6855"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6" name="Shape 236"/>
            <p:cNvSpPr/>
            <p:nvPr/>
          </p:nvSpPr>
          <p:spPr>
            <a:xfrm>
              <a:off x="8598436"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468" y="109333"/>
                    <a:pt x="5468" y="109333"/>
                  </a:cubicBezTo>
                  <a:cubicBezTo>
                    <a:pt x="5468" y="91811"/>
                    <a:pt x="5468" y="91811"/>
                    <a:pt x="5468" y="91811"/>
                  </a:cubicBezTo>
                  <a:cubicBezTo>
                    <a:pt x="22199" y="52572"/>
                    <a:pt x="22199" y="52572"/>
                    <a:pt x="22199" y="52572"/>
                  </a:cubicBezTo>
                  <a:cubicBezTo>
                    <a:pt x="23059" y="51050"/>
                    <a:pt x="22199" y="49522"/>
                    <a:pt x="20485" y="48761"/>
                  </a:cubicBezTo>
                  <a:cubicBezTo>
                    <a:pt x="18765" y="48383"/>
                    <a:pt x="16624" y="48383"/>
                    <a:pt x="14904" y="49144"/>
                  </a:cubicBezTo>
                  <a:cubicBezTo>
                    <a:pt x="12330" y="50283"/>
                    <a:pt x="9329" y="50666"/>
                    <a:pt x="6755" y="49522"/>
                  </a:cubicBezTo>
                  <a:cubicBezTo>
                    <a:pt x="1180" y="48000"/>
                    <a:pt x="-1393" y="42666"/>
                    <a:pt x="753" y="37716"/>
                  </a:cubicBezTo>
                  <a:cubicBezTo>
                    <a:pt x="2467" y="33144"/>
                    <a:pt x="8469" y="30855"/>
                    <a:pt x="13617" y="32383"/>
                  </a:cubicBezTo>
                  <a:cubicBezTo>
                    <a:pt x="16624" y="33522"/>
                    <a:pt x="18765" y="35427"/>
                    <a:pt x="19625" y="37716"/>
                  </a:cubicBezTo>
                  <a:cubicBezTo>
                    <a:pt x="20485" y="39238"/>
                    <a:pt x="21772" y="40761"/>
                    <a:pt x="23486" y="41144"/>
                  </a:cubicBezTo>
                  <a:cubicBezTo>
                    <a:pt x="25200" y="41905"/>
                    <a:pt x="27347" y="41144"/>
                    <a:pt x="27774" y="39616"/>
                  </a:cubicBezTo>
                  <a:cubicBezTo>
                    <a:pt x="44505" y="0"/>
                    <a:pt x="44505" y="0"/>
                    <a:pt x="44505" y="0"/>
                  </a:cubicBezTo>
                  <a:cubicBezTo>
                    <a:pt x="73673" y="31616"/>
                    <a:pt x="73673" y="31616"/>
                    <a:pt x="73673" y="31616"/>
                  </a:cubicBezTo>
                  <a:cubicBezTo>
                    <a:pt x="73673" y="31616"/>
                    <a:pt x="73673" y="31616"/>
                    <a:pt x="73246" y="31616"/>
                  </a:cubicBezTo>
                  <a:cubicBezTo>
                    <a:pt x="69385" y="30855"/>
                    <a:pt x="64664"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7" name="Shape 237"/>
            <p:cNvSpPr/>
            <p:nvPr/>
          </p:nvSpPr>
          <p:spPr>
            <a:xfrm>
              <a:off x="8956432"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5572" y="73577"/>
                    <a:pt x="43544" y="73577"/>
                    <a:pt x="41516" y="75061"/>
                  </a:cubicBezTo>
                  <a:cubicBezTo>
                    <a:pt x="40000" y="76050"/>
                    <a:pt x="38988" y="78022"/>
                    <a:pt x="38988" y="80494"/>
                  </a:cubicBezTo>
                  <a:cubicBezTo>
                    <a:pt x="38483" y="83455"/>
                    <a:pt x="36961" y="86911"/>
                    <a:pt x="34427" y="89383"/>
                  </a:cubicBezTo>
                  <a:cubicBezTo>
                    <a:pt x="29366" y="93333"/>
                    <a:pt x="21772" y="92344"/>
                    <a:pt x="17216" y="87405"/>
                  </a:cubicBezTo>
                  <a:cubicBezTo>
                    <a:pt x="13166" y="82466"/>
                    <a:pt x="13672" y="75061"/>
                    <a:pt x="18733" y="70616"/>
                  </a:cubicBezTo>
                  <a:cubicBezTo>
                    <a:pt x="21772" y="68644"/>
                    <a:pt x="25316" y="67655"/>
                    <a:pt x="28861" y="68150"/>
                  </a:cubicBezTo>
                  <a:cubicBezTo>
                    <a:pt x="30883" y="68644"/>
                    <a:pt x="32911" y="68150"/>
                    <a:pt x="34938" y="66666"/>
                  </a:cubicBezTo>
                  <a:cubicBezTo>
                    <a:pt x="36455" y="65183"/>
                    <a:pt x="36455" y="62716"/>
                    <a:pt x="35444" y="61233"/>
                  </a:cubicBezTo>
                  <a:cubicBezTo>
                    <a:pt x="0" y="18766"/>
                    <a:pt x="0" y="18766"/>
                    <a:pt x="0" y="18766"/>
                  </a:cubicBezTo>
                  <a:cubicBezTo>
                    <a:pt x="53166" y="10372"/>
                    <a:pt x="53166" y="10372"/>
                    <a:pt x="53166" y="10372"/>
                  </a:cubicBezTo>
                  <a:cubicBezTo>
                    <a:pt x="53166" y="10372"/>
                    <a:pt x="53166" y="10866"/>
                    <a:pt x="53166" y="10866"/>
                  </a:cubicBezTo>
                  <a:cubicBezTo>
                    <a:pt x="49622" y="14816"/>
                    <a:pt x="48605" y="19755"/>
                    <a:pt x="49116" y="24200"/>
                  </a:cubicBezTo>
                  <a:cubicBezTo>
                    <a:pt x="50633"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8" name="Shape 238"/>
            <p:cNvSpPr/>
            <p:nvPr/>
          </p:nvSpPr>
          <p:spPr>
            <a:xfrm>
              <a:off x="8765803" y="4086828"/>
              <a:ext cx="595100" cy="181898"/>
            </a:xfrm>
            <a:custGeom>
              <a:avLst/>
              <a:gdLst/>
              <a:ahLst/>
              <a:cxnLst/>
              <a:rect l="0" t="0" r="0" b="0"/>
              <a:pathLst>
                <a:path w="120000" h="120000" extrusionOk="0">
                  <a:moveTo>
                    <a:pt x="116543" y="87"/>
                  </a:moveTo>
                  <a:cubicBezTo>
                    <a:pt x="115904" y="87"/>
                    <a:pt x="115266" y="87"/>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18938"/>
                    <a:pt x="1943" y="23127"/>
                  </a:cubicBezTo>
                  <a:cubicBezTo>
                    <a:pt x="47398" y="109003"/>
                    <a:pt x="47398" y="109003"/>
                    <a:pt x="47398" y="109003"/>
                  </a:cubicBezTo>
                  <a:cubicBezTo>
                    <a:pt x="55084" y="123665"/>
                    <a:pt x="65324" y="123665"/>
                    <a:pt x="73010" y="109003"/>
                  </a:cubicBezTo>
                  <a:cubicBezTo>
                    <a:pt x="118465" y="23127"/>
                    <a:pt x="118465" y="23127"/>
                    <a:pt x="118465" y="23127"/>
                  </a:cubicBezTo>
                  <a:cubicBezTo>
                    <a:pt x="119747" y="18938"/>
                    <a:pt x="120386" y="12654"/>
                    <a:pt x="119747" y="6370"/>
                  </a:cubicBezTo>
                  <a:cubicBezTo>
                    <a:pt x="119103" y="2181"/>
                    <a:pt x="117826" y="87"/>
                    <a:pt x="116543"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9" name="Shape 239"/>
            <p:cNvSpPr/>
            <p:nvPr/>
          </p:nvSpPr>
          <p:spPr>
            <a:xfrm>
              <a:off x="8765803" y="4229703"/>
              <a:ext cx="595100" cy="181898"/>
            </a:xfrm>
            <a:custGeom>
              <a:avLst/>
              <a:gdLst/>
              <a:ahLst/>
              <a:cxnLst/>
              <a:rect l="0" t="0" r="0" b="0"/>
              <a:pathLst>
                <a:path w="120000" h="120000" extrusionOk="0">
                  <a:moveTo>
                    <a:pt x="116543" y="87"/>
                  </a:moveTo>
                  <a:cubicBezTo>
                    <a:pt x="115904" y="87"/>
                    <a:pt x="115266" y="2181"/>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21032"/>
                    <a:pt x="1943" y="25221"/>
                  </a:cubicBezTo>
                  <a:cubicBezTo>
                    <a:pt x="47398" y="109003"/>
                    <a:pt x="47398" y="109003"/>
                    <a:pt x="47398" y="109003"/>
                  </a:cubicBezTo>
                  <a:cubicBezTo>
                    <a:pt x="55084" y="123665"/>
                    <a:pt x="65324" y="123665"/>
                    <a:pt x="73010" y="109003"/>
                  </a:cubicBezTo>
                  <a:cubicBezTo>
                    <a:pt x="118465" y="25221"/>
                    <a:pt x="118465" y="25221"/>
                    <a:pt x="118465" y="25221"/>
                  </a:cubicBezTo>
                  <a:cubicBezTo>
                    <a:pt x="119747" y="21032"/>
                    <a:pt x="120386" y="12654"/>
                    <a:pt x="119747" y="6370"/>
                  </a:cubicBezTo>
                  <a:cubicBezTo>
                    <a:pt x="119103" y="2181"/>
                    <a:pt x="117826" y="87"/>
                    <a:pt x="116543"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0" name="Shape 240"/>
            <p:cNvSpPr/>
            <p:nvPr/>
          </p:nvSpPr>
          <p:spPr>
            <a:xfrm>
              <a:off x="8765803" y="4374692"/>
              <a:ext cx="595100" cy="182960"/>
            </a:xfrm>
            <a:custGeom>
              <a:avLst/>
              <a:gdLst/>
              <a:ahLst/>
              <a:cxnLst/>
              <a:rect l="0" t="0" r="0" b="0"/>
              <a:pathLst>
                <a:path w="120000" h="120000" extrusionOk="0">
                  <a:moveTo>
                    <a:pt x="116543" y="780"/>
                  </a:moveTo>
                  <a:cubicBezTo>
                    <a:pt x="115904" y="780"/>
                    <a:pt x="115266" y="780"/>
                    <a:pt x="114622" y="780"/>
                  </a:cubicBezTo>
                  <a:cubicBezTo>
                    <a:pt x="69167" y="86160"/>
                    <a:pt x="69167" y="86160"/>
                    <a:pt x="69167" y="86160"/>
                  </a:cubicBezTo>
                  <a:cubicBezTo>
                    <a:pt x="63408" y="96572"/>
                    <a:pt x="57005" y="96572"/>
                    <a:pt x="51241" y="86160"/>
                  </a:cubicBezTo>
                  <a:cubicBezTo>
                    <a:pt x="5786" y="780"/>
                    <a:pt x="5786" y="780"/>
                    <a:pt x="5786" y="780"/>
                  </a:cubicBezTo>
                  <a:cubicBezTo>
                    <a:pt x="3865" y="-1301"/>
                    <a:pt x="1943" y="780"/>
                    <a:pt x="666" y="7028"/>
                  </a:cubicBezTo>
                  <a:cubicBezTo>
                    <a:pt x="-616" y="13275"/>
                    <a:pt x="22" y="19522"/>
                    <a:pt x="1943" y="23687"/>
                  </a:cubicBezTo>
                  <a:cubicBezTo>
                    <a:pt x="47398" y="109067"/>
                    <a:pt x="47398" y="109067"/>
                    <a:pt x="47398" y="109067"/>
                  </a:cubicBezTo>
                  <a:cubicBezTo>
                    <a:pt x="55084" y="123644"/>
                    <a:pt x="65324" y="123644"/>
                    <a:pt x="73010" y="109067"/>
                  </a:cubicBezTo>
                  <a:cubicBezTo>
                    <a:pt x="118465" y="23687"/>
                    <a:pt x="118465" y="23687"/>
                    <a:pt x="118465" y="23687"/>
                  </a:cubicBezTo>
                  <a:cubicBezTo>
                    <a:pt x="119747" y="19522"/>
                    <a:pt x="120386" y="13275"/>
                    <a:pt x="119747" y="7028"/>
                  </a:cubicBezTo>
                  <a:cubicBezTo>
                    <a:pt x="119103" y="2863"/>
                    <a:pt x="117826" y="780"/>
                    <a:pt x="116543"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41" name="Shape 241"/>
          <p:cNvSpPr/>
          <p:nvPr/>
        </p:nvSpPr>
        <p:spPr>
          <a:xfrm>
            <a:off x="2793758" y="1481730"/>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2" name="Shape 242"/>
          <p:cNvSpPr/>
          <p:nvPr/>
        </p:nvSpPr>
        <p:spPr>
          <a:xfrm>
            <a:off x="8839593" y="1479434"/>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3" name="Shape 243"/>
          <p:cNvSpPr/>
          <p:nvPr/>
        </p:nvSpPr>
        <p:spPr>
          <a:xfrm>
            <a:off x="4827346" y="1463275"/>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4" name="Shape 244"/>
          <p:cNvSpPr/>
          <p:nvPr/>
        </p:nvSpPr>
        <p:spPr>
          <a:xfrm>
            <a:off x="6734330" y="1506113"/>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5" name="Shape 245"/>
          <p:cNvSpPr txBox="1">
            <a:spLocks noGrp="1"/>
          </p:cNvSpPr>
          <p:nvPr>
            <p:ph type="body" idx="2"/>
          </p:nvPr>
        </p:nvSpPr>
        <p:spPr>
          <a:xfrm>
            <a:off x="2120686" y="5139323"/>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46" name="Shape 246"/>
          <p:cNvSpPr txBox="1">
            <a:spLocks noGrp="1"/>
          </p:cNvSpPr>
          <p:nvPr>
            <p:ph type="body" idx="3"/>
          </p:nvPr>
        </p:nvSpPr>
        <p:spPr>
          <a:xfrm>
            <a:off x="2130742" y="4679987"/>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47" name="Shape 247"/>
          <p:cNvSpPr txBox="1">
            <a:spLocks noGrp="1"/>
          </p:cNvSpPr>
          <p:nvPr>
            <p:ph type="body" idx="4"/>
          </p:nvPr>
        </p:nvSpPr>
        <p:spPr>
          <a:xfrm>
            <a:off x="4230093" y="5139323"/>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48" name="Shape 248"/>
          <p:cNvSpPr txBox="1">
            <a:spLocks noGrp="1"/>
          </p:cNvSpPr>
          <p:nvPr>
            <p:ph type="body" idx="5"/>
          </p:nvPr>
        </p:nvSpPr>
        <p:spPr>
          <a:xfrm>
            <a:off x="4240150" y="4679987"/>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49" name="Shape 249"/>
          <p:cNvSpPr txBox="1">
            <a:spLocks noGrp="1"/>
          </p:cNvSpPr>
          <p:nvPr>
            <p:ph type="body" idx="6"/>
          </p:nvPr>
        </p:nvSpPr>
        <p:spPr>
          <a:xfrm>
            <a:off x="6329442" y="5139323"/>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50" name="Shape 250"/>
          <p:cNvSpPr txBox="1">
            <a:spLocks noGrp="1"/>
          </p:cNvSpPr>
          <p:nvPr>
            <p:ph type="body" idx="7"/>
          </p:nvPr>
        </p:nvSpPr>
        <p:spPr>
          <a:xfrm>
            <a:off x="6339499" y="4679987"/>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51" name="Shape 251"/>
          <p:cNvSpPr txBox="1">
            <a:spLocks noGrp="1"/>
          </p:cNvSpPr>
          <p:nvPr>
            <p:ph type="body" idx="8"/>
          </p:nvPr>
        </p:nvSpPr>
        <p:spPr>
          <a:xfrm>
            <a:off x="8374877" y="5139323"/>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52" name="Shape 252"/>
          <p:cNvSpPr txBox="1">
            <a:spLocks noGrp="1"/>
          </p:cNvSpPr>
          <p:nvPr>
            <p:ph type="body" idx="9"/>
          </p:nvPr>
        </p:nvSpPr>
        <p:spPr>
          <a:xfrm>
            <a:off x="8384934" y="4679987"/>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12112771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pic>
        <p:nvPicPr>
          <p:cNvPr id="10" name="Shape 10"/>
          <p:cNvPicPr preferRelativeResize="0"/>
          <p:nvPr/>
        </p:nvPicPr>
        <p:blipFill rotWithShape="1">
          <a:blip r:embed="rId22">
            <a:alphaModFix/>
            <a:extLst>
              <a:ext uri="{28A0092B-C50C-407E-A947-70E740481C1C}">
                <a14:useLocalDpi xmlns:a14="http://schemas.microsoft.com/office/drawing/2010/main" val="0"/>
              </a:ext>
            </a:extLst>
          </a:blip>
          <a:srcRect/>
          <a:stretch/>
        </p:blipFill>
        <p:spPr>
          <a:xfrm>
            <a:off x="1" y="0"/>
            <a:ext cx="12191999" cy="6858000"/>
          </a:xfrm>
          <a:prstGeom prst="rect">
            <a:avLst/>
          </a:prstGeom>
          <a:noFill/>
          <a:ln>
            <a:noFill/>
          </a:ln>
        </p:spPr>
      </p:pic>
      <p:sp>
        <p:nvSpPr>
          <p:cNvPr id="11" name="Shape 11"/>
          <p:cNvSpPr/>
          <p:nvPr/>
        </p:nvSpPr>
        <p:spPr>
          <a:xfrm>
            <a:off x="75500" y="6506031"/>
            <a:ext cx="6517075"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800"/>
              <a:buFont typeface="Arial"/>
              <a:buNone/>
            </a:pPr>
            <a:r>
              <a:rPr lang="en-US" sz="800" b="0" i="0" u="none" strike="noStrike" cap="none" dirty="0">
                <a:solidFill>
                  <a:srgbClr val="7F7F7F"/>
                </a:solidFill>
                <a:latin typeface="Arial"/>
                <a:ea typeface="Arial"/>
                <a:cs typeface="Arial"/>
                <a:sym typeface="Arial"/>
              </a:rPr>
              <a:t>Copyright © 2018, </a:t>
            </a:r>
            <a:r>
              <a:rPr lang="en-US" sz="800" b="0" i="0" u="none" strike="noStrike" cap="none" dirty="0" err="1">
                <a:solidFill>
                  <a:srgbClr val="7F7F7F"/>
                </a:solidFill>
                <a:latin typeface="Arial"/>
                <a:ea typeface="Arial"/>
                <a:cs typeface="Arial"/>
                <a:sym typeface="Arial"/>
              </a:rPr>
              <a:t>Xebia</a:t>
            </a:r>
            <a:r>
              <a:rPr lang="en-US" sz="800" b="0" i="0" u="none" strike="noStrike" cap="none" dirty="0">
                <a:solidFill>
                  <a:srgbClr val="7F7F7F"/>
                </a:solidFill>
                <a:latin typeface="Arial"/>
                <a:ea typeface="Arial"/>
                <a:cs typeface="Arial"/>
                <a:sym typeface="Arial"/>
              </a:rPr>
              <a:t> Group. All rights reserved. This course B.TECH CSE with </a:t>
            </a:r>
            <a:r>
              <a:rPr lang="en-US" sz="800" b="0" i="0" u="none" strike="noStrike" cap="none" dirty="0" smtClean="0">
                <a:solidFill>
                  <a:srgbClr val="7F7F7F"/>
                </a:solidFill>
                <a:latin typeface="Arial"/>
                <a:ea typeface="Arial"/>
                <a:cs typeface="Arial"/>
                <a:sym typeface="Arial"/>
              </a:rPr>
              <a:t>specialization </a:t>
            </a:r>
            <a:r>
              <a:rPr lang="en-US" sz="800" b="0" i="0" u="none" strike="noStrike" cap="none" dirty="0">
                <a:solidFill>
                  <a:srgbClr val="7F7F7F"/>
                </a:solidFill>
                <a:latin typeface="Arial"/>
                <a:ea typeface="Arial"/>
                <a:cs typeface="Arial"/>
                <a:sym typeface="Arial"/>
              </a:rPr>
              <a:t>in </a:t>
            </a:r>
            <a:r>
              <a:rPr lang="en-US" sz="800" b="0" i="0" u="none" strike="noStrike" cap="none" dirty="0" err="1">
                <a:solidFill>
                  <a:srgbClr val="7F7F7F"/>
                </a:solidFill>
                <a:latin typeface="Arial"/>
                <a:ea typeface="Arial"/>
                <a:cs typeface="Arial"/>
                <a:sym typeface="Arial"/>
              </a:rPr>
              <a:t>DevOps</a:t>
            </a:r>
            <a:r>
              <a:rPr lang="en-US" sz="800" b="0" i="0" u="none" strike="noStrike" cap="none" dirty="0">
                <a:solidFill>
                  <a:srgbClr val="7F7F7F"/>
                </a:solidFill>
                <a:latin typeface="Arial"/>
                <a:ea typeface="Arial"/>
                <a:cs typeface="Arial"/>
                <a:sym typeface="Arial"/>
              </a:rPr>
              <a:t> is licensed to UPES.</a:t>
            </a:r>
            <a:endParaRPr sz="800" b="0" i="0" u="none" strike="noStrike" cap="none" dirty="0">
              <a:solidFill>
                <a:srgbClr val="7F7F7F"/>
              </a:solidFill>
              <a:latin typeface="Arial"/>
              <a:ea typeface="Arial"/>
              <a:cs typeface="Arial"/>
              <a:sym typeface="Arial"/>
            </a:endParaRPr>
          </a:p>
        </p:txBody>
      </p:sp>
      <p:sp>
        <p:nvSpPr>
          <p:cNvPr id="12" name="Shape 12"/>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 smtClean="0"/>
              <a:pPr/>
              <a:t>‹#›</a:t>
            </a:fld>
            <a:endParaRPr lang="en"/>
          </a:p>
        </p:txBody>
      </p:sp>
      <p:sp>
        <p:nvSpPr>
          <p:cNvPr id="13" name="Shape 13"/>
          <p:cNvSpPr/>
          <p:nvPr/>
        </p:nvSpPr>
        <p:spPr>
          <a:xfrm>
            <a:off x="1" y="267885"/>
            <a:ext cx="75500" cy="86123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A4C74"/>
              </a:solidFill>
              <a:latin typeface="Calibri"/>
              <a:ea typeface="Calibri"/>
              <a:cs typeface="Calibri"/>
              <a:sym typeface="Calibri"/>
            </a:endParaRPr>
          </a:p>
        </p:txBody>
      </p:sp>
      <p:sp>
        <p:nvSpPr>
          <p:cNvPr id="6" name="Shape 742"/>
          <p:cNvSpPr txBox="1">
            <a:spLocks/>
          </p:cNvSpPr>
          <p:nvPr/>
        </p:nvSpPr>
        <p:spPr>
          <a:xfrm>
            <a:off x="207963" y="273049"/>
            <a:ext cx="10515600" cy="29845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377" rtl="0" eaLnBrk="1" fontAlgn="auto" latinLnBrk="0" hangingPunct="1">
              <a:lnSpc>
                <a:spcPct val="90000"/>
              </a:lnSpc>
              <a:spcBef>
                <a:spcPts val="0"/>
              </a:spcBef>
              <a:spcAft>
                <a:spcPts val="0"/>
              </a:spcAft>
              <a:buClr>
                <a:srgbClr val="0EC07D"/>
              </a:buClr>
              <a:buSzPts val="1600"/>
              <a:buFont typeface="Arial"/>
              <a:buNone/>
              <a:tabLst/>
              <a:defRPr/>
            </a:pPr>
            <a:r>
              <a:rPr kumimoji="0" lang="en-US" sz="1600" b="1" i="0" u="none" strike="noStrike" kern="0" cap="none" spc="0" normalizeH="0" baseline="0" noProof="0" dirty="0" smtClean="0">
                <a:ln>
                  <a:noFill/>
                </a:ln>
                <a:solidFill>
                  <a:srgbClr val="0EC07D"/>
                </a:solidFill>
                <a:effectLst/>
                <a:uLnTx/>
                <a:uFillTx/>
                <a:latin typeface="Arial"/>
                <a:cs typeface="Arial"/>
                <a:sym typeface="Arial"/>
              </a:rPr>
              <a:t>Module 3: </a:t>
            </a:r>
            <a:r>
              <a:rPr kumimoji="0" lang="en-US" sz="1600" b="0" i="0" u="none" strike="noStrike" kern="0" cap="none" spc="0" normalizeH="0" baseline="0" noProof="0" dirty="0" smtClean="0">
                <a:ln>
                  <a:noFill/>
                </a:ln>
                <a:solidFill>
                  <a:srgbClr val="0EC07D"/>
                </a:solidFill>
                <a:effectLst/>
                <a:uLnTx/>
                <a:uFillTx/>
                <a:latin typeface="Arial"/>
                <a:cs typeface="Arial"/>
                <a:sym typeface="Arial"/>
              </a:rPr>
              <a:t>Package Management Systems</a:t>
            </a:r>
          </a:p>
        </p:txBody>
      </p:sp>
    </p:spTree>
    <p:extLst>
      <p:ext uri="{BB962C8B-B14F-4D97-AF65-F5344CB8AC3E}">
        <p14:creationId xmlns:p14="http://schemas.microsoft.com/office/powerpoint/2010/main" val="241955677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687"/>
        <p:cNvGrpSpPr/>
        <p:nvPr/>
      </p:nvGrpSpPr>
      <p:grpSpPr>
        <a:xfrm>
          <a:off x="0" y="0"/>
          <a:ext cx="0" cy="0"/>
          <a:chOff x="0" y="0"/>
          <a:chExt cx="0" cy="0"/>
        </a:xfrm>
      </p:grpSpPr>
      <p:pic>
        <p:nvPicPr>
          <p:cNvPr id="688" name="Shape 688"/>
          <p:cNvPicPr preferRelativeResize="0"/>
          <p:nvPr/>
        </p:nvPicPr>
        <p:blipFill rotWithShape="1">
          <a:blip r:embed="rId9">
            <a:alphaModFix/>
            <a:extLst>
              <a:ext uri="{28A0092B-C50C-407E-A947-70E740481C1C}">
                <a14:useLocalDpi xmlns:a14="http://schemas.microsoft.com/office/drawing/2010/main" val="0"/>
              </a:ext>
            </a:extLst>
          </a:blip>
          <a:srcRect/>
          <a:stretch/>
        </p:blipFill>
        <p:spPr>
          <a:xfrm>
            <a:off x="1" y="0"/>
            <a:ext cx="12191999" cy="6858000"/>
          </a:xfrm>
          <a:prstGeom prst="rect">
            <a:avLst/>
          </a:prstGeom>
          <a:noFill/>
          <a:ln>
            <a:noFill/>
          </a:ln>
        </p:spPr>
      </p:pic>
      <p:sp>
        <p:nvSpPr>
          <p:cNvPr id="689" name="Shape 689"/>
          <p:cNvSpPr/>
          <p:nvPr/>
        </p:nvSpPr>
        <p:spPr>
          <a:xfrm>
            <a:off x="1" y="267885"/>
            <a:ext cx="75500" cy="86123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A4C74"/>
              </a:solidFill>
              <a:latin typeface="Calibri"/>
              <a:ea typeface="Calibri"/>
              <a:cs typeface="Calibri"/>
              <a:sym typeface="Calibri"/>
            </a:endParaRPr>
          </a:p>
        </p:txBody>
      </p:sp>
      <p:sp>
        <p:nvSpPr>
          <p:cNvPr id="690" name="Shape 690"/>
          <p:cNvSpPr/>
          <p:nvPr/>
        </p:nvSpPr>
        <p:spPr>
          <a:xfrm>
            <a:off x="75500" y="6506031"/>
            <a:ext cx="6517075"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800"/>
              <a:buFont typeface="Arial"/>
              <a:buNone/>
            </a:pPr>
            <a:r>
              <a:rPr lang="en-US" sz="800" b="0" i="0" u="none" strike="noStrike" cap="none" dirty="0">
                <a:solidFill>
                  <a:srgbClr val="7F7F7F"/>
                </a:solidFill>
                <a:latin typeface="Arial"/>
                <a:ea typeface="Arial"/>
                <a:cs typeface="Arial"/>
                <a:sym typeface="Arial"/>
              </a:rPr>
              <a:t>Copyright © 2018, </a:t>
            </a:r>
            <a:r>
              <a:rPr lang="en-US" sz="800" b="0" i="0" u="none" strike="noStrike" cap="none" dirty="0" err="1">
                <a:solidFill>
                  <a:srgbClr val="7F7F7F"/>
                </a:solidFill>
                <a:latin typeface="Arial"/>
                <a:ea typeface="Arial"/>
                <a:cs typeface="Arial"/>
                <a:sym typeface="Arial"/>
              </a:rPr>
              <a:t>Xebia</a:t>
            </a:r>
            <a:r>
              <a:rPr lang="en-US" sz="800" b="0" i="0" u="none" strike="noStrike" cap="none" dirty="0">
                <a:solidFill>
                  <a:srgbClr val="7F7F7F"/>
                </a:solidFill>
                <a:latin typeface="Arial"/>
                <a:ea typeface="Arial"/>
                <a:cs typeface="Arial"/>
                <a:sym typeface="Arial"/>
              </a:rPr>
              <a:t> Group. All rights reserved. This course B.TECH CSE with </a:t>
            </a:r>
            <a:r>
              <a:rPr lang="en-US" sz="800" b="0" i="0" u="none" strike="noStrike" cap="none" dirty="0" smtClean="0">
                <a:solidFill>
                  <a:srgbClr val="7F7F7F"/>
                </a:solidFill>
                <a:latin typeface="Arial"/>
                <a:ea typeface="Arial"/>
                <a:cs typeface="Arial"/>
                <a:sym typeface="Arial"/>
              </a:rPr>
              <a:t>specialization </a:t>
            </a:r>
            <a:r>
              <a:rPr lang="en-US" sz="800" b="0" i="0" u="none" strike="noStrike" cap="none" dirty="0">
                <a:solidFill>
                  <a:srgbClr val="7F7F7F"/>
                </a:solidFill>
                <a:latin typeface="Arial"/>
                <a:ea typeface="Arial"/>
                <a:cs typeface="Arial"/>
                <a:sym typeface="Arial"/>
              </a:rPr>
              <a:t>in </a:t>
            </a:r>
            <a:r>
              <a:rPr lang="en-US" sz="800" b="0" i="0" u="none" strike="noStrike" cap="none" dirty="0" err="1">
                <a:solidFill>
                  <a:srgbClr val="7F7F7F"/>
                </a:solidFill>
                <a:latin typeface="Arial"/>
                <a:ea typeface="Arial"/>
                <a:cs typeface="Arial"/>
                <a:sym typeface="Arial"/>
              </a:rPr>
              <a:t>DevOps</a:t>
            </a:r>
            <a:r>
              <a:rPr lang="en-US" sz="800" b="0" i="0" u="none" strike="noStrike" cap="none" dirty="0">
                <a:solidFill>
                  <a:srgbClr val="7F7F7F"/>
                </a:solidFill>
                <a:latin typeface="Arial"/>
                <a:ea typeface="Arial"/>
                <a:cs typeface="Arial"/>
                <a:sym typeface="Arial"/>
              </a:rPr>
              <a:t> is licensed to UPES.</a:t>
            </a:r>
            <a:endParaRPr sz="800" b="0" i="0" u="none" strike="noStrike" cap="none" dirty="0">
              <a:solidFill>
                <a:srgbClr val="7F7F7F"/>
              </a:solidFill>
              <a:latin typeface="Arial"/>
              <a:ea typeface="Arial"/>
              <a:cs typeface="Arial"/>
              <a:sym typeface="Arial"/>
            </a:endParaRPr>
          </a:p>
        </p:txBody>
      </p:sp>
      <p:sp>
        <p:nvSpPr>
          <p:cNvPr id="691" name="Shape 691"/>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6" name="Shape 742"/>
          <p:cNvSpPr txBox="1">
            <a:spLocks/>
          </p:cNvSpPr>
          <p:nvPr/>
        </p:nvSpPr>
        <p:spPr>
          <a:xfrm>
            <a:off x="207963" y="273049"/>
            <a:ext cx="10515600" cy="29845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377" rtl="0" eaLnBrk="1" fontAlgn="auto" latinLnBrk="0" hangingPunct="1">
              <a:lnSpc>
                <a:spcPct val="90000"/>
              </a:lnSpc>
              <a:spcBef>
                <a:spcPts val="0"/>
              </a:spcBef>
              <a:spcAft>
                <a:spcPts val="0"/>
              </a:spcAft>
              <a:buClr>
                <a:srgbClr val="0EC07D"/>
              </a:buClr>
              <a:buSzPts val="1600"/>
              <a:buFont typeface="Arial"/>
              <a:buNone/>
              <a:tabLst/>
              <a:defRPr/>
            </a:pPr>
            <a:r>
              <a:rPr kumimoji="0" lang="en-US" sz="1600" b="1" i="0" u="none" strike="noStrike" kern="0" cap="none" spc="0" normalizeH="0" baseline="0" noProof="0" dirty="0" smtClean="0">
                <a:ln>
                  <a:noFill/>
                </a:ln>
                <a:solidFill>
                  <a:srgbClr val="0EC07D"/>
                </a:solidFill>
                <a:effectLst/>
                <a:uLnTx/>
                <a:uFillTx/>
                <a:latin typeface="Arial"/>
                <a:cs typeface="Arial"/>
                <a:sym typeface="Arial"/>
              </a:rPr>
              <a:t>Module 3: </a:t>
            </a:r>
            <a:r>
              <a:rPr kumimoji="0" lang="en-US" sz="1600" b="0" i="0" u="none" strike="noStrike" kern="0" cap="none" spc="0" normalizeH="0" baseline="0" noProof="0" dirty="0" smtClean="0">
                <a:ln>
                  <a:noFill/>
                </a:ln>
                <a:solidFill>
                  <a:srgbClr val="0EC07D"/>
                </a:solidFill>
                <a:effectLst/>
                <a:uLnTx/>
                <a:uFillTx/>
                <a:latin typeface="Arial"/>
                <a:cs typeface="Arial"/>
                <a:sym typeface="Arial"/>
              </a:rPr>
              <a:t>Package Management Systems</a:t>
            </a:r>
          </a:p>
        </p:txBody>
      </p:sp>
    </p:spTree>
    <p:extLst>
      <p:ext uri="{BB962C8B-B14F-4D97-AF65-F5344CB8AC3E}">
        <p14:creationId xmlns:p14="http://schemas.microsoft.com/office/powerpoint/2010/main" val="3950199719"/>
      </p:ext>
    </p:extLst>
  </p:cSld>
  <p:clrMap bg1="lt1" tx1="dk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a:spLocks noGrp="1"/>
          </p:cNvSpPr>
          <p:nvPr>
            <p:ph type="body" idx="1"/>
          </p:nvPr>
        </p:nvSpPr>
        <p:spPr/>
        <p:txBody>
          <a:bodyPr/>
          <a:lstStyle/>
          <a:p>
            <a:r>
              <a:rPr lang="en-US" smtClean="0"/>
              <a:t>Advanced Linux</a:t>
            </a:r>
            <a:endParaRPr lang="en-US"/>
          </a:p>
        </p:txBody>
      </p:sp>
      <p:sp>
        <p:nvSpPr>
          <p:cNvPr id="2" name="Text Placeholder 1"/>
          <p:cNvSpPr>
            <a:spLocks noGrp="1"/>
          </p:cNvSpPr>
          <p:nvPr>
            <p:ph type="body" idx="2"/>
          </p:nvPr>
        </p:nvSpPr>
        <p:spPr/>
        <p:txBody>
          <a:bodyPr/>
          <a:lstStyle/>
          <a:p>
            <a:r>
              <a:rPr lang="en-US" smtClean="0"/>
              <a:t>Package Management Systems</a:t>
            </a:r>
            <a:endParaRPr lang="en-US" dirty="0"/>
          </a:p>
        </p:txBody>
      </p:sp>
      <p:sp>
        <p:nvSpPr>
          <p:cNvPr id="12" name="Text Placeholder 11"/>
          <p:cNvSpPr>
            <a:spLocks noGrp="1"/>
          </p:cNvSpPr>
          <p:nvPr>
            <p:ph type="body" idx="3"/>
          </p:nvPr>
        </p:nvSpPr>
        <p:spPr/>
        <p:txBody>
          <a:bodyPr/>
          <a:lstStyle/>
          <a:p>
            <a:r>
              <a:rPr lang="en-US" smtClean="0"/>
              <a:t>B.TECH CSE with Specialization in DevOps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p:txBody>
          <a:bodyPr/>
          <a:lstStyle/>
          <a:p>
            <a:r>
              <a:rPr lang="en-US" smtClean="0"/>
              <a:t>2.2.2 List a Package Using Yum</a:t>
            </a:r>
            <a:endParaRPr lang="en-US" dirty="0"/>
          </a:p>
        </p:txBody>
      </p:sp>
      <p:sp>
        <p:nvSpPr>
          <p:cNvPr id="111" name="Google Shape;111;p22"/>
          <p:cNvSpPr txBox="1">
            <a:spLocks noGrp="1"/>
          </p:cNvSpPr>
          <p:nvPr>
            <p:ph type="body" idx="2"/>
          </p:nvPr>
        </p:nvSpPr>
        <p:spPr/>
        <p:txBody>
          <a:bodyPr/>
          <a:lstStyle/>
          <a:p>
            <a:r>
              <a:rPr lang="en-US" smtClean="0"/>
              <a:t> </a:t>
            </a:r>
            <a:endParaRPr lang="en-US" dirty="0"/>
          </a:p>
        </p:txBody>
      </p:sp>
      <p:sp>
        <p:nvSpPr>
          <p:cNvPr id="4" name="Rounded Rectangle 3"/>
          <p:cNvSpPr/>
          <p:nvPr/>
        </p:nvSpPr>
        <p:spPr>
          <a:xfrm>
            <a:off x="514351" y="2000205"/>
            <a:ext cx="10934700" cy="3058492"/>
          </a:xfrm>
          <a:prstGeom prst="roundRect">
            <a:avLst>
              <a:gd name="adj" fmla="val 8036"/>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bIns="182880" rtlCol="0" anchor="b"/>
          <a:lstStyle/>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The list sub command is used to search for a specific package with a name.</a:t>
            </a:r>
          </a:p>
          <a:p>
            <a:pPr marL="280988" lvl="1">
              <a:spcBef>
                <a:spcPts val="600"/>
              </a:spcBef>
              <a:spcAft>
                <a:spcPts val="600"/>
              </a:spcAft>
              <a:buClrTx/>
            </a:pPr>
            <a:r>
              <a:rPr lang="en-US" sz="1800" dirty="0">
                <a:solidFill>
                  <a:schemeClr val="tx1"/>
                </a:solidFill>
              </a:rPr>
              <a:t>Command: </a:t>
            </a:r>
            <a:r>
              <a:rPr lang="en-US" sz="1800" dirty="0">
                <a:solidFill>
                  <a:schemeClr val="tx1"/>
                </a:solidFill>
                <a:latin typeface="Consolas" panose="020B0609020204030204" pitchFamily="49" charset="0"/>
              </a:rPr>
              <a:t>yum list </a:t>
            </a:r>
            <a:r>
              <a:rPr lang="en-US" sz="1800" dirty="0" err="1">
                <a:solidFill>
                  <a:schemeClr val="tx1"/>
                </a:solidFill>
                <a:latin typeface="Consolas" panose="020B0609020204030204" pitchFamily="49" charset="0"/>
              </a:rPr>
              <a:t>package_name</a:t>
            </a:r>
            <a:r>
              <a:rPr lang="en-US" sz="1800" dirty="0">
                <a:solidFill>
                  <a:schemeClr val="tx1"/>
                </a:solidFill>
              </a:rPr>
              <a:t>.</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For example, to search for a package </a:t>
            </a:r>
            <a:r>
              <a:rPr lang="en-US" sz="1800" dirty="0" err="1">
                <a:solidFill>
                  <a:schemeClr val="tx1"/>
                </a:solidFill>
              </a:rPr>
              <a:t>openssh</a:t>
            </a:r>
            <a:r>
              <a:rPr lang="en-US" sz="1800" dirty="0">
                <a:solidFill>
                  <a:schemeClr val="tx1"/>
                </a:solidFill>
              </a:rPr>
              <a:t>, we can use the command </a:t>
            </a:r>
            <a:r>
              <a:rPr lang="en-US" sz="1800" dirty="0">
                <a:solidFill>
                  <a:schemeClr val="tx1"/>
                </a:solidFill>
                <a:latin typeface="Consolas" panose="020B0609020204030204" pitchFamily="49" charset="0"/>
              </a:rPr>
              <a:t>yum list </a:t>
            </a:r>
            <a:r>
              <a:rPr lang="en-US" sz="1800" dirty="0" err="1">
                <a:solidFill>
                  <a:schemeClr val="tx1"/>
                </a:solidFill>
                <a:latin typeface="Consolas" panose="020B0609020204030204" pitchFamily="49" charset="0"/>
              </a:rPr>
              <a:t>openssh</a:t>
            </a:r>
            <a:r>
              <a:rPr lang="en-US" sz="1800" dirty="0">
                <a:solidFill>
                  <a:schemeClr val="tx1"/>
                </a:solidFill>
              </a:rPr>
              <a:t>.</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To make the search more accurate, we can define the package name along with the version. </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For example, to search for a specific version in </a:t>
            </a:r>
            <a:r>
              <a:rPr lang="en-US" sz="1800" dirty="0" err="1">
                <a:solidFill>
                  <a:schemeClr val="tx1"/>
                </a:solidFill>
              </a:rPr>
              <a:t>openssh</a:t>
            </a:r>
            <a:r>
              <a:rPr lang="en-US" sz="1800" dirty="0">
                <a:solidFill>
                  <a:schemeClr val="tx1"/>
                </a:solidFill>
              </a:rPr>
              <a:t>, the command </a:t>
            </a:r>
            <a:r>
              <a:rPr lang="en-US" sz="1800" dirty="0">
                <a:solidFill>
                  <a:schemeClr val="tx1"/>
                </a:solidFill>
                <a:latin typeface="Consolas" panose="020B0609020204030204" pitchFamily="49" charset="0"/>
              </a:rPr>
              <a:t># yum list openssh-4.3p2 </a:t>
            </a:r>
            <a:r>
              <a:rPr lang="en-US" sz="1800" dirty="0">
                <a:solidFill>
                  <a:schemeClr val="tx1"/>
                </a:solidFill>
              </a:rPr>
              <a:t>can be used.</a:t>
            </a:r>
          </a:p>
        </p:txBody>
      </p:sp>
      <p:sp>
        <p:nvSpPr>
          <p:cNvPr id="5" name="Rounded Rectangle 4"/>
          <p:cNvSpPr/>
          <p:nvPr/>
        </p:nvSpPr>
        <p:spPr>
          <a:xfrm>
            <a:off x="292355" y="1438301"/>
            <a:ext cx="11378692" cy="886662"/>
          </a:xfrm>
          <a:prstGeom prst="roundRect">
            <a:avLst>
              <a:gd name="adj" fmla="val 18816"/>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buClrTx/>
            </a:pPr>
            <a:r>
              <a:rPr lang="en-US" sz="2000" b="1" dirty="0">
                <a:solidFill>
                  <a:schemeClr val="bg1"/>
                </a:solidFill>
              </a:rPr>
              <a:t>List a Package Using Yum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p:txBody>
          <a:bodyPr/>
          <a:lstStyle/>
          <a:p>
            <a:r>
              <a:rPr lang="en-US" dirty="0" smtClean="0"/>
              <a:t>2.2.3 Searching for a Package Using Yum</a:t>
            </a:r>
            <a:endParaRPr lang="en-US" dirty="0"/>
          </a:p>
        </p:txBody>
      </p:sp>
      <p:sp>
        <p:nvSpPr>
          <p:cNvPr id="117" name="Google Shape;117;p23"/>
          <p:cNvSpPr txBox="1">
            <a:spLocks noGrp="1"/>
          </p:cNvSpPr>
          <p:nvPr>
            <p:ph type="body" idx="2"/>
          </p:nvPr>
        </p:nvSpPr>
        <p:spPr/>
        <p:txBody>
          <a:bodyPr/>
          <a:lstStyle/>
          <a:p>
            <a:r>
              <a:rPr lang="en-US" smtClean="0"/>
              <a:t> </a:t>
            </a:r>
            <a:endParaRPr lang="en-US" dirty="0"/>
          </a:p>
        </p:txBody>
      </p:sp>
      <p:sp>
        <p:nvSpPr>
          <p:cNvPr id="6" name="Rounded Rectangle 5"/>
          <p:cNvSpPr/>
          <p:nvPr/>
        </p:nvSpPr>
        <p:spPr>
          <a:xfrm>
            <a:off x="514351" y="2000205"/>
            <a:ext cx="10934700" cy="3677924"/>
          </a:xfrm>
          <a:prstGeom prst="roundRect">
            <a:avLst>
              <a:gd name="adj" fmla="val 8036"/>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bIns="182880" rtlCol="0" anchor="b"/>
          <a:lstStyle/>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The command for searching a package using yum is </a:t>
            </a:r>
            <a:r>
              <a:rPr lang="en-US" sz="1800" dirty="0">
                <a:solidFill>
                  <a:schemeClr val="tx1"/>
                </a:solidFill>
                <a:latin typeface="Consolas" panose="020B0609020204030204" pitchFamily="49" charset="0"/>
              </a:rPr>
              <a:t>yum search </a:t>
            </a:r>
            <a:r>
              <a:rPr lang="en-US" sz="1800" dirty="0" err="1">
                <a:solidFill>
                  <a:schemeClr val="tx1"/>
                </a:solidFill>
                <a:latin typeface="Consolas" panose="020B0609020204030204" pitchFamily="49" charset="0"/>
              </a:rPr>
              <a:t>package_name</a:t>
            </a:r>
            <a:r>
              <a:rPr lang="en-US" sz="1800" dirty="0">
                <a:solidFill>
                  <a:schemeClr val="tx1"/>
                </a:solidFill>
              </a:rPr>
              <a:t>.</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For example, the command for searching the </a:t>
            </a:r>
            <a:r>
              <a:rPr lang="en-US" sz="1800" dirty="0" err="1">
                <a:solidFill>
                  <a:schemeClr val="tx1"/>
                </a:solidFill>
              </a:rPr>
              <a:t>ssh</a:t>
            </a:r>
            <a:r>
              <a:rPr lang="en-US" sz="1800" dirty="0">
                <a:solidFill>
                  <a:schemeClr val="tx1"/>
                </a:solidFill>
              </a:rPr>
              <a:t> package is </a:t>
            </a:r>
            <a:r>
              <a:rPr lang="en-US" sz="1800" dirty="0">
                <a:solidFill>
                  <a:schemeClr val="tx1"/>
                </a:solidFill>
                <a:latin typeface="Consolas" panose="020B0609020204030204" pitchFamily="49" charset="0"/>
              </a:rPr>
              <a:t>yum search </a:t>
            </a:r>
            <a:r>
              <a:rPr lang="en-US" sz="1800" dirty="0" err="1">
                <a:solidFill>
                  <a:schemeClr val="tx1"/>
                </a:solidFill>
                <a:latin typeface="Consolas" panose="020B0609020204030204" pitchFamily="49" charset="0"/>
              </a:rPr>
              <a:t>ssh</a:t>
            </a:r>
            <a:r>
              <a:rPr lang="en-US" sz="1800" dirty="0">
                <a:solidFill>
                  <a:schemeClr val="tx1"/>
                </a:solidFill>
              </a:rPr>
              <a:t>. The output of the command is shown in the notes below.</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If the name of the package is not known, the search function can be used to search all the available packages, to match the name of the package that is specified by us.</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Some of the items are matched by using package name, some by means of their description.</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The </a:t>
            </a:r>
            <a:r>
              <a:rPr lang="en-US" sz="1800" dirty="0">
                <a:solidFill>
                  <a:schemeClr val="tx1"/>
                </a:solidFill>
                <a:latin typeface="Consolas" panose="020B0609020204030204" pitchFamily="49" charset="0"/>
              </a:rPr>
              <a:t>info</a:t>
            </a:r>
            <a:r>
              <a:rPr lang="en-US" sz="1800" dirty="0">
                <a:solidFill>
                  <a:schemeClr val="tx1"/>
                </a:solidFill>
              </a:rPr>
              <a:t> subcommand is used to get more information about the package, including a longer description, the size and the version of the package</a:t>
            </a:r>
            <a:r>
              <a:rPr lang="en-US" sz="1800" dirty="0" smtClean="0">
                <a:solidFill>
                  <a:schemeClr val="tx1"/>
                </a:solidFill>
              </a:rPr>
              <a:t>.</a:t>
            </a:r>
            <a:endParaRPr lang="en-US" sz="1800" dirty="0">
              <a:solidFill>
                <a:schemeClr val="tx1"/>
              </a:solidFill>
            </a:endParaRPr>
          </a:p>
        </p:txBody>
      </p:sp>
      <p:sp>
        <p:nvSpPr>
          <p:cNvPr id="7" name="Rounded Rectangle 6"/>
          <p:cNvSpPr/>
          <p:nvPr/>
        </p:nvSpPr>
        <p:spPr>
          <a:xfrm>
            <a:off x="292355" y="1438301"/>
            <a:ext cx="11378692" cy="886662"/>
          </a:xfrm>
          <a:prstGeom prst="roundRect">
            <a:avLst>
              <a:gd name="adj" fmla="val 18816"/>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buClrTx/>
            </a:pPr>
            <a:r>
              <a:rPr lang="en-US" sz="2000" b="1" dirty="0">
                <a:solidFill>
                  <a:schemeClr val="bg1"/>
                </a:solidFill>
              </a:rPr>
              <a:t>Searching for a Package Using Yum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p:txBody>
          <a:bodyPr/>
          <a:lstStyle/>
          <a:p>
            <a:r>
              <a:rPr lang="en-US" dirty="0" smtClean="0"/>
              <a:t>2.2.4 Updating Using Yum</a:t>
            </a:r>
            <a:endParaRPr lang="en-US" dirty="0"/>
          </a:p>
        </p:txBody>
      </p:sp>
      <p:sp>
        <p:nvSpPr>
          <p:cNvPr id="123" name="Google Shape;123;p24"/>
          <p:cNvSpPr txBox="1">
            <a:spLocks noGrp="1"/>
          </p:cNvSpPr>
          <p:nvPr>
            <p:ph type="body" idx="2"/>
          </p:nvPr>
        </p:nvSpPr>
        <p:spPr/>
        <p:txBody>
          <a:bodyPr/>
          <a:lstStyle/>
          <a:p>
            <a:r>
              <a:rPr lang="en-US" smtClean="0"/>
              <a:t> </a:t>
            </a:r>
            <a:endParaRPr lang="en-US" dirty="0"/>
          </a:p>
        </p:txBody>
      </p:sp>
      <p:sp>
        <p:nvSpPr>
          <p:cNvPr id="6" name="Rounded Rectangle 5"/>
          <p:cNvSpPr/>
          <p:nvPr/>
        </p:nvSpPr>
        <p:spPr>
          <a:xfrm>
            <a:off x="514351" y="2000205"/>
            <a:ext cx="10934700" cy="3677924"/>
          </a:xfrm>
          <a:prstGeom prst="roundRect">
            <a:avLst>
              <a:gd name="adj" fmla="val 8036"/>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bIns="182880" rtlCol="0" anchor="b"/>
          <a:lstStyle/>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The command for updating any specific package using yum is </a:t>
            </a:r>
            <a:r>
              <a:rPr lang="en-US" sz="1800" dirty="0">
                <a:solidFill>
                  <a:schemeClr val="tx1"/>
                </a:solidFill>
                <a:latin typeface="Consolas" panose="020B0609020204030204" pitchFamily="49" charset="0"/>
              </a:rPr>
              <a:t>yum update </a:t>
            </a:r>
            <a:r>
              <a:rPr lang="en-US" sz="1800" dirty="0" err="1">
                <a:solidFill>
                  <a:schemeClr val="tx1"/>
                </a:solidFill>
                <a:latin typeface="Consolas" panose="020B0609020204030204" pitchFamily="49" charset="0"/>
              </a:rPr>
              <a:t>package_name</a:t>
            </a:r>
            <a:r>
              <a:rPr lang="en-US" sz="1800" dirty="0">
                <a:solidFill>
                  <a:schemeClr val="tx1"/>
                </a:solidFill>
              </a:rPr>
              <a:t>.</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The command </a:t>
            </a:r>
            <a:r>
              <a:rPr lang="en-US" sz="1800" dirty="0">
                <a:solidFill>
                  <a:schemeClr val="tx1"/>
                </a:solidFill>
                <a:latin typeface="Consolas" panose="020B0609020204030204" pitchFamily="49" charset="0"/>
              </a:rPr>
              <a:t>yum update</a:t>
            </a:r>
            <a:r>
              <a:rPr lang="en-US" sz="1800" dirty="0">
                <a:solidFill>
                  <a:schemeClr val="tx1"/>
                </a:solidFill>
              </a:rPr>
              <a:t> can be used to update all the packages. This command is used to update the entire system with all security and binary package updates. </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The command will also install all latest patches and security updates to the system.</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For example, if we have an outdated version of </a:t>
            </a:r>
            <a:r>
              <a:rPr lang="en-US" sz="1800" dirty="0" err="1">
                <a:solidFill>
                  <a:schemeClr val="tx1"/>
                </a:solidFill>
              </a:rPr>
              <a:t>MySql</a:t>
            </a:r>
            <a:r>
              <a:rPr lang="en-US" sz="1800" dirty="0">
                <a:solidFill>
                  <a:schemeClr val="tx1"/>
                </a:solidFill>
              </a:rPr>
              <a:t> and it needs to be updated, the following command is used - </a:t>
            </a:r>
            <a:r>
              <a:rPr lang="en-US" sz="1800" dirty="0">
                <a:solidFill>
                  <a:schemeClr val="tx1"/>
                </a:solidFill>
                <a:latin typeface="Consolas" panose="020B0609020204030204" pitchFamily="49" charset="0"/>
              </a:rPr>
              <a:t>yum update </a:t>
            </a:r>
            <a:r>
              <a:rPr lang="en-US" sz="1800" dirty="0" err="1">
                <a:solidFill>
                  <a:schemeClr val="tx1"/>
                </a:solidFill>
                <a:latin typeface="Consolas" panose="020B0609020204030204" pitchFamily="49" charset="0"/>
              </a:rPr>
              <a:t>mysql</a:t>
            </a:r>
            <a:r>
              <a:rPr lang="en-US" sz="1800" dirty="0">
                <a:solidFill>
                  <a:schemeClr val="tx1"/>
                </a:solidFill>
              </a:rPr>
              <a:t>.</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Simply running the command will resolve the dependencies and installs the updated version of the software</a:t>
            </a:r>
            <a:r>
              <a:rPr lang="en-US" sz="1800" dirty="0" smtClean="0">
                <a:solidFill>
                  <a:schemeClr val="tx1"/>
                </a:solidFill>
              </a:rPr>
              <a:t>.</a:t>
            </a:r>
            <a:endParaRPr lang="en-US" sz="1800" dirty="0">
              <a:solidFill>
                <a:schemeClr val="tx1"/>
              </a:solidFill>
            </a:endParaRPr>
          </a:p>
        </p:txBody>
      </p:sp>
      <p:sp>
        <p:nvSpPr>
          <p:cNvPr id="7" name="Rounded Rectangle 6"/>
          <p:cNvSpPr/>
          <p:nvPr/>
        </p:nvSpPr>
        <p:spPr>
          <a:xfrm>
            <a:off x="292355" y="1438301"/>
            <a:ext cx="11378692" cy="886662"/>
          </a:xfrm>
          <a:prstGeom prst="roundRect">
            <a:avLst>
              <a:gd name="adj" fmla="val 18816"/>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buClrTx/>
            </a:pPr>
            <a:r>
              <a:rPr lang="en-US" sz="2000" b="1" dirty="0">
                <a:solidFill>
                  <a:schemeClr val="bg1"/>
                </a:solidFill>
              </a:rPr>
              <a:t>Updating Using Yum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p:txBody>
          <a:bodyPr/>
          <a:lstStyle/>
          <a:p>
            <a:r>
              <a:rPr lang="en-US" smtClean="0"/>
              <a:t>2.2.5 Get Information of a Package Using Yum</a:t>
            </a:r>
            <a:endParaRPr lang="en-US"/>
          </a:p>
        </p:txBody>
      </p:sp>
      <p:sp>
        <p:nvSpPr>
          <p:cNvPr id="129" name="Google Shape;129;p25"/>
          <p:cNvSpPr txBox="1">
            <a:spLocks noGrp="1"/>
          </p:cNvSpPr>
          <p:nvPr>
            <p:ph type="body" idx="2"/>
          </p:nvPr>
        </p:nvSpPr>
        <p:spPr/>
        <p:txBody>
          <a:bodyPr/>
          <a:lstStyle/>
          <a:p>
            <a:pPr lvl="1"/>
            <a:r>
              <a:rPr lang="en-US" dirty="0" smtClean="0"/>
              <a:t>The </a:t>
            </a:r>
            <a:r>
              <a:rPr lang="en-US" dirty="0" smtClean="0">
                <a:latin typeface="Consolas" panose="020B0609020204030204" pitchFamily="49" charset="0"/>
                <a:sym typeface="Consolas"/>
              </a:rPr>
              <a:t>info</a:t>
            </a:r>
            <a:r>
              <a:rPr lang="en-US" dirty="0" smtClean="0">
                <a:sym typeface="Consolas"/>
              </a:rPr>
              <a:t> </a:t>
            </a:r>
            <a:r>
              <a:rPr lang="en-US" dirty="0" smtClean="0"/>
              <a:t>sub command is used to get information about a package.</a:t>
            </a:r>
          </a:p>
          <a:p>
            <a:pPr lvl="1"/>
            <a:r>
              <a:rPr lang="en-US" dirty="0" smtClean="0"/>
              <a:t>We can use the following command to get information about all the information about a package before installing it - </a:t>
            </a:r>
            <a:r>
              <a:rPr lang="en-US" dirty="0" smtClean="0">
                <a:latin typeface="Consolas" panose="020B0609020204030204" pitchFamily="49" charset="0"/>
                <a:sym typeface="Consolas"/>
              </a:rPr>
              <a:t>yum info </a:t>
            </a:r>
            <a:r>
              <a:rPr lang="en-US" dirty="0" err="1" smtClean="0">
                <a:latin typeface="Consolas" panose="020B0609020204030204" pitchFamily="49" charset="0"/>
                <a:sym typeface="Consolas"/>
              </a:rPr>
              <a:t>package_name</a:t>
            </a:r>
            <a:r>
              <a:rPr lang="en-US" dirty="0" smtClean="0"/>
              <a:t>.</a:t>
            </a:r>
          </a:p>
          <a:p>
            <a:endParaRPr lang="en-US" dirty="0"/>
          </a:p>
        </p:txBody>
      </p:sp>
      <p:pic>
        <p:nvPicPr>
          <p:cNvPr id="130" name="Google Shape;130;p25"/>
          <p:cNvPicPr preferRelativeResize="0"/>
          <p:nvPr/>
        </p:nvPicPr>
        <p:blipFill>
          <a:blip r:embed="rId3">
            <a:extLst>
              <a:ext uri="{28A0092B-C50C-407E-A947-70E740481C1C}">
                <a14:useLocalDpi xmlns:a14="http://schemas.microsoft.com/office/drawing/2010/main" val="0"/>
              </a:ext>
            </a:extLst>
          </a:blip>
          <a:stretch>
            <a:fillRect/>
          </a:stretch>
        </p:blipFill>
        <p:spPr>
          <a:xfrm>
            <a:off x="878742" y="2326661"/>
            <a:ext cx="7203374" cy="413467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p:txBody>
          <a:bodyPr/>
          <a:lstStyle/>
          <a:p>
            <a:r>
              <a:rPr lang="en-US" smtClean="0"/>
              <a:t>2.2.6 Removing a Package in Yum</a:t>
            </a:r>
            <a:endParaRPr lang="en-US" dirty="0"/>
          </a:p>
        </p:txBody>
      </p:sp>
      <p:sp>
        <p:nvSpPr>
          <p:cNvPr id="136" name="Google Shape;136;p26"/>
          <p:cNvSpPr txBox="1">
            <a:spLocks noGrp="1"/>
          </p:cNvSpPr>
          <p:nvPr>
            <p:ph type="body" idx="2"/>
          </p:nvPr>
        </p:nvSpPr>
        <p:spPr/>
        <p:txBody>
          <a:bodyPr/>
          <a:lstStyle/>
          <a:p>
            <a:r>
              <a:rPr lang="en-US" smtClean="0"/>
              <a:t> </a:t>
            </a:r>
            <a:endParaRPr lang="en-US" dirty="0"/>
          </a:p>
        </p:txBody>
      </p:sp>
      <p:sp>
        <p:nvSpPr>
          <p:cNvPr id="4" name="Rounded Rectangle 3"/>
          <p:cNvSpPr/>
          <p:nvPr/>
        </p:nvSpPr>
        <p:spPr>
          <a:xfrm>
            <a:off x="514351" y="2000205"/>
            <a:ext cx="10934700" cy="3205976"/>
          </a:xfrm>
          <a:prstGeom prst="roundRect">
            <a:avLst>
              <a:gd name="adj" fmla="val 8036"/>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bIns="182880" rtlCol="0" anchor="b"/>
          <a:lstStyle/>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The remove subcommand is used to remove a package completely with all the associated dependencies.</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The command structure is </a:t>
            </a:r>
            <a:r>
              <a:rPr lang="en-US" sz="1800" dirty="0">
                <a:solidFill>
                  <a:schemeClr val="tx1"/>
                </a:solidFill>
                <a:latin typeface="Consolas" panose="020B0609020204030204" pitchFamily="49" charset="0"/>
              </a:rPr>
              <a:t>yum remove </a:t>
            </a:r>
            <a:r>
              <a:rPr lang="en-US" sz="1800" dirty="0" err="1">
                <a:solidFill>
                  <a:schemeClr val="tx1"/>
                </a:solidFill>
                <a:latin typeface="Consolas" panose="020B0609020204030204" pitchFamily="49" charset="0"/>
              </a:rPr>
              <a:t>package_name</a:t>
            </a:r>
            <a:r>
              <a:rPr lang="en-US" sz="1800" dirty="0">
                <a:solidFill>
                  <a:schemeClr val="tx1"/>
                </a:solidFill>
              </a:rPr>
              <a:t>.</a:t>
            </a:r>
          </a:p>
          <a:p>
            <a:pPr marL="285750" lvl="2" indent="-285750">
              <a:spcBef>
                <a:spcPts val="600"/>
              </a:spcBef>
              <a:spcAft>
                <a:spcPts val="600"/>
              </a:spcAft>
              <a:buClrTx/>
              <a:buFont typeface="Wingdings 3" panose="05040102010807070707" pitchFamily="18" charset="2"/>
              <a:buChar char="*"/>
            </a:pPr>
            <a:r>
              <a:rPr lang="en-US" sz="1800" dirty="0">
                <a:solidFill>
                  <a:schemeClr val="tx1"/>
                </a:solidFill>
              </a:rPr>
              <a:t>For example, to remove the package Firefox, along with the dependencies, use </a:t>
            </a:r>
            <a:r>
              <a:rPr lang="en-US" sz="1800" dirty="0">
                <a:solidFill>
                  <a:schemeClr val="tx1"/>
                </a:solidFill>
                <a:latin typeface="Consolas" panose="020B0609020204030204" pitchFamily="49" charset="0"/>
              </a:rPr>
              <a:t>yum remove </a:t>
            </a:r>
            <a:r>
              <a:rPr lang="en-US" sz="1800" dirty="0" err="1">
                <a:solidFill>
                  <a:schemeClr val="tx1"/>
                </a:solidFill>
                <a:latin typeface="Consolas" panose="020B0609020204030204" pitchFamily="49" charset="0"/>
              </a:rPr>
              <a:t>firefox</a:t>
            </a:r>
            <a:r>
              <a:rPr lang="en-US" sz="1800" dirty="0">
                <a:solidFill>
                  <a:schemeClr val="tx1"/>
                </a:solidFill>
              </a:rPr>
              <a:t>.</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While removing packages, we need to be careful, as removing the dependencies automatically can have some undesirable effects</a:t>
            </a:r>
            <a:r>
              <a:rPr lang="en-US" sz="1800" dirty="0" smtClean="0">
                <a:solidFill>
                  <a:schemeClr val="tx1"/>
                </a:solidFill>
              </a:rPr>
              <a:t>.</a:t>
            </a:r>
            <a:endParaRPr lang="en-US" sz="1800" dirty="0">
              <a:solidFill>
                <a:schemeClr val="tx1"/>
              </a:solidFill>
            </a:endParaRPr>
          </a:p>
        </p:txBody>
      </p:sp>
      <p:sp>
        <p:nvSpPr>
          <p:cNvPr id="5" name="Rounded Rectangle 4"/>
          <p:cNvSpPr/>
          <p:nvPr/>
        </p:nvSpPr>
        <p:spPr>
          <a:xfrm>
            <a:off x="292355" y="1438301"/>
            <a:ext cx="11378692" cy="886662"/>
          </a:xfrm>
          <a:prstGeom prst="roundRect">
            <a:avLst>
              <a:gd name="adj" fmla="val 18816"/>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buClrTx/>
            </a:pPr>
            <a:r>
              <a:rPr lang="en-US" sz="2000" b="1" dirty="0">
                <a:solidFill>
                  <a:schemeClr val="bg1"/>
                </a:solidFill>
              </a:rPr>
              <a:t>Removing a Package in Yum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p:txBody>
          <a:bodyPr/>
          <a:lstStyle/>
          <a:p>
            <a:r>
              <a:rPr lang="en-US" smtClean="0"/>
              <a:t>2.2.7 Listing Available, Installed and Group Packages </a:t>
            </a:r>
            <a:endParaRPr lang="en-US" dirty="0"/>
          </a:p>
        </p:txBody>
      </p:sp>
      <p:sp>
        <p:nvSpPr>
          <p:cNvPr id="142" name="Google Shape;142;p27"/>
          <p:cNvSpPr txBox="1">
            <a:spLocks noGrp="1"/>
          </p:cNvSpPr>
          <p:nvPr>
            <p:ph type="body" idx="2"/>
          </p:nvPr>
        </p:nvSpPr>
        <p:spPr/>
        <p:txBody>
          <a:bodyPr/>
          <a:lstStyle/>
          <a:p>
            <a:r>
              <a:rPr lang="en-US" smtClean="0"/>
              <a:t> </a:t>
            </a:r>
            <a:endParaRPr lang="en-US" dirty="0"/>
          </a:p>
        </p:txBody>
      </p:sp>
      <p:sp>
        <p:nvSpPr>
          <p:cNvPr id="6" name="Rounded Rectangle 5"/>
          <p:cNvSpPr/>
          <p:nvPr/>
        </p:nvSpPr>
        <p:spPr>
          <a:xfrm>
            <a:off x="514351" y="2000205"/>
            <a:ext cx="10934700" cy="2911008"/>
          </a:xfrm>
          <a:prstGeom prst="roundRect">
            <a:avLst>
              <a:gd name="adj" fmla="val 8036"/>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bIns="182880" rtlCol="0" anchor="b"/>
          <a:lstStyle/>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The command </a:t>
            </a:r>
            <a:r>
              <a:rPr lang="en-US" sz="1800" dirty="0">
                <a:solidFill>
                  <a:schemeClr val="tx1"/>
                </a:solidFill>
                <a:latin typeface="Consolas" panose="020B0609020204030204" pitchFamily="49" charset="0"/>
              </a:rPr>
              <a:t>yum list</a:t>
            </a:r>
            <a:r>
              <a:rPr lang="en-US" sz="1800" dirty="0">
                <a:solidFill>
                  <a:schemeClr val="tx1"/>
                </a:solidFill>
              </a:rPr>
              <a:t> is used to get the list of all available packages in the system.</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The command </a:t>
            </a:r>
            <a:r>
              <a:rPr lang="en-US" sz="1800" dirty="0">
                <a:solidFill>
                  <a:schemeClr val="tx1"/>
                </a:solidFill>
                <a:latin typeface="Consolas" panose="020B0609020204030204" pitchFamily="49" charset="0"/>
              </a:rPr>
              <a:t>yum list</a:t>
            </a:r>
            <a:r>
              <a:rPr lang="en-US" sz="1800" dirty="0">
                <a:solidFill>
                  <a:schemeClr val="tx1"/>
                </a:solidFill>
              </a:rPr>
              <a:t> </a:t>
            </a:r>
            <a:r>
              <a:rPr lang="en-US" sz="1800" dirty="0">
                <a:solidFill>
                  <a:schemeClr val="tx1"/>
                </a:solidFill>
                <a:latin typeface="Consolas" panose="020B0609020204030204" pitchFamily="49" charset="0"/>
              </a:rPr>
              <a:t>installed</a:t>
            </a:r>
            <a:r>
              <a:rPr lang="en-US" sz="1800" dirty="0">
                <a:solidFill>
                  <a:schemeClr val="tx1"/>
                </a:solidFill>
              </a:rPr>
              <a:t> is used to list all the installed packages in the system.</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Packages are bundled as groups in Linux. To list the available groups the command </a:t>
            </a:r>
            <a:r>
              <a:rPr lang="en-US" sz="1800" dirty="0">
                <a:solidFill>
                  <a:schemeClr val="tx1"/>
                </a:solidFill>
                <a:latin typeface="Consolas" panose="020B0609020204030204" pitchFamily="49" charset="0"/>
              </a:rPr>
              <a:t>yum </a:t>
            </a:r>
            <a:r>
              <a:rPr lang="en-US" sz="1800" dirty="0" err="1">
                <a:solidFill>
                  <a:schemeClr val="tx1"/>
                </a:solidFill>
                <a:latin typeface="Consolas" panose="020B0609020204030204" pitchFamily="49" charset="0"/>
              </a:rPr>
              <a:t>grouplist</a:t>
            </a:r>
            <a:r>
              <a:rPr lang="en-US" sz="1800" dirty="0">
                <a:solidFill>
                  <a:schemeClr val="tx1"/>
                </a:solidFill>
                <a:latin typeface="Consolas" panose="020B0609020204030204" pitchFamily="49" charset="0"/>
              </a:rPr>
              <a:t> </a:t>
            </a:r>
            <a:r>
              <a:rPr lang="en-US" sz="1800" dirty="0">
                <a:solidFill>
                  <a:schemeClr val="tx1"/>
                </a:solidFill>
              </a:rPr>
              <a:t>is used.</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This </a:t>
            </a:r>
            <a:r>
              <a:rPr lang="en-US" sz="1800" dirty="0" err="1">
                <a:solidFill>
                  <a:schemeClr val="tx1"/>
                </a:solidFill>
                <a:latin typeface="Consolas" panose="020B0609020204030204" pitchFamily="49" charset="0"/>
              </a:rPr>
              <a:t>grouplist</a:t>
            </a:r>
            <a:r>
              <a:rPr lang="en-US" sz="1800" dirty="0">
                <a:solidFill>
                  <a:schemeClr val="tx1"/>
                </a:solidFill>
              </a:rPr>
              <a:t> command helps while installing a group. Instead of installing individual packages, we can install the group, which will install all the available packages in the group.</a:t>
            </a:r>
          </a:p>
        </p:txBody>
      </p:sp>
      <p:sp>
        <p:nvSpPr>
          <p:cNvPr id="7" name="Rounded Rectangle 6"/>
          <p:cNvSpPr/>
          <p:nvPr/>
        </p:nvSpPr>
        <p:spPr>
          <a:xfrm>
            <a:off x="292355" y="1438301"/>
            <a:ext cx="11378692" cy="886662"/>
          </a:xfrm>
          <a:prstGeom prst="roundRect">
            <a:avLst>
              <a:gd name="adj" fmla="val 18816"/>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buClrTx/>
            </a:pPr>
            <a:r>
              <a:rPr lang="en-US" sz="2000" b="1" dirty="0">
                <a:solidFill>
                  <a:schemeClr val="bg1"/>
                </a:solidFill>
              </a:rPr>
              <a:t>Listing Available, Installed and Group Packages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208635" y="633246"/>
            <a:ext cx="11545830" cy="492172"/>
          </a:xfrm>
        </p:spPr>
        <p:txBody>
          <a:bodyPr/>
          <a:lstStyle/>
          <a:p>
            <a:r>
              <a:rPr lang="en-US" dirty="0" smtClean="0"/>
              <a:t>2.2.8 Installing, Updating and Removing Group Packages</a:t>
            </a:r>
            <a:endParaRPr lang="en-US" dirty="0"/>
          </a:p>
        </p:txBody>
      </p:sp>
      <p:sp>
        <p:nvSpPr>
          <p:cNvPr id="148" name="Google Shape;148;p28"/>
          <p:cNvSpPr txBox="1">
            <a:spLocks noGrp="1"/>
          </p:cNvSpPr>
          <p:nvPr>
            <p:ph type="body" idx="2"/>
          </p:nvPr>
        </p:nvSpPr>
        <p:spPr/>
        <p:txBody>
          <a:bodyPr/>
          <a:lstStyle/>
          <a:p>
            <a:r>
              <a:rPr lang="en-US" dirty="0" smtClean="0"/>
              <a:t> </a:t>
            </a:r>
            <a:endParaRPr lang="en-US" dirty="0"/>
          </a:p>
        </p:txBody>
      </p:sp>
      <p:sp>
        <p:nvSpPr>
          <p:cNvPr id="6" name="Rounded Rectangle 5"/>
          <p:cNvSpPr/>
          <p:nvPr/>
        </p:nvSpPr>
        <p:spPr>
          <a:xfrm>
            <a:off x="514351" y="2000205"/>
            <a:ext cx="10934700" cy="2203085"/>
          </a:xfrm>
          <a:prstGeom prst="roundRect">
            <a:avLst>
              <a:gd name="adj" fmla="val 8036"/>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bIns="182880" rtlCol="0" anchor="b"/>
          <a:lstStyle/>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Installing a group package, the command </a:t>
            </a:r>
            <a:r>
              <a:rPr lang="en-US" sz="1800" dirty="0">
                <a:solidFill>
                  <a:schemeClr val="tx1"/>
                </a:solidFill>
                <a:latin typeface="Consolas" panose="020B0609020204030204" pitchFamily="49" charset="0"/>
              </a:rPr>
              <a:t>yum </a:t>
            </a:r>
            <a:r>
              <a:rPr lang="en-US" sz="1800" dirty="0" err="1">
                <a:solidFill>
                  <a:schemeClr val="tx1"/>
                </a:solidFill>
                <a:latin typeface="Consolas" panose="020B0609020204030204" pitchFamily="49" charset="0"/>
              </a:rPr>
              <a:t>groupinstall</a:t>
            </a:r>
            <a:r>
              <a:rPr lang="en-US" sz="1800" dirty="0">
                <a:solidFill>
                  <a:schemeClr val="tx1"/>
                </a:solidFill>
                <a:latin typeface="Consolas" panose="020B0609020204030204" pitchFamily="49" charset="0"/>
              </a:rPr>
              <a:t> </a:t>
            </a:r>
            <a:r>
              <a:rPr lang="en-US" sz="1800" dirty="0" err="1">
                <a:solidFill>
                  <a:schemeClr val="tx1"/>
                </a:solidFill>
                <a:latin typeface="Consolas" panose="020B0609020204030204" pitchFamily="49" charset="0"/>
              </a:rPr>
              <a:t>group_name</a:t>
            </a:r>
            <a:r>
              <a:rPr lang="en-US" sz="1800" dirty="0">
                <a:solidFill>
                  <a:schemeClr val="tx1"/>
                </a:solidFill>
              </a:rPr>
              <a:t>. This command will install the group with all the available packages in the group.</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To update any installed group package, the command </a:t>
            </a:r>
            <a:r>
              <a:rPr lang="en-US" sz="1800" dirty="0">
                <a:solidFill>
                  <a:schemeClr val="tx1"/>
                </a:solidFill>
                <a:latin typeface="Consolas" panose="020B0609020204030204" pitchFamily="49" charset="0"/>
              </a:rPr>
              <a:t>yum </a:t>
            </a:r>
            <a:r>
              <a:rPr lang="en-US" sz="1800" dirty="0" err="1">
                <a:solidFill>
                  <a:schemeClr val="tx1"/>
                </a:solidFill>
                <a:latin typeface="Consolas" panose="020B0609020204030204" pitchFamily="49" charset="0"/>
              </a:rPr>
              <a:t>groupupdate</a:t>
            </a:r>
            <a:r>
              <a:rPr lang="en-US" sz="1800" dirty="0">
                <a:solidFill>
                  <a:schemeClr val="tx1"/>
                </a:solidFill>
                <a:latin typeface="Consolas" panose="020B0609020204030204" pitchFamily="49" charset="0"/>
              </a:rPr>
              <a:t> </a:t>
            </a:r>
            <a:r>
              <a:rPr lang="en-US" sz="1800" dirty="0" err="1">
                <a:solidFill>
                  <a:schemeClr val="tx1"/>
                </a:solidFill>
                <a:latin typeface="Consolas" panose="020B0609020204030204" pitchFamily="49" charset="0"/>
              </a:rPr>
              <a:t>group_name</a:t>
            </a:r>
            <a:r>
              <a:rPr lang="en-US" sz="1800" dirty="0">
                <a:solidFill>
                  <a:schemeClr val="tx1"/>
                </a:solidFill>
              </a:rPr>
              <a:t>.</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To remove any group package, the following command is used: </a:t>
            </a:r>
            <a:r>
              <a:rPr lang="en-US" sz="1800" dirty="0">
                <a:solidFill>
                  <a:schemeClr val="tx1"/>
                </a:solidFill>
                <a:latin typeface="Consolas" panose="020B0609020204030204" pitchFamily="49" charset="0"/>
              </a:rPr>
              <a:t>yum </a:t>
            </a:r>
            <a:r>
              <a:rPr lang="en-US" sz="1800" dirty="0" err="1">
                <a:solidFill>
                  <a:schemeClr val="tx1"/>
                </a:solidFill>
                <a:latin typeface="Consolas" panose="020B0609020204030204" pitchFamily="49" charset="0"/>
              </a:rPr>
              <a:t>groupremove</a:t>
            </a:r>
            <a:r>
              <a:rPr lang="en-US" sz="1800" dirty="0">
                <a:solidFill>
                  <a:schemeClr val="tx1"/>
                </a:solidFill>
                <a:latin typeface="Consolas" panose="020B0609020204030204" pitchFamily="49" charset="0"/>
              </a:rPr>
              <a:t> </a:t>
            </a:r>
            <a:r>
              <a:rPr lang="en-US" sz="1800" dirty="0" err="1">
                <a:solidFill>
                  <a:schemeClr val="tx1"/>
                </a:solidFill>
                <a:latin typeface="Consolas" panose="020B0609020204030204" pitchFamily="49" charset="0"/>
              </a:rPr>
              <a:t>group_name</a:t>
            </a:r>
            <a:r>
              <a:rPr lang="en-US" sz="1800" dirty="0">
                <a:solidFill>
                  <a:schemeClr val="tx1"/>
                </a:solidFill>
              </a:rPr>
              <a:t>.</a:t>
            </a:r>
          </a:p>
        </p:txBody>
      </p:sp>
      <p:sp>
        <p:nvSpPr>
          <p:cNvPr id="7" name="Rounded Rectangle 6"/>
          <p:cNvSpPr/>
          <p:nvPr/>
        </p:nvSpPr>
        <p:spPr>
          <a:xfrm>
            <a:off x="292355" y="1438301"/>
            <a:ext cx="11378692" cy="886662"/>
          </a:xfrm>
          <a:prstGeom prst="roundRect">
            <a:avLst>
              <a:gd name="adj" fmla="val 18816"/>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buClrTx/>
            </a:pPr>
            <a:r>
              <a:rPr lang="en-US" sz="2000" b="1" dirty="0">
                <a:solidFill>
                  <a:schemeClr val="bg1"/>
                </a:solidFill>
              </a:rPr>
              <a:t>Installing, Updating and Removing Group Packages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9"/>
          <p:cNvSpPr txBox="1">
            <a:spLocks noGrp="1"/>
          </p:cNvSpPr>
          <p:nvPr>
            <p:ph type="title"/>
          </p:nvPr>
        </p:nvSpPr>
        <p:spPr/>
        <p:txBody>
          <a:bodyPr/>
          <a:lstStyle/>
          <a:p>
            <a:r>
              <a:rPr lang="en-US" dirty="0" smtClean="0"/>
              <a:t>2.3 Yum Shell</a:t>
            </a:r>
            <a:endParaRPr lang="en-US" dirty="0"/>
          </a:p>
        </p:txBody>
      </p:sp>
      <p:sp>
        <p:nvSpPr>
          <p:cNvPr id="154" name="Google Shape;154;p29"/>
          <p:cNvSpPr txBox="1">
            <a:spLocks noGrp="1"/>
          </p:cNvSpPr>
          <p:nvPr>
            <p:ph type="body" idx="2"/>
          </p:nvPr>
        </p:nvSpPr>
        <p:spPr/>
        <p:txBody>
          <a:bodyPr/>
          <a:lstStyle/>
          <a:p>
            <a:r>
              <a:rPr lang="en-US" smtClean="0"/>
              <a:t> </a:t>
            </a:r>
            <a:endParaRPr lang="en-US" dirty="0"/>
          </a:p>
        </p:txBody>
      </p:sp>
      <p:sp>
        <p:nvSpPr>
          <p:cNvPr id="4" name="Rounded Rectangle 3"/>
          <p:cNvSpPr/>
          <p:nvPr/>
        </p:nvSpPr>
        <p:spPr>
          <a:xfrm>
            <a:off x="514351" y="2000205"/>
            <a:ext cx="10934700" cy="3604182"/>
          </a:xfrm>
          <a:prstGeom prst="roundRect">
            <a:avLst>
              <a:gd name="adj" fmla="val 8036"/>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bIns="182880" rtlCol="0" anchor="b"/>
          <a:lstStyle/>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Yum shell is used to perform different actions in sequence without waiting for the previous action to complete.</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For example, in a session we might delete the cache, install packages, and remove other packages. </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The yum shell is also used to invoke a pipe, through which we can install something from a shell script directly.</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The command </a:t>
            </a:r>
            <a:r>
              <a:rPr lang="en-US" sz="1800" dirty="0">
                <a:solidFill>
                  <a:schemeClr val="tx1"/>
                </a:solidFill>
                <a:latin typeface="Consolas" panose="020B0609020204030204" pitchFamily="49" charset="0"/>
              </a:rPr>
              <a:t>yum shell </a:t>
            </a:r>
            <a:r>
              <a:rPr lang="en-US" sz="1800" dirty="0">
                <a:solidFill>
                  <a:schemeClr val="tx1"/>
                </a:solidFill>
              </a:rPr>
              <a:t>is used to launch the shell. The shell can take regular commands like to install,  remove, update, etc.</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We can quit the shell by keying in </a:t>
            </a:r>
            <a:r>
              <a:rPr lang="en-US" sz="1800" dirty="0">
                <a:solidFill>
                  <a:schemeClr val="tx1"/>
                </a:solidFill>
                <a:latin typeface="Consolas" panose="020B0609020204030204" pitchFamily="49" charset="0"/>
              </a:rPr>
              <a:t>quit</a:t>
            </a:r>
            <a:r>
              <a:rPr lang="en-US" sz="1800" dirty="0">
                <a:solidFill>
                  <a:schemeClr val="tx1"/>
                </a:solidFill>
              </a:rPr>
              <a:t>.</a:t>
            </a:r>
          </a:p>
        </p:txBody>
      </p:sp>
      <p:sp>
        <p:nvSpPr>
          <p:cNvPr id="5" name="Rounded Rectangle 4"/>
          <p:cNvSpPr/>
          <p:nvPr/>
        </p:nvSpPr>
        <p:spPr>
          <a:xfrm>
            <a:off x="292355" y="1438301"/>
            <a:ext cx="11378692" cy="886662"/>
          </a:xfrm>
          <a:prstGeom prst="roundRect">
            <a:avLst>
              <a:gd name="adj" fmla="val 18816"/>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buClrTx/>
            </a:pPr>
            <a:r>
              <a:rPr lang="en-US" sz="2000" b="1" dirty="0">
                <a:solidFill>
                  <a:schemeClr val="bg1"/>
                </a:solidFill>
              </a:rPr>
              <a:t>Following are the key details of yum shell: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0"/>
          <p:cNvSpPr txBox="1">
            <a:spLocks noGrp="1"/>
          </p:cNvSpPr>
          <p:nvPr>
            <p:ph type="title"/>
          </p:nvPr>
        </p:nvSpPr>
        <p:spPr/>
        <p:txBody>
          <a:bodyPr/>
          <a:lstStyle/>
          <a:p>
            <a:r>
              <a:rPr lang="en-US" smtClean="0"/>
              <a:t>What did You Grasp?</a:t>
            </a:r>
            <a:endParaRPr lang="en-US"/>
          </a:p>
        </p:txBody>
      </p:sp>
      <p:sp>
        <p:nvSpPr>
          <p:cNvPr id="160" name="Google Shape;160;p30"/>
          <p:cNvSpPr txBox="1">
            <a:spLocks noGrp="1"/>
          </p:cNvSpPr>
          <p:nvPr>
            <p:ph type="body" sz="quarter" idx="26"/>
          </p:nvPr>
        </p:nvSpPr>
        <p:spPr>
          <a:xfrm>
            <a:off x="4809151" y="1852368"/>
            <a:ext cx="7135199" cy="3749411"/>
          </a:xfrm>
        </p:spPr>
        <p:txBody>
          <a:bodyPr/>
          <a:lstStyle/>
          <a:p>
            <a:r>
              <a:rPr lang="en-US" dirty="0" smtClean="0"/>
              <a:t>Which of the following commands is used to update a specific package using yum?</a:t>
            </a:r>
          </a:p>
          <a:p>
            <a:pPr lvl="1"/>
            <a:r>
              <a:rPr lang="en-US" dirty="0" smtClean="0">
                <a:latin typeface="Consolas" panose="020B0609020204030204" pitchFamily="49" charset="0"/>
                <a:sym typeface="Consolas"/>
              </a:rPr>
              <a:t>yum update</a:t>
            </a:r>
            <a:r>
              <a:rPr lang="en-US" dirty="0" smtClean="0">
                <a:latin typeface="Consolas" panose="020B0609020204030204" pitchFamily="49" charset="0"/>
              </a:rPr>
              <a:t> </a:t>
            </a:r>
          </a:p>
          <a:p>
            <a:pPr lvl="1"/>
            <a:r>
              <a:rPr lang="en-US" dirty="0" smtClean="0">
                <a:latin typeface="Consolas" panose="020B0609020204030204" pitchFamily="49" charset="0"/>
                <a:sym typeface="Consolas"/>
              </a:rPr>
              <a:t>yum update </a:t>
            </a:r>
            <a:r>
              <a:rPr lang="en-US" dirty="0" err="1" smtClean="0">
                <a:latin typeface="Consolas" panose="020B0609020204030204" pitchFamily="49" charset="0"/>
                <a:sym typeface="Consolas"/>
              </a:rPr>
              <a:t>package_name</a:t>
            </a:r>
            <a:endParaRPr lang="en-US" dirty="0" smtClean="0">
              <a:latin typeface="Consolas" panose="020B0609020204030204" pitchFamily="49" charset="0"/>
              <a:sym typeface="Consolas"/>
            </a:endParaRPr>
          </a:p>
          <a:p>
            <a:pPr lvl="1"/>
            <a:r>
              <a:rPr lang="en-US" dirty="0" smtClean="0">
                <a:latin typeface="Consolas" panose="020B0609020204030204" pitchFamily="49" charset="0"/>
                <a:sym typeface="Consolas"/>
              </a:rPr>
              <a:t>yum upgrade</a:t>
            </a:r>
          </a:p>
          <a:p>
            <a:pPr lvl="1">
              <a:spcAft>
                <a:spcPts val="1800"/>
              </a:spcAft>
            </a:pPr>
            <a:r>
              <a:rPr lang="en-US" dirty="0" smtClean="0">
                <a:latin typeface="Consolas" panose="020B0609020204030204" pitchFamily="49" charset="0"/>
                <a:sym typeface="Consolas"/>
              </a:rPr>
              <a:t>yum modify </a:t>
            </a:r>
            <a:r>
              <a:rPr lang="en-US" dirty="0" err="1" smtClean="0">
                <a:latin typeface="Consolas" panose="020B0609020204030204" pitchFamily="49" charset="0"/>
                <a:sym typeface="Consolas"/>
              </a:rPr>
              <a:t>package_name</a:t>
            </a:r>
            <a:endParaRPr lang="en-US" dirty="0" smtClean="0"/>
          </a:p>
          <a:p>
            <a:r>
              <a:rPr lang="en-US" dirty="0" smtClean="0"/>
              <a:t>Which of the following commands is used to delete a package from the system?</a:t>
            </a:r>
          </a:p>
          <a:p>
            <a:pPr lvl="1"/>
            <a:r>
              <a:rPr lang="en-US" dirty="0" smtClean="0">
                <a:latin typeface="Consolas" panose="020B0609020204030204" pitchFamily="49" charset="0"/>
                <a:sym typeface="Consolas"/>
              </a:rPr>
              <a:t>yum delete </a:t>
            </a:r>
            <a:r>
              <a:rPr lang="en-US" dirty="0" err="1" smtClean="0">
                <a:latin typeface="Consolas" panose="020B0609020204030204" pitchFamily="49" charset="0"/>
                <a:sym typeface="Consolas"/>
              </a:rPr>
              <a:t>package_name</a:t>
            </a:r>
            <a:endParaRPr lang="en-US" dirty="0" smtClean="0">
              <a:latin typeface="Consolas" panose="020B0609020204030204" pitchFamily="49" charset="0"/>
            </a:endParaRPr>
          </a:p>
          <a:p>
            <a:pPr lvl="1"/>
            <a:r>
              <a:rPr lang="en-US" dirty="0" smtClean="0">
                <a:latin typeface="Consolas" panose="020B0609020204030204" pitchFamily="49" charset="0"/>
                <a:sym typeface="Consolas"/>
              </a:rPr>
              <a:t>yum remove </a:t>
            </a:r>
            <a:r>
              <a:rPr lang="en-US" dirty="0" err="1" smtClean="0">
                <a:latin typeface="Consolas" panose="020B0609020204030204" pitchFamily="49" charset="0"/>
                <a:sym typeface="Consolas"/>
              </a:rPr>
              <a:t>package_name</a:t>
            </a:r>
            <a:endParaRPr lang="en-US" dirty="0" smtClean="0">
              <a:latin typeface="Consolas" panose="020B0609020204030204" pitchFamily="49" charset="0"/>
            </a:endParaRPr>
          </a:p>
          <a:p>
            <a:pPr lvl="1"/>
            <a:r>
              <a:rPr lang="en-US" dirty="0" smtClean="0">
                <a:latin typeface="Consolas" panose="020B0609020204030204" pitchFamily="49" charset="0"/>
                <a:sym typeface="Consolas"/>
              </a:rPr>
              <a:t>yum uninstall </a:t>
            </a:r>
            <a:r>
              <a:rPr lang="en-US" dirty="0" err="1" smtClean="0">
                <a:latin typeface="Consolas" panose="020B0609020204030204" pitchFamily="49" charset="0"/>
                <a:sym typeface="Consolas"/>
              </a:rPr>
              <a:t>package_name</a:t>
            </a:r>
            <a:endParaRPr lang="en-US" dirty="0" smtClean="0">
              <a:latin typeface="Consolas" panose="020B0609020204030204" pitchFamily="49" charset="0"/>
            </a:endParaRPr>
          </a:p>
          <a:p>
            <a:pPr lvl="1"/>
            <a:r>
              <a:rPr lang="en-US" dirty="0" smtClean="0">
                <a:latin typeface="Consolas" panose="020B0609020204030204" pitchFamily="49" charset="0"/>
              </a:rPr>
              <a:t>None of the above</a:t>
            </a:r>
            <a:endParaRPr lang="en-US" dirty="0">
              <a:latin typeface="Consolas" panose="020B060902020403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1"/>
          <p:cNvSpPr txBox="1">
            <a:spLocks noGrp="1"/>
          </p:cNvSpPr>
          <p:nvPr>
            <p:ph type="title"/>
          </p:nvPr>
        </p:nvSpPr>
        <p:spPr/>
        <p:txBody>
          <a:bodyPr/>
          <a:lstStyle/>
          <a:p>
            <a:r>
              <a:rPr lang="en-US" smtClean="0"/>
              <a:t>What did You Grasp?</a:t>
            </a:r>
            <a:endParaRPr lang="en-US"/>
          </a:p>
        </p:txBody>
      </p:sp>
      <p:sp>
        <p:nvSpPr>
          <p:cNvPr id="166" name="Google Shape;166;p31"/>
          <p:cNvSpPr txBox="1">
            <a:spLocks noGrp="1"/>
          </p:cNvSpPr>
          <p:nvPr>
            <p:ph type="body" sz="quarter" idx="26"/>
          </p:nvPr>
        </p:nvSpPr>
        <p:spPr/>
        <p:txBody>
          <a:bodyPr/>
          <a:lstStyle/>
          <a:p>
            <a:pPr>
              <a:buFont typeface="+mj-lt"/>
              <a:buAutoNum type="arabicPeriod" startAt="3"/>
            </a:pPr>
            <a:r>
              <a:rPr lang="en-US" dirty="0" smtClean="0"/>
              <a:t>State True or False. </a:t>
            </a:r>
            <a:br>
              <a:rPr lang="en-US" dirty="0" smtClean="0"/>
            </a:br>
            <a:r>
              <a:rPr lang="en-US" dirty="0" smtClean="0"/>
              <a:t>Yum shell can execute only one command at a time.</a:t>
            </a:r>
          </a:p>
          <a:p>
            <a:pPr lvl="1"/>
            <a:r>
              <a:rPr lang="en-US" dirty="0" smtClean="0"/>
              <a:t>True</a:t>
            </a:r>
          </a:p>
          <a:p>
            <a:pPr lvl="1"/>
            <a:r>
              <a:rPr lang="en-US" dirty="0" smtClean="0"/>
              <a:t>False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p:txBody>
          <a:bodyPr/>
          <a:lstStyle/>
          <a:p>
            <a:r>
              <a:rPr lang="en-US" smtClean="0"/>
              <a:t>Module Objectives</a:t>
            </a:r>
            <a:endParaRPr lang="en-US"/>
          </a:p>
        </p:txBody>
      </p:sp>
      <p:sp>
        <p:nvSpPr>
          <p:cNvPr id="61" name="Google Shape;61;p14"/>
          <p:cNvSpPr txBox="1">
            <a:spLocks noGrp="1"/>
          </p:cNvSpPr>
          <p:nvPr>
            <p:ph type="body" idx="2"/>
          </p:nvPr>
        </p:nvSpPr>
        <p:spPr>
          <a:xfrm>
            <a:off x="514351" y="1304995"/>
            <a:ext cx="6977830" cy="4840828"/>
          </a:xfrm>
        </p:spPr>
        <p:txBody>
          <a:bodyPr/>
          <a:lstStyle/>
          <a:p>
            <a:r>
              <a:rPr lang="en-US" dirty="0" smtClean="0"/>
              <a:t>At the end of this module, you will be able to:</a:t>
            </a:r>
          </a:p>
          <a:p>
            <a:pPr lvl="1"/>
            <a:r>
              <a:rPr lang="en-US" dirty="0" smtClean="0"/>
              <a:t>Provide an overview of package management and Linux package managers</a:t>
            </a:r>
          </a:p>
          <a:p>
            <a:pPr lvl="1"/>
            <a:r>
              <a:rPr lang="en-US" dirty="0" smtClean="0"/>
              <a:t>Define the basics of RPM, the Red Hat Package Manager</a:t>
            </a:r>
          </a:p>
          <a:p>
            <a:pPr lvl="1"/>
            <a:r>
              <a:rPr lang="en-US" dirty="0" smtClean="0"/>
              <a:t>Explain Yum and the operations performed using yum commands</a:t>
            </a:r>
          </a:p>
          <a:p>
            <a:pPr lvl="1"/>
            <a:r>
              <a:rPr lang="en-US" dirty="0" smtClean="0"/>
              <a:t>Discuss </a:t>
            </a:r>
            <a:r>
              <a:rPr lang="en-US" dirty="0" err="1" smtClean="0"/>
              <a:t>Debian</a:t>
            </a:r>
            <a:r>
              <a:rPr lang="en-US" dirty="0" smtClean="0"/>
              <a:t> package management system and Apt</a:t>
            </a:r>
          </a:p>
          <a:p>
            <a:pPr lvl="1"/>
            <a:r>
              <a:rPr lang="en-US" dirty="0" smtClean="0"/>
              <a:t>Identify operations that can be performed using apt-get and apt-cache</a:t>
            </a:r>
          </a:p>
          <a:p>
            <a:endParaRPr lang="en-US" dirty="0"/>
          </a:p>
        </p:txBody>
      </p:sp>
      <p:pic>
        <p:nvPicPr>
          <p:cNvPr id="4" name="Picture 3">
            <a:extLst>
              <a:ext uri="{FF2B5EF4-FFF2-40B4-BE49-F238E27FC236}">
                <a16:creationId xmlns:a16="http://schemas.microsoft.com/office/drawing/2014/main" xmlns="" id="{71B936D1-0957-4038-AD1C-9B3E58791E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7750" y="2653748"/>
            <a:ext cx="3712675" cy="357100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2"/>
          <p:cNvSpPr txBox="1">
            <a:spLocks noGrp="1"/>
          </p:cNvSpPr>
          <p:nvPr>
            <p:ph type="title"/>
          </p:nvPr>
        </p:nvSpPr>
        <p:spPr/>
        <p:txBody>
          <a:bodyPr/>
          <a:lstStyle/>
          <a:p>
            <a:r>
              <a:rPr lang="en-US" smtClean="0"/>
              <a:t>3.1 APT</a:t>
            </a:r>
            <a:endParaRPr lang="en-US"/>
          </a:p>
        </p:txBody>
      </p:sp>
      <p:sp>
        <p:nvSpPr>
          <p:cNvPr id="172" name="Google Shape;172;p32"/>
          <p:cNvSpPr txBox="1">
            <a:spLocks noGrp="1"/>
          </p:cNvSpPr>
          <p:nvPr>
            <p:ph type="body" idx="2"/>
          </p:nvPr>
        </p:nvSpPr>
        <p:spPr>
          <a:xfrm>
            <a:off x="514351" y="1304995"/>
            <a:ext cx="11328604" cy="4840828"/>
          </a:xfrm>
        </p:spPr>
        <p:txBody>
          <a:bodyPr/>
          <a:lstStyle/>
          <a:p>
            <a:r>
              <a:rPr lang="en-US" dirty="0" smtClean="0"/>
              <a:t>APT stands for Advanced Package Tool, which is a collection of tools for managing </a:t>
            </a:r>
            <a:r>
              <a:rPr lang="en-US" dirty="0" err="1" smtClean="0"/>
              <a:t>Debian</a:t>
            </a:r>
            <a:r>
              <a:rPr lang="en-US" dirty="0" smtClean="0"/>
              <a:t> packages.</a:t>
            </a:r>
          </a:p>
          <a:p>
            <a:r>
              <a:rPr lang="en-US" dirty="0" smtClean="0"/>
              <a:t>The major operations performed using Apt are as follows:</a:t>
            </a:r>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r>
              <a:rPr lang="en-US" dirty="0" smtClean="0"/>
              <a:t>Apt resolves the dependency issues and the requested packages are retrieved from the package repositories.</a:t>
            </a:r>
          </a:p>
          <a:p>
            <a:r>
              <a:rPr lang="en-US" dirty="0" smtClean="0"/>
              <a:t>Both command line and GUI tools available to use Apt. </a:t>
            </a:r>
            <a:endParaRPr lang="en-US" dirty="0"/>
          </a:p>
        </p:txBody>
      </p:sp>
      <p:grpSp>
        <p:nvGrpSpPr>
          <p:cNvPr id="10" name="Group 9"/>
          <p:cNvGrpSpPr/>
          <p:nvPr/>
        </p:nvGrpSpPr>
        <p:grpSpPr>
          <a:xfrm>
            <a:off x="4586876" y="2201027"/>
            <a:ext cx="3091468" cy="2886058"/>
            <a:chOff x="4586876" y="2215775"/>
            <a:chExt cx="3091468" cy="2886058"/>
          </a:xfrm>
        </p:grpSpPr>
        <p:sp>
          <p:nvSpPr>
            <p:cNvPr id="6" name="Freeform 5"/>
            <p:cNvSpPr/>
            <p:nvPr/>
          </p:nvSpPr>
          <p:spPr>
            <a:xfrm>
              <a:off x="5156586" y="2957411"/>
              <a:ext cx="1878827" cy="1878827"/>
            </a:xfrm>
            <a:custGeom>
              <a:avLst/>
              <a:gdLst>
                <a:gd name="connsiteX0" fmla="*/ 0 w 1878827"/>
                <a:gd name="connsiteY0" fmla="*/ 939414 h 1878827"/>
                <a:gd name="connsiteX1" fmla="*/ 939414 w 1878827"/>
                <a:gd name="connsiteY1" fmla="*/ 0 h 1878827"/>
                <a:gd name="connsiteX2" fmla="*/ 1878828 w 1878827"/>
                <a:gd name="connsiteY2" fmla="*/ 939414 h 1878827"/>
                <a:gd name="connsiteX3" fmla="*/ 939414 w 1878827"/>
                <a:gd name="connsiteY3" fmla="*/ 1878828 h 1878827"/>
                <a:gd name="connsiteX4" fmla="*/ 0 w 1878827"/>
                <a:gd name="connsiteY4" fmla="*/ 939414 h 18788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8827" h="1878827">
                  <a:moveTo>
                    <a:pt x="0" y="939414"/>
                  </a:moveTo>
                  <a:cubicBezTo>
                    <a:pt x="0" y="420590"/>
                    <a:pt x="420590" y="0"/>
                    <a:pt x="939414" y="0"/>
                  </a:cubicBezTo>
                  <a:cubicBezTo>
                    <a:pt x="1458238" y="0"/>
                    <a:pt x="1878828" y="420590"/>
                    <a:pt x="1878828" y="939414"/>
                  </a:cubicBezTo>
                  <a:cubicBezTo>
                    <a:pt x="1878828" y="1458238"/>
                    <a:pt x="1458238" y="1878828"/>
                    <a:pt x="939414" y="1878828"/>
                  </a:cubicBezTo>
                  <a:cubicBezTo>
                    <a:pt x="420590" y="1878828"/>
                    <a:pt x="0" y="1458238"/>
                    <a:pt x="0" y="939414"/>
                  </a:cubicBezTo>
                  <a:close/>
                </a:path>
              </a:pathLst>
            </a:custGeom>
            <a:solidFill>
              <a:srgbClr val="0EC07D"/>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25948" tIns="325948" rIns="325948" bIns="325948" numCol="1" spcCol="1270" anchor="ctr" anchorCtr="0">
              <a:noAutofit/>
            </a:bodyPr>
            <a:lstStyle/>
            <a:p>
              <a:pPr lvl="0" algn="ctr" defTabSz="1778000">
                <a:lnSpc>
                  <a:spcPct val="90000"/>
                </a:lnSpc>
                <a:spcBef>
                  <a:spcPct val="0"/>
                </a:spcBef>
                <a:spcAft>
                  <a:spcPct val="35000"/>
                </a:spcAft>
              </a:pPr>
              <a:endParaRPr lang="en-US" sz="1800" kern="1200"/>
            </a:p>
          </p:txBody>
        </p:sp>
        <p:sp>
          <p:nvSpPr>
            <p:cNvPr id="7" name="Freeform 6"/>
            <p:cNvSpPr/>
            <p:nvPr/>
          </p:nvSpPr>
          <p:spPr>
            <a:xfrm>
              <a:off x="5408302" y="2215775"/>
              <a:ext cx="1375394" cy="1375394"/>
            </a:xfrm>
            <a:custGeom>
              <a:avLst/>
              <a:gdLst>
                <a:gd name="connsiteX0" fmla="*/ 0 w 939413"/>
                <a:gd name="connsiteY0" fmla="*/ 469707 h 939413"/>
                <a:gd name="connsiteX1" fmla="*/ 469707 w 939413"/>
                <a:gd name="connsiteY1" fmla="*/ 0 h 939413"/>
                <a:gd name="connsiteX2" fmla="*/ 939414 w 939413"/>
                <a:gd name="connsiteY2" fmla="*/ 469707 h 939413"/>
                <a:gd name="connsiteX3" fmla="*/ 469707 w 939413"/>
                <a:gd name="connsiteY3" fmla="*/ 939414 h 939413"/>
                <a:gd name="connsiteX4" fmla="*/ 0 w 939413"/>
                <a:gd name="connsiteY4" fmla="*/ 469707 h 939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9413" h="939413">
                  <a:moveTo>
                    <a:pt x="0" y="469707"/>
                  </a:moveTo>
                  <a:cubicBezTo>
                    <a:pt x="0" y="210295"/>
                    <a:pt x="210295" y="0"/>
                    <a:pt x="469707" y="0"/>
                  </a:cubicBezTo>
                  <a:cubicBezTo>
                    <a:pt x="729119" y="0"/>
                    <a:pt x="939414" y="210295"/>
                    <a:pt x="939414" y="469707"/>
                  </a:cubicBezTo>
                  <a:cubicBezTo>
                    <a:pt x="939414" y="729119"/>
                    <a:pt x="729119" y="939414"/>
                    <a:pt x="469707" y="939414"/>
                  </a:cubicBezTo>
                  <a:cubicBezTo>
                    <a:pt x="210295" y="939414"/>
                    <a:pt x="0" y="729119"/>
                    <a:pt x="0" y="469707"/>
                  </a:cubicBezTo>
                  <a:close/>
                </a:path>
              </a:pathLst>
            </a:custGeom>
            <a:solidFill>
              <a:schemeClr val="bg1"/>
            </a:solidFill>
            <a:ln w="38100">
              <a:solidFill>
                <a:srgbClr val="0EC07D"/>
              </a:solid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151544" tIns="151544" rIns="151544" bIns="151544" numCol="1" spcCol="1270" anchor="ctr" anchorCtr="0">
              <a:noAutofit/>
            </a:bodyPr>
            <a:lstStyle/>
            <a:p>
              <a:pPr lvl="0" algn="ctr" defTabSz="488950">
                <a:spcBef>
                  <a:spcPct val="0"/>
                </a:spcBef>
                <a:spcAft>
                  <a:spcPct val="35000"/>
                </a:spcAft>
              </a:pPr>
              <a:r>
                <a:rPr lang="en-US" sz="1600" b="1" kern="1200" dirty="0" smtClean="0"/>
                <a:t>Installing Software</a:t>
              </a:r>
              <a:endParaRPr lang="en-US" sz="1600" b="1" kern="1200" dirty="0"/>
            </a:p>
          </p:txBody>
        </p:sp>
        <p:sp>
          <p:nvSpPr>
            <p:cNvPr id="8" name="Freeform 7"/>
            <p:cNvSpPr/>
            <p:nvPr/>
          </p:nvSpPr>
          <p:spPr>
            <a:xfrm>
              <a:off x="6302950" y="3680957"/>
              <a:ext cx="1375394" cy="1375394"/>
            </a:xfrm>
            <a:custGeom>
              <a:avLst/>
              <a:gdLst>
                <a:gd name="connsiteX0" fmla="*/ 0 w 939413"/>
                <a:gd name="connsiteY0" fmla="*/ 469707 h 939413"/>
                <a:gd name="connsiteX1" fmla="*/ 469707 w 939413"/>
                <a:gd name="connsiteY1" fmla="*/ 0 h 939413"/>
                <a:gd name="connsiteX2" fmla="*/ 939414 w 939413"/>
                <a:gd name="connsiteY2" fmla="*/ 469707 h 939413"/>
                <a:gd name="connsiteX3" fmla="*/ 469707 w 939413"/>
                <a:gd name="connsiteY3" fmla="*/ 939414 h 939413"/>
                <a:gd name="connsiteX4" fmla="*/ 0 w 939413"/>
                <a:gd name="connsiteY4" fmla="*/ 469707 h 939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9413" h="939413">
                  <a:moveTo>
                    <a:pt x="0" y="469707"/>
                  </a:moveTo>
                  <a:cubicBezTo>
                    <a:pt x="0" y="210295"/>
                    <a:pt x="210295" y="0"/>
                    <a:pt x="469707" y="0"/>
                  </a:cubicBezTo>
                  <a:cubicBezTo>
                    <a:pt x="729119" y="0"/>
                    <a:pt x="939414" y="210295"/>
                    <a:pt x="939414" y="469707"/>
                  </a:cubicBezTo>
                  <a:cubicBezTo>
                    <a:pt x="939414" y="729119"/>
                    <a:pt x="729119" y="939414"/>
                    <a:pt x="469707" y="939414"/>
                  </a:cubicBezTo>
                  <a:cubicBezTo>
                    <a:pt x="210295" y="939414"/>
                    <a:pt x="0" y="729119"/>
                    <a:pt x="0" y="469707"/>
                  </a:cubicBezTo>
                  <a:close/>
                </a:path>
              </a:pathLst>
            </a:custGeom>
            <a:solidFill>
              <a:schemeClr val="bg1"/>
            </a:solidFill>
            <a:ln w="38100">
              <a:solidFill>
                <a:srgbClr val="0EC07D"/>
              </a:solid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151544" tIns="151544" rIns="151544" bIns="151544" numCol="1" spcCol="1270" anchor="ctr" anchorCtr="0">
              <a:noAutofit/>
            </a:bodyPr>
            <a:lstStyle/>
            <a:p>
              <a:pPr lvl="0" algn="ctr" defTabSz="488950">
                <a:spcBef>
                  <a:spcPct val="0"/>
                </a:spcBef>
                <a:spcAft>
                  <a:spcPct val="35000"/>
                </a:spcAft>
              </a:pPr>
              <a:r>
                <a:rPr lang="en-US" sz="1600" b="1" kern="1200" dirty="0" smtClean="0"/>
                <a:t>Removing Software</a:t>
              </a:r>
            </a:p>
          </p:txBody>
        </p:sp>
        <p:sp>
          <p:nvSpPr>
            <p:cNvPr id="9" name="Freeform 8"/>
            <p:cNvSpPr/>
            <p:nvPr/>
          </p:nvSpPr>
          <p:spPr>
            <a:xfrm>
              <a:off x="4586876" y="3726439"/>
              <a:ext cx="1375394" cy="1375394"/>
            </a:xfrm>
            <a:custGeom>
              <a:avLst/>
              <a:gdLst>
                <a:gd name="connsiteX0" fmla="*/ 0 w 939413"/>
                <a:gd name="connsiteY0" fmla="*/ 469707 h 939413"/>
                <a:gd name="connsiteX1" fmla="*/ 469707 w 939413"/>
                <a:gd name="connsiteY1" fmla="*/ 0 h 939413"/>
                <a:gd name="connsiteX2" fmla="*/ 939414 w 939413"/>
                <a:gd name="connsiteY2" fmla="*/ 469707 h 939413"/>
                <a:gd name="connsiteX3" fmla="*/ 469707 w 939413"/>
                <a:gd name="connsiteY3" fmla="*/ 939414 h 939413"/>
                <a:gd name="connsiteX4" fmla="*/ 0 w 939413"/>
                <a:gd name="connsiteY4" fmla="*/ 469707 h 939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9413" h="939413">
                  <a:moveTo>
                    <a:pt x="0" y="469707"/>
                  </a:moveTo>
                  <a:cubicBezTo>
                    <a:pt x="0" y="210295"/>
                    <a:pt x="210295" y="0"/>
                    <a:pt x="469707" y="0"/>
                  </a:cubicBezTo>
                  <a:cubicBezTo>
                    <a:pt x="729119" y="0"/>
                    <a:pt x="939414" y="210295"/>
                    <a:pt x="939414" y="469707"/>
                  </a:cubicBezTo>
                  <a:cubicBezTo>
                    <a:pt x="939414" y="729119"/>
                    <a:pt x="729119" y="939414"/>
                    <a:pt x="469707" y="939414"/>
                  </a:cubicBezTo>
                  <a:cubicBezTo>
                    <a:pt x="210295" y="939414"/>
                    <a:pt x="0" y="729119"/>
                    <a:pt x="0" y="469707"/>
                  </a:cubicBezTo>
                  <a:close/>
                </a:path>
              </a:pathLst>
            </a:custGeom>
            <a:solidFill>
              <a:schemeClr val="bg1"/>
            </a:solidFill>
            <a:ln w="38100">
              <a:solidFill>
                <a:srgbClr val="0EC07D"/>
              </a:solid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151544" tIns="151544" rIns="151544" bIns="151544" numCol="1" spcCol="1270" anchor="ctr" anchorCtr="0">
              <a:noAutofit/>
            </a:bodyPr>
            <a:lstStyle/>
            <a:p>
              <a:pPr lvl="0" algn="ctr" defTabSz="488950">
                <a:spcBef>
                  <a:spcPct val="0"/>
                </a:spcBef>
                <a:spcAft>
                  <a:spcPct val="35000"/>
                </a:spcAft>
              </a:pPr>
              <a:r>
                <a:rPr lang="en-US" sz="1600" b="1" kern="1200" dirty="0" smtClean="0"/>
                <a:t>Updating Software</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p:txBody>
          <a:bodyPr/>
          <a:lstStyle/>
          <a:p>
            <a:r>
              <a:rPr lang="en-US" smtClean="0"/>
              <a:t>3.2 Debian Package Management System</a:t>
            </a:r>
            <a:endParaRPr lang="en-US"/>
          </a:p>
        </p:txBody>
      </p:sp>
      <p:sp>
        <p:nvSpPr>
          <p:cNvPr id="178" name="Google Shape;178;p33"/>
          <p:cNvSpPr txBox="1">
            <a:spLocks noGrp="1"/>
          </p:cNvSpPr>
          <p:nvPr>
            <p:ph type="body" idx="2"/>
          </p:nvPr>
        </p:nvSpPr>
        <p:spPr/>
        <p:txBody>
          <a:bodyPr/>
          <a:lstStyle/>
          <a:p>
            <a:r>
              <a:rPr lang="en-US" dirty="0" smtClean="0"/>
              <a:t>The </a:t>
            </a:r>
            <a:r>
              <a:rPr lang="en-US" dirty="0" err="1" smtClean="0"/>
              <a:t>Debian</a:t>
            </a:r>
            <a:r>
              <a:rPr lang="en-US" dirty="0" smtClean="0"/>
              <a:t> Package Management System is a collection that binds all the software on a </a:t>
            </a:r>
            <a:r>
              <a:rPr lang="en-US" dirty="0" err="1" smtClean="0"/>
              <a:t>Debian</a:t>
            </a:r>
            <a:r>
              <a:rPr lang="en-US" dirty="0" smtClean="0"/>
              <a:t> system together.</a:t>
            </a:r>
          </a:p>
          <a:p>
            <a:r>
              <a:rPr lang="en-US" dirty="0" smtClean="0"/>
              <a:t>Packages term is used to refer individual software, bundles of files that offer the files to be installed on the system, the dependencies that exists between packages and the software configuration. </a:t>
            </a:r>
            <a:endParaRPr lang="en-US" dirty="0"/>
          </a:p>
        </p:txBody>
      </p:sp>
      <p:grpSp>
        <p:nvGrpSpPr>
          <p:cNvPr id="11" name="Group 10"/>
          <p:cNvGrpSpPr/>
          <p:nvPr/>
        </p:nvGrpSpPr>
        <p:grpSpPr>
          <a:xfrm>
            <a:off x="531495" y="2945413"/>
            <a:ext cx="9869880" cy="2752716"/>
            <a:chOff x="542480" y="2945413"/>
            <a:chExt cx="9869880" cy="2752716"/>
          </a:xfrm>
        </p:grpSpPr>
        <p:sp>
          <p:nvSpPr>
            <p:cNvPr id="6" name="Rounded Rectangle 5"/>
            <p:cNvSpPr/>
            <p:nvPr/>
          </p:nvSpPr>
          <p:spPr>
            <a:xfrm>
              <a:off x="542480" y="2945413"/>
              <a:ext cx="9869880" cy="722066"/>
            </a:xfrm>
            <a:prstGeom prst="roundRect">
              <a:avLst/>
            </a:prstGeom>
            <a:solidFill>
              <a:srgbClr val="0EC07D"/>
            </a:solidFill>
            <a:ln>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724" tIns="47199" rIns="56724" bIns="47199" numCol="1" spcCol="1270" anchor="ctr" anchorCtr="0">
              <a:noAutofit/>
            </a:bodyPr>
            <a:lstStyle/>
            <a:p>
              <a:pPr lvl="0" defTabSz="666750">
                <a:lnSpc>
                  <a:spcPct val="90000"/>
                </a:lnSpc>
                <a:spcBef>
                  <a:spcPct val="0"/>
                </a:spcBef>
                <a:spcAft>
                  <a:spcPct val="35000"/>
                </a:spcAft>
              </a:pPr>
              <a:r>
                <a:rPr lang="en-US" sz="1800" kern="1200" smtClean="0"/>
                <a:t>The Debian package management system consists of different layers:</a:t>
              </a:r>
              <a:endParaRPr lang="en-US" sz="1800" kern="1200"/>
            </a:p>
          </p:txBody>
        </p:sp>
        <p:sp>
          <p:nvSpPr>
            <p:cNvPr id="7" name="Freeform 6"/>
            <p:cNvSpPr/>
            <p:nvPr/>
          </p:nvSpPr>
          <p:spPr>
            <a:xfrm>
              <a:off x="734694" y="3580509"/>
              <a:ext cx="192214" cy="720802"/>
            </a:xfrm>
            <a:custGeom>
              <a:avLst/>
              <a:gdLst/>
              <a:ahLst/>
              <a:cxnLst/>
              <a:rect l="0" t="0" r="0" b="0"/>
              <a:pathLst>
                <a:path>
                  <a:moveTo>
                    <a:pt x="0" y="0"/>
                  </a:moveTo>
                  <a:lnTo>
                    <a:pt x="0" y="720802"/>
                  </a:lnTo>
                  <a:lnTo>
                    <a:pt x="192214" y="720802"/>
                  </a:lnTo>
                </a:path>
              </a:pathLst>
            </a:custGeom>
            <a:noFill/>
            <a:ln>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 name="Rounded Rectangle 7"/>
            <p:cNvSpPr/>
            <p:nvPr/>
          </p:nvSpPr>
          <p:spPr>
            <a:xfrm>
              <a:off x="926907" y="3973099"/>
              <a:ext cx="9485453" cy="656424"/>
            </a:xfrm>
            <a:prstGeom prst="roundRect">
              <a:avLst/>
            </a:prstGeom>
            <a:ln>
              <a:solidFill>
                <a:srgbClr val="0EC07D"/>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6724" tIns="47199" rIns="56724" bIns="47199" numCol="1" spcCol="1270" anchor="ctr" anchorCtr="0">
              <a:noAutofit/>
            </a:bodyPr>
            <a:lstStyle/>
            <a:p>
              <a:pPr lvl="0" defTabSz="666750">
                <a:lnSpc>
                  <a:spcPct val="90000"/>
                </a:lnSpc>
                <a:spcBef>
                  <a:spcPct val="0"/>
                </a:spcBef>
                <a:spcAft>
                  <a:spcPct val="35000"/>
                </a:spcAft>
              </a:pPr>
              <a:r>
                <a:rPr lang="en-US" sz="1800" kern="1200" dirty="0" smtClean="0"/>
                <a:t>The lowest layer consists of </a:t>
              </a:r>
              <a:r>
                <a:rPr lang="en-US" sz="1800" kern="1200" dirty="0" err="1" smtClean="0"/>
                <a:t>dpkg</a:t>
              </a:r>
              <a:r>
                <a:rPr lang="en-US" sz="1800" kern="1200" dirty="0" smtClean="0"/>
                <a:t> and associated programs.</a:t>
              </a:r>
              <a:endParaRPr lang="en-US" sz="1800" kern="1200" dirty="0"/>
            </a:p>
          </p:txBody>
        </p:sp>
        <p:sp>
          <p:nvSpPr>
            <p:cNvPr id="9" name="Freeform 8"/>
            <p:cNvSpPr/>
            <p:nvPr/>
          </p:nvSpPr>
          <p:spPr>
            <a:xfrm>
              <a:off x="734694" y="3447777"/>
              <a:ext cx="192214" cy="1922140"/>
            </a:xfrm>
            <a:custGeom>
              <a:avLst/>
              <a:gdLst/>
              <a:ahLst/>
              <a:cxnLst/>
              <a:rect l="0" t="0" r="0" b="0"/>
              <a:pathLst>
                <a:path>
                  <a:moveTo>
                    <a:pt x="0" y="0"/>
                  </a:moveTo>
                  <a:lnTo>
                    <a:pt x="0" y="1922140"/>
                  </a:lnTo>
                  <a:lnTo>
                    <a:pt x="192214" y="1922140"/>
                  </a:lnTo>
                </a:path>
              </a:pathLst>
            </a:custGeom>
            <a:noFill/>
            <a:ln>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0" name="Rounded Rectangle 9"/>
            <p:cNvSpPr/>
            <p:nvPr/>
          </p:nvSpPr>
          <p:spPr>
            <a:xfrm>
              <a:off x="926907" y="5041705"/>
              <a:ext cx="9485453" cy="656424"/>
            </a:xfrm>
            <a:prstGeom prst="roundRect">
              <a:avLst/>
            </a:prstGeom>
            <a:ln>
              <a:solidFill>
                <a:srgbClr val="0EC07D"/>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6724" tIns="47199" rIns="56724" bIns="47199" numCol="1" spcCol="1270" anchor="ctr" anchorCtr="0">
              <a:noAutofit/>
            </a:bodyPr>
            <a:lstStyle/>
            <a:p>
              <a:pPr lvl="0" defTabSz="666750">
                <a:lnSpc>
                  <a:spcPct val="90000"/>
                </a:lnSpc>
                <a:spcBef>
                  <a:spcPct val="0"/>
                </a:spcBef>
                <a:spcAft>
                  <a:spcPct val="35000"/>
                </a:spcAft>
              </a:pPr>
              <a:r>
                <a:rPr lang="en-US" sz="1800" kern="1200" dirty="0" smtClean="0"/>
                <a:t>The layer on top of them contain Apt, apt-get and aptitude tools.</a:t>
              </a:r>
              <a:endParaRPr lang="en-US" sz="1800" kern="1200" dirty="0"/>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4" name="Google Shape;184;p34"/>
          <p:cNvSpPr txBox="1">
            <a:spLocks noGrp="1"/>
          </p:cNvSpPr>
          <p:nvPr>
            <p:ph type="title"/>
          </p:nvPr>
        </p:nvSpPr>
        <p:spPr/>
        <p:txBody>
          <a:bodyPr/>
          <a:lstStyle/>
          <a:p>
            <a:r>
              <a:rPr lang="en-US" dirty="0" smtClean="0"/>
              <a:t>3.3 Using apt</a:t>
            </a:r>
            <a:endParaRPr lang="en-US" dirty="0"/>
          </a:p>
        </p:txBody>
      </p:sp>
      <p:sp>
        <p:nvSpPr>
          <p:cNvPr id="183" name="Google Shape;183;p34"/>
          <p:cNvSpPr txBox="1">
            <a:spLocks noGrp="1"/>
          </p:cNvSpPr>
          <p:nvPr>
            <p:ph type="body" idx="2"/>
          </p:nvPr>
        </p:nvSpPr>
        <p:spPr/>
        <p:txBody>
          <a:bodyPr/>
          <a:lstStyle/>
          <a:p>
            <a:r>
              <a:rPr lang="en-US" dirty="0" smtClean="0"/>
              <a:t> </a:t>
            </a:r>
            <a:endParaRPr lang="en-US" dirty="0"/>
          </a:p>
        </p:txBody>
      </p:sp>
      <p:sp>
        <p:nvSpPr>
          <p:cNvPr id="8" name="Rounded Rectangle 7"/>
          <p:cNvSpPr/>
          <p:nvPr/>
        </p:nvSpPr>
        <p:spPr>
          <a:xfrm>
            <a:off x="514351" y="2000205"/>
            <a:ext cx="10934700" cy="2896260"/>
          </a:xfrm>
          <a:prstGeom prst="roundRect">
            <a:avLst>
              <a:gd name="adj" fmla="val 8036"/>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bIns="182880" rtlCol="0" anchor="b"/>
          <a:lstStyle/>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apt serves as a high-level command line interface for the </a:t>
            </a:r>
            <a:r>
              <a:rPr lang="en-US" sz="1800" dirty="0" err="1">
                <a:solidFill>
                  <a:schemeClr val="tx1"/>
                </a:solidFill>
              </a:rPr>
              <a:t>Debian</a:t>
            </a:r>
            <a:r>
              <a:rPr lang="en-US" sz="1800" dirty="0">
                <a:solidFill>
                  <a:schemeClr val="tx1"/>
                </a:solidFill>
              </a:rPr>
              <a:t> package management system. </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apt provides all the necessary tools in a single place, thereby ensuring an efficient way of handling packages.</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apt offers a number of advantages over other package management tools that are available for </a:t>
            </a:r>
            <a:r>
              <a:rPr lang="en-US" sz="1800" dirty="0" err="1">
                <a:solidFill>
                  <a:schemeClr val="tx1"/>
                </a:solidFill>
              </a:rPr>
              <a:t>Debian</a:t>
            </a:r>
            <a:r>
              <a:rPr lang="en-US" sz="1800" dirty="0">
                <a:solidFill>
                  <a:schemeClr val="tx1"/>
                </a:solidFill>
              </a:rPr>
              <a:t> systems.</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Some of the common scenarios of apt usage are given in the notes below. </a:t>
            </a:r>
          </a:p>
        </p:txBody>
      </p:sp>
      <p:sp>
        <p:nvSpPr>
          <p:cNvPr id="9" name="Rounded Rectangle 8"/>
          <p:cNvSpPr/>
          <p:nvPr/>
        </p:nvSpPr>
        <p:spPr>
          <a:xfrm>
            <a:off x="292355" y="1438301"/>
            <a:ext cx="11378692" cy="886662"/>
          </a:xfrm>
          <a:prstGeom prst="roundRect">
            <a:avLst>
              <a:gd name="adj" fmla="val 18816"/>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buClrTx/>
            </a:pPr>
            <a:r>
              <a:rPr lang="en-US" sz="2000" b="1" dirty="0">
                <a:solidFill>
                  <a:schemeClr val="bg1"/>
                </a:solidFill>
              </a:rPr>
              <a:t>Using apt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5"/>
          <p:cNvSpPr txBox="1">
            <a:spLocks noGrp="1"/>
          </p:cNvSpPr>
          <p:nvPr>
            <p:ph type="title"/>
          </p:nvPr>
        </p:nvSpPr>
        <p:spPr/>
        <p:txBody>
          <a:bodyPr/>
          <a:lstStyle/>
          <a:p>
            <a:r>
              <a:rPr lang="en-US" smtClean="0"/>
              <a:t>3.4 APT-get and APT-cache</a:t>
            </a:r>
            <a:endParaRPr lang="en-US"/>
          </a:p>
        </p:txBody>
      </p:sp>
      <p:sp>
        <p:nvSpPr>
          <p:cNvPr id="190" name="Google Shape;190;p35"/>
          <p:cNvSpPr txBox="1">
            <a:spLocks noGrp="1"/>
          </p:cNvSpPr>
          <p:nvPr>
            <p:ph type="body" idx="2"/>
          </p:nvPr>
        </p:nvSpPr>
        <p:spPr/>
        <p:txBody>
          <a:bodyPr/>
          <a:lstStyle/>
          <a:p>
            <a:r>
              <a:rPr lang="en-US" smtClean="0"/>
              <a:t> </a:t>
            </a:r>
            <a:endParaRPr lang="en-US" dirty="0"/>
          </a:p>
        </p:txBody>
      </p:sp>
      <p:sp>
        <p:nvSpPr>
          <p:cNvPr id="6" name="Rounded Rectangle 5"/>
          <p:cNvSpPr/>
          <p:nvPr/>
        </p:nvSpPr>
        <p:spPr>
          <a:xfrm>
            <a:off x="514351" y="2000204"/>
            <a:ext cx="10934700" cy="2955253"/>
          </a:xfrm>
          <a:prstGeom prst="roundRect">
            <a:avLst>
              <a:gd name="adj" fmla="val 8036"/>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bIns="182880" rtlCol="0" anchor="b"/>
          <a:lstStyle/>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apt-get and apt-cache are the commands run from the command line for installing, updating and removing software packages. </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apt-get - package management tool used with Ubuntu APT, for performing the operations like installing software packages, updating and removing existing packages or updating the entire system.</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apt-cache is used to search the apt software package cache. This tool is used to search software packages, getting details about the packages and to search for the packages ready for installation.</a:t>
            </a:r>
          </a:p>
        </p:txBody>
      </p:sp>
      <p:sp>
        <p:nvSpPr>
          <p:cNvPr id="7" name="Rounded Rectangle 6"/>
          <p:cNvSpPr/>
          <p:nvPr/>
        </p:nvSpPr>
        <p:spPr>
          <a:xfrm>
            <a:off x="292355" y="1438301"/>
            <a:ext cx="11378692" cy="886662"/>
          </a:xfrm>
          <a:prstGeom prst="roundRect">
            <a:avLst>
              <a:gd name="adj" fmla="val 18816"/>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buClrTx/>
            </a:pPr>
            <a:r>
              <a:rPr lang="en-US" sz="2000" b="1" dirty="0">
                <a:solidFill>
                  <a:schemeClr val="bg1"/>
                </a:solidFill>
              </a:rPr>
              <a:t>Following are the key details of apt-get and apt-cache: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6"/>
          <p:cNvSpPr txBox="1">
            <a:spLocks noGrp="1"/>
          </p:cNvSpPr>
          <p:nvPr>
            <p:ph type="title"/>
          </p:nvPr>
        </p:nvSpPr>
        <p:spPr/>
        <p:txBody>
          <a:bodyPr/>
          <a:lstStyle/>
          <a:p>
            <a:r>
              <a:rPr lang="en-US" smtClean="0"/>
              <a:t>3.4.1 Installing Packages Using apt-get</a:t>
            </a:r>
            <a:endParaRPr lang="en-US" dirty="0"/>
          </a:p>
        </p:txBody>
      </p:sp>
      <p:sp>
        <p:nvSpPr>
          <p:cNvPr id="196" name="Google Shape;196;p36"/>
          <p:cNvSpPr txBox="1">
            <a:spLocks noGrp="1"/>
          </p:cNvSpPr>
          <p:nvPr>
            <p:ph type="body" idx="2"/>
          </p:nvPr>
        </p:nvSpPr>
        <p:spPr/>
        <p:txBody>
          <a:bodyPr/>
          <a:lstStyle/>
          <a:p>
            <a:r>
              <a:rPr lang="en-US" smtClean="0"/>
              <a:t> </a:t>
            </a:r>
            <a:endParaRPr lang="en-US" dirty="0"/>
          </a:p>
        </p:txBody>
      </p:sp>
      <p:sp>
        <p:nvSpPr>
          <p:cNvPr id="4" name="Rounded Rectangle 3"/>
          <p:cNvSpPr/>
          <p:nvPr/>
        </p:nvSpPr>
        <p:spPr>
          <a:xfrm>
            <a:off x="514351" y="2000204"/>
            <a:ext cx="10934700" cy="3486196"/>
          </a:xfrm>
          <a:prstGeom prst="roundRect">
            <a:avLst>
              <a:gd name="adj" fmla="val 8036"/>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bIns="182880" rtlCol="0" anchor="b"/>
          <a:lstStyle/>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The subcommand install is used to install a single package using apt-get. The command structure is </a:t>
            </a:r>
            <a:r>
              <a:rPr lang="en-US" sz="1800" dirty="0">
                <a:solidFill>
                  <a:schemeClr val="tx1"/>
                </a:solidFill>
                <a:latin typeface="Consolas" panose="020B0609020204030204" pitchFamily="49" charset="0"/>
              </a:rPr>
              <a:t>apt-get install </a:t>
            </a:r>
            <a:r>
              <a:rPr lang="en-US" sz="1800" dirty="0" err="1">
                <a:solidFill>
                  <a:schemeClr val="tx1"/>
                </a:solidFill>
                <a:latin typeface="Consolas" panose="020B0609020204030204" pitchFamily="49" charset="0"/>
              </a:rPr>
              <a:t>package_name</a:t>
            </a:r>
            <a:r>
              <a:rPr lang="en-US" sz="1800" dirty="0">
                <a:solidFill>
                  <a:schemeClr val="tx1"/>
                </a:solidFill>
              </a:rPr>
              <a:t>.</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The </a:t>
            </a:r>
            <a:r>
              <a:rPr lang="en-US" sz="1800" dirty="0" err="1">
                <a:solidFill>
                  <a:schemeClr val="tx1"/>
                </a:solidFill>
              </a:rPr>
              <a:t>package_name</a:t>
            </a:r>
            <a:r>
              <a:rPr lang="en-US" sz="1800" dirty="0">
                <a:solidFill>
                  <a:schemeClr val="tx1"/>
                </a:solidFill>
              </a:rPr>
              <a:t> object can be replaced with more than one package name for installing multiple packages at the same time. The command structure for this is </a:t>
            </a:r>
            <a:r>
              <a:rPr lang="en-US" sz="1800" dirty="0">
                <a:solidFill>
                  <a:schemeClr val="tx1"/>
                </a:solidFill>
                <a:latin typeface="Consolas" panose="020B0609020204030204" pitchFamily="49" charset="0"/>
              </a:rPr>
              <a:t>apt-get install package_name1 package_name2</a:t>
            </a:r>
            <a:r>
              <a:rPr lang="en-US" sz="1800" dirty="0">
                <a:solidFill>
                  <a:schemeClr val="tx1"/>
                </a:solidFill>
              </a:rPr>
              <a:t>. </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The regular expression wildcard (*) is used to install several packages.</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The ‘</a:t>
            </a:r>
            <a:r>
              <a:rPr lang="en-US" sz="1800" dirty="0">
                <a:solidFill>
                  <a:schemeClr val="tx1"/>
                </a:solidFill>
                <a:latin typeface="Consolas" panose="020B0609020204030204" pitchFamily="49" charset="0"/>
              </a:rPr>
              <a:t>–no-upgrade</a:t>
            </a:r>
            <a:r>
              <a:rPr lang="en-US" sz="1800" dirty="0">
                <a:solidFill>
                  <a:schemeClr val="tx1"/>
                </a:solidFill>
              </a:rPr>
              <a:t>‘ command will update the new packages without upgrading the already existing packages</a:t>
            </a:r>
            <a:r>
              <a:rPr lang="en-US" sz="1800" dirty="0" smtClean="0">
                <a:solidFill>
                  <a:schemeClr val="tx1"/>
                </a:solidFill>
              </a:rPr>
              <a:t>.</a:t>
            </a:r>
            <a:endParaRPr lang="en-US" sz="1800" dirty="0">
              <a:solidFill>
                <a:schemeClr val="tx1"/>
              </a:solidFill>
            </a:endParaRPr>
          </a:p>
        </p:txBody>
      </p:sp>
      <p:sp>
        <p:nvSpPr>
          <p:cNvPr id="5" name="Rounded Rectangle 4"/>
          <p:cNvSpPr/>
          <p:nvPr/>
        </p:nvSpPr>
        <p:spPr>
          <a:xfrm>
            <a:off x="292355" y="1438301"/>
            <a:ext cx="11378692" cy="886662"/>
          </a:xfrm>
          <a:prstGeom prst="roundRect">
            <a:avLst>
              <a:gd name="adj" fmla="val 18816"/>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buClrTx/>
            </a:pPr>
            <a:r>
              <a:rPr lang="en-US" sz="2000" b="1" dirty="0">
                <a:solidFill>
                  <a:schemeClr val="bg1"/>
                </a:solidFill>
              </a:rPr>
              <a:t>Installing Packages Using apt-get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7"/>
          <p:cNvSpPr txBox="1">
            <a:spLocks noGrp="1"/>
          </p:cNvSpPr>
          <p:nvPr>
            <p:ph type="title"/>
          </p:nvPr>
        </p:nvSpPr>
        <p:spPr/>
        <p:txBody>
          <a:bodyPr/>
          <a:lstStyle/>
          <a:p>
            <a:r>
              <a:rPr lang="en-US" smtClean="0"/>
              <a:t>3.4.2 Updating Packages Using apt-get</a:t>
            </a:r>
            <a:endParaRPr lang="en-US" dirty="0"/>
          </a:p>
        </p:txBody>
      </p:sp>
      <p:sp>
        <p:nvSpPr>
          <p:cNvPr id="202" name="Google Shape;202;p37"/>
          <p:cNvSpPr txBox="1">
            <a:spLocks noGrp="1"/>
          </p:cNvSpPr>
          <p:nvPr>
            <p:ph type="body" idx="2"/>
          </p:nvPr>
        </p:nvSpPr>
        <p:spPr/>
        <p:txBody>
          <a:bodyPr/>
          <a:lstStyle/>
          <a:p>
            <a:r>
              <a:rPr lang="en-US" smtClean="0"/>
              <a:t> </a:t>
            </a:r>
            <a:endParaRPr lang="en-US" dirty="0"/>
          </a:p>
        </p:txBody>
      </p:sp>
      <p:sp>
        <p:nvSpPr>
          <p:cNvPr id="4" name="Rounded Rectangle 3"/>
          <p:cNvSpPr/>
          <p:nvPr/>
        </p:nvSpPr>
        <p:spPr>
          <a:xfrm>
            <a:off x="514351" y="2000204"/>
            <a:ext cx="10934700" cy="3220725"/>
          </a:xfrm>
          <a:prstGeom prst="roundRect">
            <a:avLst>
              <a:gd name="adj" fmla="val 8036"/>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bIns="182880" rtlCol="0" anchor="b"/>
          <a:lstStyle/>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System packages are updated using </a:t>
            </a:r>
            <a:r>
              <a:rPr lang="en-US" sz="1800" dirty="0">
                <a:solidFill>
                  <a:schemeClr val="tx1"/>
                </a:solidFill>
                <a:latin typeface="Consolas" panose="020B0609020204030204" pitchFamily="49" charset="0"/>
              </a:rPr>
              <a:t>update</a:t>
            </a:r>
            <a:r>
              <a:rPr lang="en-US" sz="1800" dirty="0">
                <a:solidFill>
                  <a:schemeClr val="tx1"/>
                </a:solidFill>
              </a:rPr>
              <a:t> command. This command retrieves the packages from their existing locations and update the packages to a newer version.</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The </a:t>
            </a:r>
            <a:r>
              <a:rPr lang="en-US" sz="1800" dirty="0">
                <a:solidFill>
                  <a:schemeClr val="tx1"/>
                </a:solidFill>
                <a:latin typeface="Consolas" panose="020B0609020204030204" pitchFamily="49" charset="0"/>
              </a:rPr>
              <a:t>upgrade</a:t>
            </a:r>
            <a:r>
              <a:rPr lang="en-US" sz="1800" dirty="0">
                <a:solidFill>
                  <a:schemeClr val="tx1"/>
                </a:solidFill>
              </a:rPr>
              <a:t> command is used to upgrade all the software installed in the system currently.</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The packages currently installed are not removed or packages which are not already installed are not retrieved and installed to satisfy upgrade dependencies.</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The ‘</a:t>
            </a:r>
            <a:r>
              <a:rPr lang="en-US" sz="1800" dirty="0" err="1">
                <a:solidFill>
                  <a:schemeClr val="tx1"/>
                </a:solidFill>
                <a:latin typeface="Consolas" panose="020B0609020204030204" pitchFamily="49" charset="0"/>
              </a:rPr>
              <a:t>dist</a:t>
            </a:r>
            <a:r>
              <a:rPr lang="en-US" sz="1800" dirty="0">
                <a:solidFill>
                  <a:schemeClr val="tx1"/>
                </a:solidFill>
                <a:latin typeface="Consolas" panose="020B0609020204030204" pitchFamily="49" charset="0"/>
              </a:rPr>
              <a:t>-upgrade</a:t>
            </a:r>
            <a:r>
              <a:rPr lang="en-US" sz="1800" dirty="0">
                <a:solidFill>
                  <a:schemeClr val="tx1"/>
                </a:solidFill>
              </a:rPr>
              <a:t>‘ sub command is used to upgrade the packages, irrespective of whether software packages will be added or removed to fulfill dependencies.</a:t>
            </a:r>
          </a:p>
        </p:txBody>
      </p:sp>
      <p:sp>
        <p:nvSpPr>
          <p:cNvPr id="5" name="Rounded Rectangle 4"/>
          <p:cNvSpPr/>
          <p:nvPr/>
        </p:nvSpPr>
        <p:spPr>
          <a:xfrm>
            <a:off x="292355" y="1438301"/>
            <a:ext cx="11378692" cy="886662"/>
          </a:xfrm>
          <a:prstGeom prst="roundRect">
            <a:avLst>
              <a:gd name="adj" fmla="val 18816"/>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buClrTx/>
            </a:pPr>
            <a:r>
              <a:rPr lang="en-US" sz="2000" b="1" dirty="0">
                <a:solidFill>
                  <a:schemeClr val="bg1"/>
                </a:solidFill>
              </a:rPr>
              <a:t>Updating Packages Using apt-get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8"/>
          <p:cNvSpPr txBox="1">
            <a:spLocks noGrp="1"/>
          </p:cNvSpPr>
          <p:nvPr>
            <p:ph type="title"/>
          </p:nvPr>
        </p:nvSpPr>
        <p:spPr/>
        <p:txBody>
          <a:bodyPr/>
          <a:lstStyle/>
          <a:p>
            <a:r>
              <a:rPr lang="en-US" smtClean="0"/>
              <a:t>3.5 Using apt-cache</a:t>
            </a:r>
            <a:endParaRPr lang="en-US"/>
          </a:p>
        </p:txBody>
      </p:sp>
      <p:sp>
        <p:nvSpPr>
          <p:cNvPr id="208" name="Google Shape;208;p38"/>
          <p:cNvSpPr txBox="1">
            <a:spLocks noGrp="1"/>
          </p:cNvSpPr>
          <p:nvPr>
            <p:ph type="body" idx="2"/>
          </p:nvPr>
        </p:nvSpPr>
        <p:spPr/>
        <p:txBody>
          <a:bodyPr/>
          <a:lstStyle/>
          <a:p>
            <a:r>
              <a:rPr lang="en-US" smtClean="0"/>
              <a:t> </a:t>
            </a:r>
            <a:endParaRPr lang="en-US" dirty="0"/>
          </a:p>
        </p:txBody>
      </p:sp>
      <p:sp>
        <p:nvSpPr>
          <p:cNvPr id="6" name="Rounded Rectangle 5"/>
          <p:cNvSpPr/>
          <p:nvPr/>
        </p:nvSpPr>
        <p:spPr>
          <a:xfrm>
            <a:off x="611414" y="1308136"/>
            <a:ext cx="7293721" cy="4664961"/>
          </a:xfrm>
          <a:prstGeom prst="roundRect">
            <a:avLst>
              <a:gd name="adj" fmla="val 3253"/>
            </a:avLst>
          </a:pr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39044" bIns="32059" numCol="1" spcCol="1270" anchor="t" anchorCtr="0">
            <a:noAutofit/>
          </a:bodyPr>
          <a:lstStyle/>
          <a:p>
            <a:pPr lvl="0" defTabSz="488950">
              <a:lnSpc>
                <a:spcPct val="90000"/>
              </a:lnSpc>
              <a:spcBef>
                <a:spcPct val="0"/>
              </a:spcBef>
              <a:spcAft>
                <a:spcPct val="35000"/>
              </a:spcAft>
            </a:pPr>
            <a:r>
              <a:rPr lang="en-US" sz="1800" b="1" kern="1200" smtClean="0"/>
              <a:t>apt-cache is used in the following operations:</a:t>
            </a:r>
            <a:endParaRPr lang="en-US" sz="1800" b="1" kern="1200"/>
          </a:p>
        </p:txBody>
      </p:sp>
      <p:sp>
        <p:nvSpPr>
          <p:cNvPr id="8" name="Rounded Rectangle 7"/>
          <p:cNvSpPr/>
          <p:nvPr/>
        </p:nvSpPr>
        <p:spPr>
          <a:xfrm>
            <a:off x="858459" y="1991666"/>
            <a:ext cx="6795953" cy="617613"/>
          </a:xfrm>
          <a:prstGeom prst="roundRect">
            <a:avLst/>
          </a:prstGeom>
          <a:solidFill>
            <a:schemeClr val="bg1"/>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5234" tIns="29519" rIns="35234" bIns="29519" numCol="1" spcCol="1270" anchor="ctr" anchorCtr="0">
            <a:noAutofit/>
          </a:bodyPr>
          <a:lstStyle/>
          <a:p>
            <a:pPr lvl="0" defTabSz="400050">
              <a:lnSpc>
                <a:spcPct val="90000"/>
              </a:lnSpc>
              <a:spcBef>
                <a:spcPct val="0"/>
              </a:spcBef>
              <a:spcAft>
                <a:spcPct val="35000"/>
              </a:spcAft>
            </a:pPr>
            <a:r>
              <a:rPr lang="en-US" sz="1800" kern="1200" dirty="0" smtClean="0"/>
              <a:t>To list all the available packages</a:t>
            </a:r>
          </a:p>
        </p:txBody>
      </p:sp>
      <p:sp>
        <p:nvSpPr>
          <p:cNvPr id="10" name="Rounded Rectangle 9"/>
          <p:cNvSpPr/>
          <p:nvPr/>
        </p:nvSpPr>
        <p:spPr>
          <a:xfrm>
            <a:off x="858459" y="2763683"/>
            <a:ext cx="6795953" cy="617613"/>
          </a:xfrm>
          <a:prstGeom prst="roundRect">
            <a:avLst/>
          </a:prstGeom>
          <a:solidFill>
            <a:schemeClr val="bg1"/>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5234" tIns="29519" rIns="35234" bIns="29519" numCol="1" spcCol="1270" anchor="ctr" anchorCtr="0">
            <a:noAutofit/>
          </a:bodyPr>
          <a:lstStyle/>
          <a:p>
            <a:pPr lvl="0" defTabSz="400050">
              <a:lnSpc>
                <a:spcPct val="90000"/>
              </a:lnSpc>
              <a:spcBef>
                <a:spcPct val="0"/>
              </a:spcBef>
              <a:spcAft>
                <a:spcPct val="35000"/>
              </a:spcAft>
            </a:pPr>
            <a:r>
              <a:rPr lang="en-US" sz="1800" kern="1200" dirty="0" smtClean="0"/>
              <a:t>To get the name and description of a specific package</a:t>
            </a:r>
          </a:p>
        </p:txBody>
      </p:sp>
      <p:sp>
        <p:nvSpPr>
          <p:cNvPr id="12" name="Rounded Rectangle 11"/>
          <p:cNvSpPr/>
          <p:nvPr/>
        </p:nvSpPr>
        <p:spPr>
          <a:xfrm>
            <a:off x="858459" y="3535701"/>
            <a:ext cx="6795953" cy="617613"/>
          </a:xfrm>
          <a:prstGeom prst="roundRect">
            <a:avLst/>
          </a:prstGeom>
          <a:solidFill>
            <a:schemeClr val="bg1"/>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5234" tIns="29519" rIns="35234" bIns="29519" numCol="1" spcCol="1270" anchor="ctr" anchorCtr="0">
            <a:noAutofit/>
          </a:bodyPr>
          <a:lstStyle/>
          <a:p>
            <a:pPr lvl="0" defTabSz="400050">
              <a:lnSpc>
                <a:spcPct val="90000"/>
              </a:lnSpc>
              <a:spcBef>
                <a:spcPct val="0"/>
              </a:spcBef>
              <a:spcAft>
                <a:spcPct val="35000"/>
              </a:spcAft>
            </a:pPr>
            <a:r>
              <a:rPr lang="en-US" sz="1800" kern="1200" dirty="0" smtClean="0"/>
              <a:t>To get a detailed description of the package </a:t>
            </a:r>
          </a:p>
        </p:txBody>
      </p:sp>
      <p:sp>
        <p:nvSpPr>
          <p:cNvPr id="14" name="Rounded Rectangle 13"/>
          <p:cNvSpPr/>
          <p:nvPr/>
        </p:nvSpPr>
        <p:spPr>
          <a:xfrm>
            <a:off x="858459" y="4307718"/>
            <a:ext cx="6795953" cy="617613"/>
          </a:xfrm>
          <a:prstGeom prst="roundRect">
            <a:avLst/>
          </a:prstGeom>
          <a:solidFill>
            <a:schemeClr val="bg1"/>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5234" tIns="29519" rIns="35234" bIns="29519" numCol="1" spcCol="1270" anchor="ctr" anchorCtr="0">
            <a:noAutofit/>
          </a:bodyPr>
          <a:lstStyle/>
          <a:p>
            <a:pPr lvl="0" defTabSz="400050">
              <a:lnSpc>
                <a:spcPct val="90000"/>
              </a:lnSpc>
              <a:spcBef>
                <a:spcPct val="0"/>
              </a:spcBef>
              <a:spcAft>
                <a:spcPct val="35000"/>
              </a:spcAft>
            </a:pPr>
            <a:r>
              <a:rPr lang="en-US" sz="1800" kern="1200" dirty="0" smtClean="0"/>
              <a:t>To check dependencies of a specific package </a:t>
            </a:r>
          </a:p>
        </p:txBody>
      </p:sp>
      <p:sp>
        <p:nvSpPr>
          <p:cNvPr id="16" name="Rounded Rectangle 15"/>
          <p:cNvSpPr/>
          <p:nvPr/>
        </p:nvSpPr>
        <p:spPr>
          <a:xfrm>
            <a:off x="858459" y="5079736"/>
            <a:ext cx="6795953" cy="617613"/>
          </a:xfrm>
          <a:prstGeom prst="roundRect">
            <a:avLst/>
          </a:prstGeom>
          <a:solidFill>
            <a:schemeClr val="bg1"/>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5234" tIns="29519" rIns="35234" bIns="29519" numCol="1" spcCol="1270" anchor="ctr" anchorCtr="0">
            <a:noAutofit/>
          </a:bodyPr>
          <a:lstStyle/>
          <a:p>
            <a:pPr lvl="0" defTabSz="400050">
              <a:lnSpc>
                <a:spcPct val="90000"/>
              </a:lnSpc>
              <a:spcBef>
                <a:spcPct val="0"/>
              </a:spcBef>
              <a:spcAft>
                <a:spcPct val="35000"/>
              </a:spcAft>
            </a:pPr>
            <a:r>
              <a:rPr lang="en-US" sz="1800" kern="1200" dirty="0" smtClean="0"/>
              <a:t>To check the statistics of cache</a:t>
            </a:r>
            <a:endParaRPr lang="en-US" sz="1800" kern="1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9"/>
          <p:cNvSpPr txBox="1">
            <a:spLocks noGrp="1"/>
          </p:cNvSpPr>
          <p:nvPr>
            <p:ph type="title"/>
          </p:nvPr>
        </p:nvSpPr>
        <p:spPr/>
        <p:txBody>
          <a:bodyPr/>
          <a:lstStyle/>
          <a:p>
            <a:r>
              <a:rPr lang="en-US" smtClean="0"/>
              <a:t>What did You Grasp?</a:t>
            </a:r>
            <a:endParaRPr lang="en-US"/>
          </a:p>
        </p:txBody>
      </p:sp>
      <p:sp>
        <p:nvSpPr>
          <p:cNvPr id="214" name="Google Shape;214;p39"/>
          <p:cNvSpPr txBox="1">
            <a:spLocks noGrp="1"/>
          </p:cNvSpPr>
          <p:nvPr>
            <p:ph type="body" sz="quarter" idx="26"/>
          </p:nvPr>
        </p:nvSpPr>
        <p:spPr/>
        <p:txBody>
          <a:bodyPr/>
          <a:lstStyle/>
          <a:p>
            <a:r>
              <a:rPr lang="en-US" smtClean="0"/>
              <a:t>Which of the following apt tools is used to search a package?</a:t>
            </a:r>
          </a:p>
          <a:p>
            <a:pPr lvl="1"/>
            <a:r>
              <a:rPr lang="en-US" smtClean="0"/>
              <a:t>apt-get</a:t>
            </a:r>
          </a:p>
          <a:p>
            <a:pPr lvl="1"/>
            <a:r>
              <a:rPr lang="en-US" smtClean="0"/>
              <a:t>apt-cache</a:t>
            </a:r>
          </a:p>
          <a:p>
            <a:pPr lvl="1"/>
            <a:r>
              <a:rPr lang="en-US" smtClean="0"/>
              <a:t>apt-find</a:t>
            </a:r>
          </a:p>
          <a:p>
            <a:pPr lvl="1"/>
            <a:r>
              <a:rPr lang="en-US" smtClean="0"/>
              <a:t>apt-fetch</a:t>
            </a:r>
          </a:p>
          <a:p>
            <a:pPr lvl="1"/>
            <a:endParaRPr lang="en-US" smtClean="0"/>
          </a:p>
          <a:p>
            <a:r>
              <a:rPr lang="en-US" smtClean="0"/>
              <a:t>State True or False. </a:t>
            </a:r>
            <a:br>
              <a:rPr lang="en-US" smtClean="0"/>
            </a:br>
            <a:r>
              <a:rPr lang="en-US" smtClean="0"/>
              <a:t>The Debian package management system contains the aptitude tool above the dpkg layer.</a:t>
            </a:r>
          </a:p>
          <a:p>
            <a:pPr lvl="1"/>
            <a:r>
              <a:rPr lang="en-US" smtClean="0"/>
              <a:t>True</a:t>
            </a:r>
          </a:p>
          <a:p>
            <a:pPr lvl="1"/>
            <a:r>
              <a:rPr lang="en-US" smtClean="0"/>
              <a:t>False</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0"/>
          <p:cNvSpPr txBox="1">
            <a:spLocks noGrp="1"/>
          </p:cNvSpPr>
          <p:nvPr>
            <p:ph type="title"/>
          </p:nvPr>
        </p:nvSpPr>
        <p:spPr/>
        <p:txBody>
          <a:bodyPr/>
          <a:lstStyle/>
          <a:p>
            <a:r>
              <a:rPr lang="en-US" smtClean="0"/>
              <a:t>What did You Grasp?</a:t>
            </a:r>
            <a:endParaRPr lang="en-US"/>
          </a:p>
        </p:txBody>
      </p:sp>
      <p:sp>
        <p:nvSpPr>
          <p:cNvPr id="220" name="Google Shape;220;p40"/>
          <p:cNvSpPr txBox="1">
            <a:spLocks noGrp="1"/>
          </p:cNvSpPr>
          <p:nvPr>
            <p:ph type="body" sz="quarter" idx="26"/>
          </p:nvPr>
        </p:nvSpPr>
        <p:spPr/>
        <p:txBody>
          <a:bodyPr/>
          <a:lstStyle/>
          <a:p>
            <a:pPr>
              <a:buFont typeface="+mj-lt"/>
              <a:buAutoNum type="arabicPeriod" startAt="3"/>
            </a:pPr>
            <a:r>
              <a:rPr lang="en-US" dirty="0" smtClean="0"/>
              <a:t>State True or False. </a:t>
            </a:r>
            <a:br>
              <a:rPr lang="en-US" dirty="0" smtClean="0"/>
            </a:br>
            <a:r>
              <a:rPr lang="en-US" dirty="0" smtClean="0"/>
              <a:t>The info subcommand is used with apt-cache for getting the details of a package. </a:t>
            </a:r>
          </a:p>
          <a:p>
            <a:pPr lvl="1"/>
            <a:r>
              <a:rPr lang="en-US" dirty="0" smtClean="0"/>
              <a:t>True</a:t>
            </a:r>
          </a:p>
          <a:p>
            <a:pPr lvl="1"/>
            <a:r>
              <a:rPr lang="en-US" dirty="0" smtClean="0"/>
              <a:t>False</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1"/>
          <p:cNvSpPr txBox="1">
            <a:spLocks noGrp="1"/>
          </p:cNvSpPr>
          <p:nvPr>
            <p:ph type="title"/>
          </p:nvPr>
        </p:nvSpPr>
        <p:spPr/>
        <p:txBody>
          <a:bodyPr/>
          <a:lstStyle/>
          <a:p>
            <a:r>
              <a:rPr lang="en-US" smtClean="0"/>
              <a:t>In a nutshell, we learnt:</a:t>
            </a:r>
            <a:endParaRPr lang="en-US" dirty="0"/>
          </a:p>
        </p:txBody>
      </p:sp>
      <p:sp>
        <p:nvSpPr>
          <p:cNvPr id="226" name="Google Shape;226;p41"/>
          <p:cNvSpPr txBox="1">
            <a:spLocks noGrp="1"/>
          </p:cNvSpPr>
          <p:nvPr>
            <p:ph type="body" idx="2"/>
          </p:nvPr>
        </p:nvSpPr>
        <p:spPr/>
        <p:txBody>
          <a:bodyPr/>
          <a:lstStyle/>
          <a:p>
            <a:pPr lvl="1"/>
            <a:r>
              <a:rPr lang="en-US" smtClean="0"/>
              <a:t>An overview of package management and Linux package managers</a:t>
            </a:r>
          </a:p>
          <a:p>
            <a:pPr lvl="1"/>
            <a:r>
              <a:rPr lang="en-US" smtClean="0"/>
              <a:t>An overview of RPM, the Red Hat Package Manager</a:t>
            </a:r>
          </a:p>
          <a:p>
            <a:pPr lvl="1"/>
            <a:r>
              <a:rPr lang="en-US" smtClean="0"/>
              <a:t>Yum and the operations performed using yum commands</a:t>
            </a:r>
          </a:p>
          <a:p>
            <a:pPr lvl="1"/>
            <a:r>
              <a:rPr lang="en-US" smtClean="0"/>
              <a:t>Debian package management system and Apt</a:t>
            </a:r>
          </a:p>
          <a:p>
            <a:pPr lvl="1"/>
            <a:r>
              <a:rPr lang="en-US" smtClean="0"/>
              <a:t>Operations that can be performed using apt-get and apt-cache</a:t>
            </a:r>
          </a:p>
          <a:p>
            <a:pPr lvl="1"/>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p:txBody>
          <a:bodyPr/>
          <a:lstStyle/>
          <a:p>
            <a:r>
              <a:rPr lang="en-US" smtClean="0"/>
              <a:t>Module Topics</a:t>
            </a:r>
            <a:endParaRPr lang="en-US"/>
          </a:p>
        </p:txBody>
      </p:sp>
      <p:sp>
        <p:nvSpPr>
          <p:cNvPr id="67" name="Google Shape;67;p15"/>
          <p:cNvSpPr txBox="1">
            <a:spLocks noGrp="1"/>
          </p:cNvSpPr>
          <p:nvPr>
            <p:ph type="body" idx="2"/>
          </p:nvPr>
        </p:nvSpPr>
        <p:spPr/>
        <p:txBody>
          <a:bodyPr/>
          <a:lstStyle/>
          <a:p>
            <a:r>
              <a:rPr lang="en-US" smtClean="0"/>
              <a:t>Let us take a quick look at the topics that we will cover in this module:</a:t>
            </a:r>
          </a:p>
          <a:p>
            <a:pPr marL="114306" indent="-342900">
              <a:buFont typeface="+mj-lt"/>
              <a:buAutoNum type="arabicPeriod"/>
            </a:pPr>
            <a:r>
              <a:rPr lang="en-US" smtClean="0"/>
              <a:t>Linux Package Management Tools</a:t>
            </a:r>
          </a:p>
          <a:p>
            <a:pPr marL="114306" indent="-342900">
              <a:buFont typeface="+mj-lt"/>
              <a:buAutoNum type="arabicPeriod"/>
            </a:pPr>
            <a:r>
              <a:rPr lang="en-US" smtClean="0"/>
              <a:t>Yum</a:t>
            </a:r>
          </a:p>
          <a:p>
            <a:pPr marL="114306" indent="-342900">
              <a:buFont typeface="+mj-lt"/>
              <a:buAutoNum type="arabicPeriod"/>
            </a:pPr>
            <a:r>
              <a:rPr lang="en-US" smtClean="0"/>
              <a:t>Apt</a:t>
            </a:r>
            <a:endParaRPr lang="en-US" dirty="0"/>
          </a:p>
        </p:txBody>
      </p:sp>
      <p:pic>
        <p:nvPicPr>
          <p:cNvPr id="4" name="Picture 3">
            <a:extLst>
              <a:ext uri="{FF2B5EF4-FFF2-40B4-BE49-F238E27FC236}">
                <a16:creationId xmlns:a16="http://schemas.microsoft.com/office/drawing/2014/main" xmlns="" id="{71B936D1-0957-4038-AD1C-9B3E58791E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7750" y="2653748"/>
            <a:ext cx="3712675" cy="3571007"/>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b="1" dirty="0" smtClean="0"/>
              <a:t>Next Module 3:</a:t>
            </a:r>
            <a:r>
              <a:rPr lang="en-US" dirty="0" smtClean="0"/>
              <a:t> xxx</a:t>
            </a:r>
            <a:endParaRPr lang="en-US" dirty="0"/>
          </a:p>
        </p:txBody>
      </p:sp>
    </p:spTree>
    <p:extLst>
      <p:ext uri="{BB962C8B-B14F-4D97-AF65-F5344CB8AC3E}">
        <p14:creationId xmlns:p14="http://schemas.microsoft.com/office/powerpoint/2010/main" val="3122778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p:txBody>
          <a:bodyPr/>
          <a:lstStyle/>
          <a:p>
            <a:r>
              <a:rPr lang="en-US" smtClean="0"/>
              <a:t>1.1 Introduction to Package Management </a:t>
            </a:r>
            <a:endParaRPr lang="en-US"/>
          </a:p>
        </p:txBody>
      </p:sp>
      <p:sp>
        <p:nvSpPr>
          <p:cNvPr id="73" name="Google Shape;73;p16"/>
          <p:cNvSpPr txBox="1">
            <a:spLocks noGrp="1"/>
          </p:cNvSpPr>
          <p:nvPr>
            <p:ph type="body" idx="2"/>
          </p:nvPr>
        </p:nvSpPr>
        <p:spPr/>
        <p:txBody>
          <a:bodyPr/>
          <a:lstStyle/>
          <a:p>
            <a:r>
              <a:rPr lang="en-US" smtClean="0"/>
              <a:t> </a:t>
            </a:r>
            <a:endParaRPr lang="en-US" dirty="0"/>
          </a:p>
        </p:txBody>
      </p:sp>
      <p:sp>
        <p:nvSpPr>
          <p:cNvPr id="8" name="Rounded Rectangle 7"/>
          <p:cNvSpPr/>
          <p:nvPr/>
        </p:nvSpPr>
        <p:spPr>
          <a:xfrm>
            <a:off x="514351" y="2000205"/>
            <a:ext cx="10934700" cy="3638596"/>
          </a:xfrm>
          <a:prstGeom prst="roundRect">
            <a:avLst>
              <a:gd name="adj" fmla="val 8036"/>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bIns="182880" rtlCol="0" anchor="b"/>
          <a:lstStyle/>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Package management systems help administrators and software distributors to keep track of the software that is installed and the dependencies to be met for the installation of new software.</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Software packages contain the files that associated with any software, along with the information on the additional packages required for the proper functioning of the software.</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It is in these additional packages that the dependencies are located. </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Modern package management tools can interpret the dependencies and install them automatically from a package.</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Packages are generally located in an online repository. </a:t>
            </a:r>
          </a:p>
        </p:txBody>
      </p:sp>
      <p:sp>
        <p:nvSpPr>
          <p:cNvPr id="9" name="Rounded Rectangle 8"/>
          <p:cNvSpPr/>
          <p:nvPr/>
        </p:nvSpPr>
        <p:spPr>
          <a:xfrm>
            <a:off x="292355" y="1438301"/>
            <a:ext cx="11378692" cy="886662"/>
          </a:xfrm>
          <a:prstGeom prst="roundRect">
            <a:avLst>
              <a:gd name="adj" fmla="val 18816"/>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buClrTx/>
            </a:pPr>
            <a:r>
              <a:rPr lang="en-US" sz="2000" b="1">
                <a:solidFill>
                  <a:schemeClr val="bg1"/>
                </a:solidFill>
              </a:rPr>
              <a:t>Following are the key details of package management: </a:t>
            </a:r>
            <a:endParaRPr lang="en-US" sz="2000" b="1"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p:txBody>
          <a:bodyPr/>
          <a:lstStyle/>
          <a:p>
            <a:r>
              <a:rPr lang="en-US" smtClean="0"/>
              <a:t>1.2 Linux Package Managers</a:t>
            </a:r>
            <a:endParaRPr lang="en-US"/>
          </a:p>
        </p:txBody>
      </p:sp>
      <p:sp>
        <p:nvSpPr>
          <p:cNvPr id="79" name="Google Shape;79;p17"/>
          <p:cNvSpPr txBox="1">
            <a:spLocks noGrp="1"/>
          </p:cNvSpPr>
          <p:nvPr>
            <p:ph type="body" idx="2"/>
          </p:nvPr>
        </p:nvSpPr>
        <p:spPr>
          <a:xfrm>
            <a:off x="514350" y="1304995"/>
            <a:ext cx="10820399" cy="4840828"/>
          </a:xfrm>
        </p:spPr>
        <p:txBody>
          <a:bodyPr/>
          <a:lstStyle/>
          <a:p>
            <a:r>
              <a:rPr lang="en-US" smtClean="0"/>
              <a:t>There are different package managers available for Linux, based on the Linux distribution that is used.</a:t>
            </a:r>
          </a:p>
          <a:p>
            <a:r>
              <a:rPr lang="en-US" smtClean="0"/>
              <a:t>There are two levels of package tools:</a:t>
            </a:r>
          </a:p>
          <a:p>
            <a:pPr lvl="1"/>
            <a:r>
              <a:rPr lang="en-US" smtClean="0"/>
              <a:t>Low-level tools that take care of the actual installation, upgrade, and removal of package files from the backend</a:t>
            </a:r>
          </a:p>
          <a:p>
            <a:pPr lvl="1"/>
            <a:r>
              <a:rPr lang="en-US" smtClean="0"/>
              <a:t>High-level tools that take care of dependency resolution and metadata searching</a:t>
            </a:r>
          </a:p>
          <a:p>
            <a:r>
              <a:rPr lang="en-US" smtClean="0"/>
              <a:t>The below table summarizes the package tools for different Linux distributions</a:t>
            </a:r>
          </a:p>
          <a:p>
            <a:endParaRPr lang="en-US" dirty="0"/>
          </a:p>
        </p:txBody>
      </p:sp>
      <p:graphicFrame>
        <p:nvGraphicFramePr>
          <p:cNvPr id="80" name="Google Shape;80;p17"/>
          <p:cNvGraphicFramePr/>
          <p:nvPr>
            <p:extLst>
              <p:ext uri="{D42A27DB-BD31-4B8C-83A1-F6EECF244321}">
                <p14:modId xmlns:p14="http://schemas.microsoft.com/office/powerpoint/2010/main" val="967434303"/>
              </p:ext>
            </p:extLst>
          </p:nvPr>
        </p:nvGraphicFramePr>
        <p:xfrm>
          <a:off x="514350" y="3835577"/>
          <a:ext cx="10972800" cy="2266748"/>
        </p:xfrm>
        <a:graphic>
          <a:graphicData uri="http://schemas.openxmlformats.org/drawingml/2006/table">
            <a:tbl>
              <a:tblPr>
                <a:noFill/>
                <a:tableStyleId>{FCAEA9BC-5C4F-408C-BACB-3836B9160EC4}</a:tableStyleId>
              </a:tblPr>
              <a:tblGrid>
                <a:gridCol w="3657600"/>
                <a:gridCol w="3657600"/>
                <a:gridCol w="3657600"/>
              </a:tblGrid>
              <a:tr h="566687">
                <a:tc>
                  <a:txBody>
                    <a:bodyPr/>
                    <a:lstStyle/>
                    <a:p>
                      <a:pPr marL="0" lvl="0" indent="0" algn="l" rtl="0">
                        <a:lnSpc>
                          <a:spcPct val="115000"/>
                        </a:lnSpc>
                        <a:spcBef>
                          <a:spcPts val="0"/>
                        </a:spcBef>
                        <a:spcAft>
                          <a:spcPts val="0"/>
                        </a:spcAft>
                        <a:buNone/>
                      </a:pPr>
                      <a:r>
                        <a:rPr lang="en" sz="1800" b="1" dirty="0">
                          <a:solidFill>
                            <a:schemeClr val="bg1"/>
                          </a:solidFill>
                        </a:rPr>
                        <a:t>DISTRIBUTION</a:t>
                      </a:r>
                      <a:endParaRPr sz="1800" b="1" dirty="0">
                        <a:solidFill>
                          <a:schemeClr val="bg1"/>
                        </a:solidFill>
                      </a:endParaRPr>
                    </a:p>
                  </a:txBody>
                  <a:tcPr marL="254000" marR="63500" marT="63500" marB="635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EC07D"/>
                    </a:solidFill>
                  </a:tcPr>
                </a:tc>
                <a:tc>
                  <a:txBody>
                    <a:bodyPr/>
                    <a:lstStyle/>
                    <a:p>
                      <a:pPr marL="0" lvl="0" indent="0" algn="ctr" rtl="0">
                        <a:lnSpc>
                          <a:spcPct val="115000"/>
                        </a:lnSpc>
                        <a:spcBef>
                          <a:spcPts val="0"/>
                        </a:spcBef>
                        <a:spcAft>
                          <a:spcPts val="0"/>
                        </a:spcAft>
                        <a:buNone/>
                      </a:pPr>
                      <a:r>
                        <a:rPr lang="en" sz="1800" b="1" dirty="0">
                          <a:solidFill>
                            <a:schemeClr val="bg1"/>
                          </a:solidFill>
                        </a:rPr>
                        <a:t>LOW-LEVEL TOOL</a:t>
                      </a:r>
                      <a:endParaRPr sz="1800" b="1" dirty="0">
                        <a:solidFill>
                          <a:schemeClr val="bg1"/>
                        </a:solidFill>
                      </a:endParaRPr>
                    </a:p>
                  </a:txBody>
                  <a:tcPr marL="63500" marR="63500" marT="63500" marB="635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EC07D"/>
                    </a:solidFill>
                  </a:tcPr>
                </a:tc>
                <a:tc>
                  <a:txBody>
                    <a:bodyPr/>
                    <a:lstStyle/>
                    <a:p>
                      <a:pPr marL="0" lvl="0" indent="0" algn="ctr" rtl="0">
                        <a:lnSpc>
                          <a:spcPct val="115000"/>
                        </a:lnSpc>
                        <a:spcBef>
                          <a:spcPts val="0"/>
                        </a:spcBef>
                        <a:spcAft>
                          <a:spcPts val="0"/>
                        </a:spcAft>
                        <a:buNone/>
                      </a:pPr>
                      <a:r>
                        <a:rPr lang="en" sz="1800" b="1" dirty="0">
                          <a:solidFill>
                            <a:schemeClr val="bg1"/>
                          </a:solidFill>
                        </a:rPr>
                        <a:t>HIGH-LEVEL TOOL</a:t>
                      </a:r>
                      <a:endParaRPr sz="1800" b="1" dirty="0">
                        <a:solidFill>
                          <a:schemeClr val="bg1"/>
                        </a:solidFill>
                      </a:endParaRPr>
                    </a:p>
                  </a:txBody>
                  <a:tcPr marL="63500" marR="63500" marT="63500" marB="635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EC07D"/>
                    </a:solidFill>
                  </a:tcPr>
                </a:tc>
              </a:tr>
              <a:tr h="566687">
                <a:tc>
                  <a:txBody>
                    <a:bodyPr/>
                    <a:lstStyle/>
                    <a:p>
                      <a:pPr marL="0" lvl="0" indent="0" algn="l" rtl="0">
                        <a:lnSpc>
                          <a:spcPct val="115000"/>
                        </a:lnSpc>
                        <a:spcBef>
                          <a:spcPts val="0"/>
                        </a:spcBef>
                        <a:spcAft>
                          <a:spcPts val="0"/>
                        </a:spcAft>
                        <a:buNone/>
                      </a:pPr>
                      <a:r>
                        <a:rPr lang="en" sz="1800"/>
                        <a:t> Debian and derivatives</a:t>
                      </a:r>
                      <a:endParaRPr sz="1800"/>
                    </a:p>
                  </a:txBody>
                  <a:tcPr marL="254000" marR="63500" marT="63500" marB="635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marL="0" lvl="0" indent="0" algn="l" rtl="0">
                        <a:lnSpc>
                          <a:spcPct val="115000"/>
                        </a:lnSpc>
                        <a:spcBef>
                          <a:spcPts val="0"/>
                        </a:spcBef>
                        <a:spcAft>
                          <a:spcPts val="0"/>
                        </a:spcAft>
                        <a:buNone/>
                      </a:pPr>
                      <a:r>
                        <a:rPr lang="en" sz="1800" dirty="0"/>
                        <a:t> dpkg</a:t>
                      </a:r>
                      <a:endParaRPr sz="1800" dirty="0"/>
                    </a:p>
                  </a:txBody>
                  <a:tcPr marL="63500" marR="63500" marT="63500" marB="635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marL="0" lvl="0" indent="0" algn="l" rtl="0">
                        <a:lnSpc>
                          <a:spcPct val="115000"/>
                        </a:lnSpc>
                        <a:spcBef>
                          <a:spcPts val="0"/>
                        </a:spcBef>
                        <a:spcAft>
                          <a:spcPts val="0"/>
                        </a:spcAft>
                        <a:buNone/>
                      </a:pPr>
                      <a:r>
                        <a:rPr lang="en" sz="1800"/>
                        <a:t> apt-get / aptitude</a:t>
                      </a:r>
                      <a:endParaRPr sz="1800"/>
                    </a:p>
                  </a:txBody>
                  <a:tcPr marL="63500" marR="63500" marT="63500" marB="635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lumMod val="20000"/>
                        <a:lumOff val="80000"/>
                      </a:schemeClr>
                    </a:solidFill>
                  </a:tcPr>
                </a:tc>
              </a:tr>
              <a:tr h="566687">
                <a:tc>
                  <a:txBody>
                    <a:bodyPr/>
                    <a:lstStyle/>
                    <a:p>
                      <a:pPr marL="0" lvl="0" indent="0" algn="l" rtl="0">
                        <a:lnSpc>
                          <a:spcPct val="115000"/>
                        </a:lnSpc>
                        <a:spcBef>
                          <a:spcPts val="0"/>
                        </a:spcBef>
                        <a:spcAft>
                          <a:spcPts val="0"/>
                        </a:spcAft>
                        <a:buNone/>
                      </a:pPr>
                      <a:r>
                        <a:rPr lang="en" sz="1800"/>
                        <a:t> CentOS</a:t>
                      </a:r>
                      <a:endParaRPr sz="1800"/>
                    </a:p>
                  </a:txBody>
                  <a:tcPr marL="254000" marR="63500" marT="63500" marB="635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marL="0" lvl="0" indent="0" algn="l" rtl="0">
                        <a:lnSpc>
                          <a:spcPct val="115000"/>
                        </a:lnSpc>
                        <a:spcBef>
                          <a:spcPts val="0"/>
                        </a:spcBef>
                        <a:spcAft>
                          <a:spcPts val="0"/>
                        </a:spcAft>
                        <a:buNone/>
                      </a:pPr>
                      <a:r>
                        <a:rPr lang="en" sz="1800"/>
                        <a:t> rpm</a:t>
                      </a:r>
                      <a:endParaRPr sz="1800"/>
                    </a:p>
                  </a:txBody>
                  <a:tcPr marL="63500" marR="63500" marT="63500" marB="635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marL="0" lvl="0" indent="0" algn="l" rtl="0">
                        <a:lnSpc>
                          <a:spcPct val="115000"/>
                        </a:lnSpc>
                        <a:spcBef>
                          <a:spcPts val="0"/>
                        </a:spcBef>
                        <a:spcAft>
                          <a:spcPts val="0"/>
                        </a:spcAft>
                        <a:buNone/>
                      </a:pPr>
                      <a:r>
                        <a:rPr lang="en" sz="1800"/>
                        <a:t> yum</a:t>
                      </a:r>
                      <a:endParaRPr sz="1800"/>
                    </a:p>
                  </a:txBody>
                  <a:tcPr marL="63500" marR="63500" marT="63500" marB="635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lumMod val="20000"/>
                        <a:lumOff val="80000"/>
                      </a:schemeClr>
                    </a:solidFill>
                  </a:tcPr>
                </a:tc>
              </a:tr>
              <a:tr h="566687">
                <a:tc>
                  <a:txBody>
                    <a:bodyPr/>
                    <a:lstStyle/>
                    <a:p>
                      <a:pPr marL="0" lvl="0" indent="0" algn="l" rtl="0">
                        <a:lnSpc>
                          <a:spcPct val="115000"/>
                        </a:lnSpc>
                        <a:spcBef>
                          <a:spcPts val="0"/>
                        </a:spcBef>
                        <a:spcAft>
                          <a:spcPts val="0"/>
                        </a:spcAft>
                        <a:buNone/>
                      </a:pPr>
                      <a:r>
                        <a:rPr lang="en" sz="1800"/>
                        <a:t> openSUSE</a:t>
                      </a:r>
                      <a:endParaRPr sz="1800"/>
                    </a:p>
                  </a:txBody>
                  <a:tcPr marL="254000" marR="63500" marT="63500" marB="635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marL="0" lvl="0" indent="0" algn="l" rtl="0">
                        <a:lnSpc>
                          <a:spcPct val="115000"/>
                        </a:lnSpc>
                        <a:spcBef>
                          <a:spcPts val="0"/>
                        </a:spcBef>
                        <a:spcAft>
                          <a:spcPts val="0"/>
                        </a:spcAft>
                        <a:buNone/>
                      </a:pPr>
                      <a:r>
                        <a:rPr lang="en" sz="1800"/>
                        <a:t> rpm</a:t>
                      </a:r>
                      <a:endParaRPr sz="1800"/>
                    </a:p>
                  </a:txBody>
                  <a:tcPr marL="63500" marR="63500" marT="63500" marB="635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marL="0" lvl="0" indent="0" algn="l" rtl="0">
                        <a:lnSpc>
                          <a:spcPct val="115000"/>
                        </a:lnSpc>
                        <a:spcBef>
                          <a:spcPts val="0"/>
                        </a:spcBef>
                        <a:spcAft>
                          <a:spcPts val="0"/>
                        </a:spcAft>
                        <a:buNone/>
                      </a:pPr>
                      <a:r>
                        <a:rPr lang="en" sz="1800" dirty="0"/>
                        <a:t> zypper</a:t>
                      </a:r>
                      <a:endParaRPr sz="1800" dirty="0"/>
                    </a:p>
                  </a:txBody>
                  <a:tcPr marL="63500" marR="63500" marT="63500" marB="635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lumMod val="20000"/>
                        <a:lumOff val="80000"/>
                      </a:schemeClr>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p:txBody>
          <a:bodyPr/>
          <a:lstStyle/>
          <a:p>
            <a:r>
              <a:rPr lang="en-US" smtClean="0"/>
              <a:t>What did You Grasp?</a:t>
            </a:r>
            <a:endParaRPr lang="en-US"/>
          </a:p>
        </p:txBody>
      </p:sp>
      <p:sp>
        <p:nvSpPr>
          <p:cNvPr id="86" name="Google Shape;86;p18"/>
          <p:cNvSpPr txBox="1">
            <a:spLocks noGrp="1"/>
          </p:cNvSpPr>
          <p:nvPr>
            <p:ph type="body" sz="quarter" idx="26"/>
          </p:nvPr>
        </p:nvSpPr>
        <p:spPr/>
        <p:txBody>
          <a:bodyPr/>
          <a:lstStyle/>
          <a:p>
            <a:r>
              <a:rPr lang="en-US" smtClean="0"/>
              <a:t>Which of the following is a low-level package tool?</a:t>
            </a:r>
          </a:p>
          <a:p>
            <a:pPr lvl="1"/>
            <a:r>
              <a:rPr lang="en-US" smtClean="0"/>
              <a:t>yum</a:t>
            </a:r>
          </a:p>
          <a:p>
            <a:pPr lvl="1"/>
            <a:r>
              <a:rPr lang="en-US" smtClean="0"/>
              <a:t>rpm</a:t>
            </a:r>
          </a:p>
          <a:p>
            <a:pPr lvl="1"/>
            <a:r>
              <a:rPr lang="en-US" smtClean="0"/>
              <a:t>apt-get</a:t>
            </a:r>
          </a:p>
          <a:p>
            <a:pPr lvl="1"/>
            <a:r>
              <a:rPr lang="en-US" smtClean="0"/>
              <a:t>zypper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p:txBody>
          <a:bodyPr/>
          <a:lstStyle/>
          <a:p>
            <a:r>
              <a:rPr lang="en-US" smtClean="0"/>
              <a:t>2.1 RPM</a:t>
            </a:r>
            <a:endParaRPr lang="en-US"/>
          </a:p>
        </p:txBody>
      </p:sp>
      <p:sp>
        <p:nvSpPr>
          <p:cNvPr id="92" name="Google Shape;92;p19"/>
          <p:cNvSpPr txBox="1">
            <a:spLocks noGrp="1"/>
          </p:cNvSpPr>
          <p:nvPr>
            <p:ph type="body" idx="2"/>
          </p:nvPr>
        </p:nvSpPr>
        <p:spPr/>
        <p:txBody>
          <a:bodyPr/>
          <a:lstStyle/>
          <a:p>
            <a:pPr lvl="1"/>
            <a:r>
              <a:rPr lang="en-US" smtClean="0"/>
              <a:t>RPM stands for Red Hat Package Manager, which was introduced by Red Hat in 1995. </a:t>
            </a:r>
          </a:p>
          <a:p>
            <a:pPr lvl="1"/>
            <a:r>
              <a:rPr lang="en-US" smtClean="0"/>
              <a:t>RPM is the package management tool used in Linux Standard Base (LSB).</a:t>
            </a:r>
          </a:p>
          <a:p>
            <a:pPr lvl="1"/>
            <a:r>
              <a:rPr lang="en-US" smtClean="0">
                <a:latin typeface="Consolas" panose="020B0609020204030204" pitchFamily="49" charset="0"/>
                <a:sym typeface="Consolas"/>
              </a:rPr>
              <a:t>rpm</a:t>
            </a:r>
            <a:r>
              <a:rPr lang="en-US" smtClean="0"/>
              <a:t> is the name of the command for the main command used in RPM and .rpm is the extension used for RPM files.</a:t>
            </a:r>
          </a:p>
          <a:p>
            <a:pPr lvl="1"/>
            <a:r>
              <a:rPr lang="en-US" smtClean="0"/>
              <a:t>There are seven main </a:t>
            </a:r>
            <a:r>
              <a:rPr lang="en-US" smtClean="0">
                <a:latin typeface="Consolas" panose="020B0609020204030204" pitchFamily="49" charset="0"/>
                <a:sym typeface="Consolas"/>
              </a:rPr>
              <a:t>rpm</a:t>
            </a:r>
            <a:r>
              <a:rPr lang="en-US" smtClean="0"/>
              <a:t> commands grouped under three subgroups as follows:</a:t>
            </a:r>
            <a:endParaRPr lang="en-US" dirty="0" smtClean="0"/>
          </a:p>
        </p:txBody>
      </p:sp>
      <p:grpSp>
        <p:nvGrpSpPr>
          <p:cNvPr id="12" name="Group 11"/>
          <p:cNvGrpSpPr/>
          <p:nvPr/>
        </p:nvGrpSpPr>
        <p:grpSpPr>
          <a:xfrm>
            <a:off x="3639344" y="3224851"/>
            <a:ext cx="4913311" cy="3113395"/>
            <a:chOff x="3639344" y="3069181"/>
            <a:chExt cx="4913311" cy="3424734"/>
          </a:xfrm>
        </p:grpSpPr>
        <p:sp>
          <p:nvSpPr>
            <p:cNvPr id="6" name="Freeform 5"/>
            <p:cNvSpPr/>
            <p:nvPr/>
          </p:nvSpPr>
          <p:spPr>
            <a:xfrm>
              <a:off x="5137547" y="3069181"/>
              <a:ext cx="1916905" cy="1159727"/>
            </a:xfrm>
            <a:custGeom>
              <a:avLst/>
              <a:gdLst>
                <a:gd name="connsiteX0" fmla="*/ 0 w 1584219"/>
                <a:gd name="connsiteY0" fmla="*/ 79211 h 792109"/>
                <a:gd name="connsiteX1" fmla="*/ 79211 w 1584219"/>
                <a:gd name="connsiteY1" fmla="*/ 0 h 792109"/>
                <a:gd name="connsiteX2" fmla="*/ 1505008 w 1584219"/>
                <a:gd name="connsiteY2" fmla="*/ 0 h 792109"/>
                <a:gd name="connsiteX3" fmla="*/ 1584219 w 1584219"/>
                <a:gd name="connsiteY3" fmla="*/ 79211 h 792109"/>
                <a:gd name="connsiteX4" fmla="*/ 1584219 w 1584219"/>
                <a:gd name="connsiteY4" fmla="*/ 712898 h 792109"/>
                <a:gd name="connsiteX5" fmla="*/ 1505008 w 1584219"/>
                <a:gd name="connsiteY5" fmla="*/ 792109 h 792109"/>
                <a:gd name="connsiteX6" fmla="*/ 79211 w 1584219"/>
                <a:gd name="connsiteY6" fmla="*/ 792109 h 792109"/>
                <a:gd name="connsiteX7" fmla="*/ 0 w 1584219"/>
                <a:gd name="connsiteY7" fmla="*/ 712898 h 792109"/>
                <a:gd name="connsiteX8" fmla="*/ 0 w 1584219"/>
                <a:gd name="connsiteY8" fmla="*/ 79211 h 792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4219" h="792109">
                  <a:moveTo>
                    <a:pt x="0" y="79211"/>
                  </a:moveTo>
                  <a:cubicBezTo>
                    <a:pt x="0" y="35464"/>
                    <a:pt x="35464" y="0"/>
                    <a:pt x="79211" y="0"/>
                  </a:cubicBezTo>
                  <a:lnTo>
                    <a:pt x="1505008" y="0"/>
                  </a:lnTo>
                  <a:cubicBezTo>
                    <a:pt x="1548755" y="0"/>
                    <a:pt x="1584219" y="35464"/>
                    <a:pt x="1584219" y="79211"/>
                  </a:cubicBezTo>
                  <a:lnTo>
                    <a:pt x="1584219" y="712898"/>
                  </a:lnTo>
                  <a:cubicBezTo>
                    <a:pt x="1584219" y="756645"/>
                    <a:pt x="1548755" y="792109"/>
                    <a:pt x="1505008" y="792109"/>
                  </a:cubicBezTo>
                  <a:lnTo>
                    <a:pt x="79211" y="792109"/>
                  </a:lnTo>
                  <a:cubicBezTo>
                    <a:pt x="35464" y="792109"/>
                    <a:pt x="0" y="756645"/>
                    <a:pt x="0" y="712898"/>
                  </a:cubicBezTo>
                  <a:lnTo>
                    <a:pt x="0" y="79211"/>
                  </a:lnTo>
                  <a:close/>
                </a:path>
              </a:pathLst>
            </a:custGeom>
            <a:solidFill>
              <a:srgbClr val="0EC07D"/>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2730" tIns="72730" rIns="72730" bIns="72730" numCol="1" spcCol="1270" anchor="ctr" anchorCtr="0">
              <a:noAutofit/>
            </a:bodyPr>
            <a:lstStyle/>
            <a:p>
              <a:pPr lvl="0" algn="ctr" defTabSz="577850">
                <a:spcBef>
                  <a:spcPct val="0"/>
                </a:spcBef>
                <a:spcAft>
                  <a:spcPct val="35000"/>
                </a:spcAft>
              </a:pPr>
              <a:r>
                <a:rPr lang="en-US" sz="1800" kern="1200" smtClean="0"/>
                <a:t>Querying and verifying packages</a:t>
              </a:r>
              <a:endParaRPr lang="en-US" sz="1800" kern="1200"/>
            </a:p>
          </p:txBody>
        </p:sp>
        <p:sp>
          <p:nvSpPr>
            <p:cNvPr id="7" name="Rectangle 6"/>
            <p:cNvSpPr/>
            <p:nvPr/>
          </p:nvSpPr>
          <p:spPr>
            <a:xfrm rot="3600000">
              <a:off x="6337377" y="4710414"/>
              <a:ext cx="824948" cy="142268"/>
            </a:xfrm>
            <a:prstGeom prst="rect">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83170" tIns="55447" rIns="83171" bIns="55448" numCol="1" spcCol="1270" anchor="ctr" anchorCtr="0">
              <a:noAutofit/>
            </a:bodyPr>
            <a:lstStyle/>
            <a:p>
              <a:pPr lvl="0" algn="ctr" defTabSz="488950">
                <a:spcBef>
                  <a:spcPct val="0"/>
                </a:spcBef>
                <a:spcAft>
                  <a:spcPct val="35000"/>
                </a:spcAft>
              </a:pPr>
              <a:endParaRPr lang="en-US" sz="1100" kern="1200"/>
            </a:p>
          </p:txBody>
        </p:sp>
        <p:sp>
          <p:nvSpPr>
            <p:cNvPr id="8" name="Freeform 7"/>
            <p:cNvSpPr/>
            <p:nvPr/>
          </p:nvSpPr>
          <p:spPr>
            <a:xfrm>
              <a:off x="6635750" y="5334188"/>
              <a:ext cx="1916905" cy="1159727"/>
            </a:xfrm>
            <a:custGeom>
              <a:avLst/>
              <a:gdLst>
                <a:gd name="connsiteX0" fmla="*/ 0 w 1584219"/>
                <a:gd name="connsiteY0" fmla="*/ 79211 h 792109"/>
                <a:gd name="connsiteX1" fmla="*/ 79211 w 1584219"/>
                <a:gd name="connsiteY1" fmla="*/ 0 h 792109"/>
                <a:gd name="connsiteX2" fmla="*/ 1505008 w 1584219"/>
                <a:gd name="connsiteY2" fmla="*/ 0 h 792109"/>
                <a:gd name="connsiteX3" fmla="*/ 1584219 w 1584219"/>
                <a:gd name="connsiteY3" fmla="*/ 79211 h 792109"/>
                <a:gd name="connsiteX4" fmla="*/ 1584219 w 1584219"/>
                <a:gd name="connsiteY4" fmla="*/ 712898 h 792109"/>
                <a:gd name="connsiteX5" fmla="*/ 1505008 w 1584219"/>
                <a:gd name="connsiteY5" fmla="*/ 792109 h 792109"/>
                <a:gd name="connsiteX6" fmla="*/ 79211 w 1584219"/>
                <a:gd name="connsiteY6" fmla="*/ 792109 h 792109"/>
                <a:gd name="connsiteX7" fmla="*/ 0 w 1584219"/>
                <a:gd name="connsiteY7" fmla="*/ 712898 h 792109"/>
                <a:gd name="connsiteX8" fmla="*/ 0 w 1584219"/>
                <a:gd name="connsiteY8" fmla="*/ 79211 h 792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4219" h="792109">
                  <a:moveTo>
                    <a:pt x="0" y="79211"/>
                  </a:moveTo>
                  <a:cubicBezTo>
                    <a:pt x="0" y="35464"/>
                    <a:pt x="35464" y="0"/>
                    <a:pt x="79211" y="0"/>
                  </a:cubicBezTo>
                  <a:lnTo>
                    <a:pt x="1505008" y="0"/>
                  </a:lnTo>
                  <a:cubicBezTo>
                    <a:pt x="1548755" y="0"/>
                    <a:pt x="1584219" y="35464"/>
                    <a:pt x="1584219" y="79211"/>
                  </a:cubicBezTo>
                  <a:lnTo>
                    <a:pt x="1584219" y="712898"/>
                  </a:lnTo>
                  <a:cubicBezTo>
                    <a:pt x="1584219" y="756645"/>
                    <a:pt x="1548755" y="792109"/>
                    <a:pt x="1505008" y="792109"/>
                  </a:cubicBezTo>
                  <a:lnTo>
                    <a:pt x="79211" y="792109"/>
                  </a:lnTo>
                  <a:cubicBezTo>
                    <a:pt x="35464" y="792109"/>
                    <a:pt x="0" y="756645"/>
                    <a:pt x="0" y="712898"/>
                  </a:cubicBezTo>
                  <a:lnTo>
                    <a:pt x="0" y="79211"/>
                  </a:lnTo>
                  <a:close/>
                </a:path>
              </a:pathLst>
            </a:custGeom>
            <a:solidFill>
              <a:srgbClr val="0EC07D"/>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2730" tIns="72730" rIns="72730" bIns="72730" numCol="1" spcCol="1270" anchor="ctr" anchorCtr="0">
              <a:noAutofit/>
            </a:bodyPr>
            <a:lstStyle/>
            <a:p>
              <a:pPr lvl="0" algn="ctr" defTabSz="577850">
                <a:spcBef>
                  <a:spcPct val="0"/>
                </a:spcBef>
                <a:spcAft>
                  <a:spcPct val="35000"/>
                </a:spcAft>
              </a:pPr>
              <a:r>
                <a:rPr lang="en-US" sz="1800" kern="1200" dirty="0" smtClean="0"/>
                <a:t>Installing, upgrading, and removing packages</a:t>
              </a:r>
            </a:p>
          </p:txBody>
        </p:sp>
        <p:sp>
          <p:nvSpPr>
            <p:cNvPr id="9" name="Rectangle 8"/>
            <p:cNvSpPr/>
            <p:nvPr/>
          </p:nvSpPr>
          <p:spPr>
            <a:xfrm>
              <a:off x="5683526" y="5842917"/>
              <a:ext cx="824949" cy="142268"/>
            </a:xfrm>
            <a:prstGeom prst="rect">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83171" tIns="55449" rIns="83172" bIns="55448" numCol="1" spcCol="1270" anchor="ctr" anchorCtr="0">
              <a:noAutofit/>
            </a:bodyPr>
            <a:lstStyle/>
            <a:p>
              <a:pPr lvl="0" algn="ctr" defTabSz="488950">
                <a:spcBef>
                  <a:spcPct val="0"/>
                </a:spcBef>
                <a:spcAft>
                  <a:spcPct val="35000"/>
                </a:spcAft>
              </a:pPr>
              <a:endParaRPr lang="en-US" sz="1100" kern="1200"/>
            </a:p>
          </p:txBody>
        </p:sp>
        <p:sp>
          <p:nvSpPr>
            <p:cNvPr id="10" name="Freeform 9"/>
            <p:cNvSpPr/>
            <p:nvPr/>
          </p:nvSpPr>
          <p:spPr>
            <a:xfrm>
              <a:off x="3639344" y="5334188"/>
              <a:ext cx="1916905" cy="1159727"/>
            </a:xfrm>
            <a:custGeom>
              <a:avLst/>
              <a:gdLst>
                <a:gd name="connsiteX0" fmla="*/ 0 w 1584219"/>
                <a:gd name="connsiteY0" fmla="*/ 79211 h 792109"/>
                <a:gd name="connsiteX1" fmla="*/ 79211 w 1584219"/>
                <a:gd name="connsiteY1" fmla="*/ 0 h 792109"/>
                <a:gd name="connsiteX2" fmla="*/ 1505008 w 1584219"/>
                <a:gd name="connsiteY2" fmla="*/ 0 h 792109"/>
                <a:gd name="connsiteX3" fmla="*/ 1584219 w 1584219"/>
                <a:gd name="connsiteY3" fmla="*/ 79211 h 792109"/>
                <a:gd name="connsiteX4" fmla="*/ 1584219 w 1584219"/>
                <a:gd name="connsiteY4" fmla="*/ 712898 h 792109"/>
                <a:gd name="connsiteX5" fmla="*/ 1505008 w 1584219"/>
                <a:gd name="connsiteY5" fmla="*/ 792109 h 792109"/>
                <a:gd name="connsiteX6" fmla="*/ 79211 w 1584219"/>
                <a:gd name="connsiteY6" fmla="*/ 792109 h 792109"/>
                <a:gd name="connsiteX7" fmla="*/ 0 w 1584219"/>
                <a:gd name="connsiteY7" fmla="*/ 712898 h 792109"/>
                <a:gd name="connsiteX8" fmla="*/ 0 w 1584219"/>
                <a:gd name="connsiteY8" fmla="*/ 79211 h 792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4219" h="792109">
                  <a:moveTo>
                    <a:pt x="0" y="79211"/>
                  </a:moveTo>
                  <a:cubicBezTo>
                    <a:pt x="0" y="35464"/>
                    <a:pt x="35464" y="0"/>
                    <a:pt x="79211" y="0"/>
                  </a:cubicBezTo>
                  <a:lnTo>
                    <a:pt x="1505008" y="0"/>
                  </a:lnTo>
                  <a:cubicBezTo>
                    <a:pt x="1548755" y="0"/>
                    <a:pt x="1584219" y="35464"/>
                    <a:pt x="1584219" y="79211"/>
                  </a:cubicBezTo>
                  <a:lnTo>
                    <a:pt x="1584219" y="712898"/>
                  </a:lnTo>
                  <a:cubicBezTo>
                    <a:pt x="1584219" y="756645"/>
                    <a:pt x="1548755" y="792109"/>
                    <a:pt x="1505008" y="792109"/>
                  </a:cubicBezTo>
                  <a:lnTo>
                    <a:pt x="79211" y="792109"/>
                  </a:lnTo>
                  <a:cubicBezTo>
                    <a:pt x="35464" y="792109"/>
                    <a:pt x="0" y="756645"/>
                    <a:pt x="0" y="712898"/>
                  </a:cubicBezTo>
                  <a:lnTo>
                    <a:pt x="0" y="79211"/>
                  </a:lnTo>
                  <a:close/>
                </a:path>
              </a:pathLst>
            </a:custGeom>
            <a:solidFill>
              <a:srgbClr val="0EC07D"/>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2730" tIns="72730" rIns="72730" bIns="72730" numCol="1" spcCol="1270" anchor="ctr" anchorCtr="0">
              <a:noAutofit/>
            </a:bodyPr>
            <a:lstStyle/>
            <a:p>
              <a:pPr lvl="0" algn="ctr" defTabSz="577850">
                <a:spcBef>
                  <a:spcPct val="0"/>
                </a:spcBef>
                <a:spcAft>
                  <a:spcPct val="35000"/>
                </a:spcAft>
              </a:pPr>
              <a:r>
                <a:rPr lang="en-US" sz="1800" kern="1200" smtClean="0"/>
                <a:t>Performing miscellaneous functions</a:t>
              </a:r>
              <a:endParaRPr lang="en-US" sz="1800" kern="1200" dirty="0"/>
            </a:p>
          </p:txBody>
        </p:sp>
        <p:sp>
          <p:nvSpPr>
            <p:cNvPr id="11" name="Rectangle 10"/>
            <p:cNvSpPr/>
            <p:nvPr/>
          </p:nvSpPr>
          <p:spPr>
            <a:xfrm rot="18000000">
              <a:off x="5029674" y="4710414"/>
              <a:ext cx="824948" cy="142268"/>
            </a:xfrm>
            <a:prstGeom prst="rect">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83171" tIns="55448" rIns="83171" bIns="55447" numCol="1" spcCol="1270" anchor="ctr" anchorCtr="0">
              <a:noAutofit/>
            </a:bodyPr>
            <a:lstStyle/>
            <a:p>
              <a:pPr lvl="0" algn="ctr" defTabSz="488950">
                <a:spcBef>
                  <a:spcPct val="0"/>
                </a:spcBef>
                <a:spcAft>
                  <a:spcPct val="35000"/>
                </a:spcAft>
              </a:pPr>
              <a:endParaRPr lang="en-US" sz="1100" kern="1200"/>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p:txBody>
          <a:bodyPr/>
          <a:lstStyle/>
          <a:p>
            <a:r>
              <a:rPr lang="en-US" smtClean="0"/>
              <a:t>2.2 Yum</a:t>
            </a:r>
            <a:endParaRPr lang="en-US"/>
          </a:p>
        </p:txBody>
      </p:sp>
      <p:sp>
        <p:nvSpPr>
          <p:cNvPr id="98" name="Google Shape;98;p20"/>
          <p:cNvSpPr txBox="1">
            <a:spLocks noGrp="1"/>
          </p:cNvSpPr>
          <p:nvPr>
            <p:ph type="body" idx="2"/>
          </p:nvPr>
        </p:nvSpPr>
        <p:spPr/>
        <p:txBody>
          <a:bodyPr/>
          <a:lstStyle/>
          <a:p>
            <a:r>
              <a:rPr lang="en-US" smtClean="0"/>
              <a:t> </a:t>
            </a:r>
            <a:endParaRPr lang="en-US" dirty="0"/>
          </a:p>
        </p:txBody>
      </p:sp>
      <p:sp>
        <p:nvSpPr>
          <p:cNvPr id="4" name="Rounded Rectangle 3"/>
          <p:cNvSpPr/>
          <p:nvPr/>
        </p:nvSpPr>
        <p:spPr>
          <a:xfrm>
            <a:off x="514351" y="2000204"/>
            <a:ext cx="10934700" cy="3884401"/>
          </a:xfrm>
          <a:prstGeom prst="roundRect">
            <a:avLst>
              <a:gd name="adj" fmla="val 8036"/>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bIns="182880" rtlCol="0" anchor="b"/>
          <a:lstStyle/>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Yum stands for Yellow Dog Updater, Modified. Yum is a high-level wrapper for RPM. Yum runs on Fedora systems and the Yellow Dog Linux as an interface to the underlying RPM system. </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Yum adds updates and package management, including dependency management to RPM-based systems.</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Yum makes use of the information available in the RPM databases and the RPM files to determine what has to be installed.</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The command format for yum is </a:t>
            </a:r>
            <a:r>
              <a:rPr lang="en-US" sz="1800" dirty="0">
                <a:solidFill>
                  <a:schemeClr val="tx1"/>
                </a:solidFill>
                <a:latin typeface="Consolas" panose="020B0609020204030204" pitchFamily="49" charset="0"/>
              </a:rPr>
              <a:t>yum </a:t>
            </a:r>
            <a:r>
              <a:rPr lang="en-US" sz="1800" i="1" dirty="0">
                <a:solidFill>
                  <a:schemeClr val="tx1"/>
                </a:solidFill>
                <a:latin typeface="Consolas" panose="020B0609020204030204" pitchFamily="49" charset="0"/>
              </a:rPr>
              <a:t>subcommand objects</a:t>
            </a:r>
            <a:r>
              <a:rPr lang="en-US" sz="1800" dirty="0">
                <a:solidFill>
                  <a:schemeClr val="tx1"/>
                </a:solidFill>
              </a:rPr>
              <a:t>.</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Root privileges, i.e., </a:t>
            </a:r>
            <a:r>
              <a:rPr lang="en-US" sz="1800" dirty="0" err="1">
                <a:solidFill>
                  <a:schemeClr val="tx1"/>
                </a:solidFill>
              </a:rPr>
              <a:t>sudo</a:t>
            </a:r>
            <a:r>
              <a:rPr lang="en-US" sz="1800" dirty="0">
                <a:solidFill>
                  <a:schemeClr val="tx1"/>
                </a:solidFill>
              </a:rPr>
              <a:t> access, are required while using yum for installing software, but not for query operations.</a:t>
            </a:r>
          </a:p>
        </p:txBody>
      </p:sp>
      <p:sp>
        <p:nvSpPr>
          <p:cNvPr id="5" name="Rounded Rectangle 4"/>
          <p:cNvSpPr/>
          <p:nvPr/>
        </p:nvSpPr>
        <p:spPr>
          <a:xfrm>
            <a:off x="292355" y="1438301"/>
            <a:ext cx="11378692" cy="886662"/>
          </a:xfrm>
          <a:prstGeom prst="roundRect">
            <a:avLst>
              <a:gd name="adj" fmla="val 18816"/>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buClrTx/>
            </a:pPr>
            <a:r>
              <a:rPr lang="en-US" sz="2000" b="1" dirty="0">
                <a:solidFill>
                  <a:schemeClr val="bg1"/>
                </a:solidFill>
              </a:rPr>
              <a:t>Following are the key details of yum: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p:txBody>
          <a:bodyPr/>
          <a:lstStyle/>
          <a:p>
            <a:r>
              <a:rPr lang="en-US" smtClean="0"/>
              <a:t>2.2.1 Installing a Package with Yum</a:t>
            </a:r>
            <a:endParaRPr lang="en-US"/>
          </a:p>
        </p:txBody>
      </p:sp>
      <p:sp>
        <p:nvSpPr>
          <p:cNvPr id="104" name="Google Shape;104;p21"/>
          <p:cNvSpPr txBox="1">
            <a:spLocks noGrp="1"/>
          </p:cNvSpPr>
          <p:nvPr>
            <p:ph type="body" idx="2"/>
          </p:nvPr>
        </p:nvSpPr>
        <p:spPr/>
        <p:txBody>
          <a:bodyPr/>
          <a:lstStyle/>
          <a:p>
            <a:r>
              <a:rPr lang="en-US" smtClean="0"/>
              <a:t> </a:t>
            </a:r>
            <a:endParaRPr lang="en-US" dirty="0"/>
          </a:p>
        </p:txBody>
      </p:sp>
      <p:sp>
        <p:nvSpPr>
          <p:cNvPr id="7" name="Rounded Rectangle 6"/>
          <p:cNvSpPr/>
          <p:nvPr/>
        </p:nvSpPr>
        <p:spPr>
          <a:xfrm>
            <a:off x="514351" y="2000205"/>
            <a:ext cx="10934700" cy="4145618"/>
          </a:xfrm>
          <a:prstGeom prst="roundRect">
            <a:avLst>
              <a:gd name="adj" fmla="val 8036"/>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bIns="182880" rtlCol="0" anchor="b"/>
          <a:lstStyle/>
          <a:p>
            <a:pPr marL="285750" lvl="1" indent="-285750">
              <a:spcBef>
                <a:spcPts val="600"/>
              </a:spcBef>
              <a:spcAft>
                <a:spcPts val="600"/>
              </a:spcAft>
              <a:buClrTx/>
              <a:buFont typeface="Wingdings 3" panose="05040102010807070707" pitchFamily="18" charset="2"/>
              <a:buChar char="*"/>
            </a:pPr>
            <a:r>
              <a:rPr lang="en-US" sz="1800" dirty="0" smtClean="0">
                <a:solidFill>
                  <a:schemeClr val="tx1"/>
                </a:solidFill>
              </a:rPr>
              <a:t>The </a:t>
            </a:r>
            <a:r>
              <a:rPr lang="en-US" sz="1800" dirty="0">
                <a:solidFill>
                  <a:schemeClr val="tx1"/>
                </a:solidFill>
              </a:rPr>
              <a:t>command to install a package using yum is</a:t>
            </a:r>
            <a:r>
              <a:rPr lang="en-US" sz="1800" dirty="0">
                <a:solidFill>
                  <a:schemeClr val="tx1"/>
                </a:solidFill>
                <a:latin typeface="Consolas" panose="020B0609020204030204" pitchFamily="49" charset="0"/>
              </a:rPr>
              <a:t> yum install </a:t>
            </a:r>
            <a:r>
              <a:rPr lang="en-US" sz="1800" i="1" dirty="0" err="1">
                <a:solidFill>
                  <a:schemeClr val="tx1"/>
                </a:solidFill>
                <a:latin typeface="Consolas" panose="020B0609020204030204" pitchFamily="49" charset="0"/>
              </a:rPr>
              <a:t>package_name</a:t>
            </a:r>
            <a:r>
              <a:rPr lang="en-US" sz="1800" dirty="0">
                <a:solidFill>
                  <a:schemeClr val="tx1"/>
                </a:solidFill>
              </a:rPr>
              <a:t>. Any number of packages can be specified at the same time using this command.</a:t>
            </a:r>
          </a:p>
          <a:p>
            <a:pPr marL="285750" lvl="1" indent="-285750">
              <a:spcBef>
                <a:spcPts val="600"/>
              </a:spcBef>
              <a:spcAft>
                <a:spcPts val="600"/>
              </a:spcAft>
              <a:buClrTx/>
              <a:buFont typeface="Wingdings 3" panose="05040102010807070707" pitchFamily="18" charset="2"/>
              <a:buChar char="*"/>
            </a:pPr>
            <a:r>
              <a:rPr lang="en-US" sz="1800" spc="-40" dirty="0">
                <a:solidFill>
                  <a:schemeClr val="tx1"/>
                </a:solidFill>
              </a:rPr>
              <a:t>For example, if you want to install Firefox in the Linux system, use the command </a:t>
            </a:r>
            <a:r>
              <a:rPr lang="en-US" sz="1800" spc="-40" dirty="0">
                <a:solidFill>
                  <a:schemeClr val="tx1"/>
                </a:solidFill>
                <a:latin typeface="Consolas" panose="020B0609020204030204" pitchFamily="49" charset="0"/>
              </a:rPr>
              <a:t>yum install </a:t>
            </a:r>
            <a:r>
              <a:rPr lang="en-US" sz="1800" spc="-40" dirty="0" err="1">
                <a:solidFill>
                  <a:schemeClr val="tx1"/>
                </a:solidFill>
                <a:latin typeface="Consolas" panose="020B0609020204030204" pitchFamily="49" charset="0"/>
              </a:rPr>
              <a:t>firefox</a:t>
            </a:r>
            <a:r>
              <a:rPr lang="en-US" sz="1800" spc="-40" dirty="0">
                <a:solidFill>
                  <a:schemeClr val="tx1"/>
                </a:solidFill>
              </a:rPr>
              <a:t>.</a:t>
            </a:r>
          </a:p>
          <a:p>
            <a:pPr lvl="1">
              <a:spcBef>
                <a:spcPts val="600"/>
              </a:spcBef>
              <a:buClrTx/>
            </a:pPr>
            <a:endParaRPr lang="en-US" sz="1800" dirty="0">
              <a:solidFill>
                <a:schemeClr val="tx1"/>
              </a:solidFill>
            </a:endParaRPr>
          </a:p>
          <a:p>
            <a:pPr marL="285750" lvl="1" indent="-285750">
              <a:spcBef>
                <a:spcPts val="600"/>
              </a:spcBef>
              <a:spcAft>
                <a:spcPts val="600"/>
              </a:spcAft>
              <a:buClrTx/>
              <a:buFont typeface="Wingdings 3" panose="05040102010807070707" pitchFamily="18" charset="2"/>
              <a:buChar char="*"/>
            </a:pPr>
            <a:endParaRPr lang="en-US" sz="1800" dirty="0" smtClean="0">
              <a:solidFill>
                <a:schemeClr val="tx1"/>
              </a:solidFill>
            </a:endParaRPr>
          </a:p>
          <a:p>
            <a:pPr marL="285750" lvl="1" indent="-285750">
              <a:spcBef>
                <a:spcPts val="600"/>
              </a:spcBef>
              <a:spcAft>
                <a:spcPts val="600"/>
              </a:spcAft>
              <a:buClrTx/>
              <a:buFont typeface="Wingdings 3" panose="05040102010807070707" pitchFamily="18" charset="2"/>
              <a:buChar char="*"/>
            </a:pPr>
            <a:r>
              <a:rPr lang="en-US" sz="1800" dirty="0" smtClean="0">
                <a:solidFill>
                  <a:schemeClr val="tx1"/>
                </a:solidFill>
              </a:rPr>
              <a:t>Yum </a:t>
            </a:r>
            <a:r>
              <a:rPr lang="en-US" sz="1800" dirty="0">
                <a:solidFill>
                  <a:schemeClr val="tx1"/>
                </a:solidFill>
              </a:rPr>
              <a:t>checks the dependencies by loading the header files that contain the metadata of the package. </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After the dependencies are resolved additional packages required are listed and installed based on confirmation from user.</a:t>
            </a:r>
          </a:p>
          <a:p>
            <a:pPr marL="285750" lvl="1" indent="-285750">
              <a:spcBef>
                <a:spcPts val="600"/>
              </a:spcBef>
              <a:spcAft>
                <a:spcPts val="600"/>
              </a:spcAft>
              <a:buClrTx/>
              <a:buFont typeface="Wingdings 3" panose="05040102010807070707" pitchFamily="18" charset="2"/>
              <a:buChar char="*"/>
            </a:pPr>
            <a:r>
              <a:rPr lang="en-US" sz="1800" dirty="0">
                <a:solidFill>
                  <a:schemeClr val="tx1"/>
                </a:solidFill>
              </a:rPr>
              <a:t>Upon successful installation, Complete! message is generated as output</a:t>
            </a:r>
            <a:r>
              <a:rPr lang="en-US" sz="1800" dirty="0" smtClean="0">
                <a:solidFill>
                  <a:schemeClr val="tx1"/>
                </a:solidFill>
              </a:rPr>
              <a:t>.</a:t>
            </a:r>
            <a:endParaRPr lang="en-US" sz="1800" dirty="0">
              <a:solidFill>
                <a:schemeClr val="tx1"/>
              </a:solidFill>
            </a:endParaRPr>
          </a:p>
        </p:txBody>
      </p:sp>
      <p:sp>
        <p:nvSpPr>
          <p:cNvPr id="8" name="Rounded Rectangle 7"/>
          <p:cNvSpPr/>
          <p:nvPr/>
        </p:nvSpPr>
        <p:spPr>
          <a:xfrm>
            <a:off x="292355" y="1438301"/>
            <a:ext cx="11378692" cy="886662"/>
          </a:xfrm>
          <a:prstGeom prst="roundRect">
            <a:avLst>
              <a:gd name="adj" fmla="val 18816"/>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buClrTx/>
            </a:pPr>
            <a:r>
              <a:rPr lang="en-US" sz="2000" b="1" dirty="0">
                <a:solidFill>
                  <a:schemeClr val="bg1"/>
                </a:solidFill>
              </a:rPr>
              <a:t>Following are the steps to install a package with yum: </a:t>
            </a:r>
          </a:p>
        </p:txBody>
      </p:sp>
      <p:pic>
        <p:nvPicPr>
          <p:cNvPr id="105" name="Google Shape;105;p21"/>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1113079" y="3709009"/>
            <a:ext cx="9771231" cy="538521"/>
          </a:xfrm>
          <a:prstGeom prst="rect">
            <a:avLst/>
          </a:prstGeom>
          <a:noFill/>
          <a:ln>
            <a:noFill/>
          </a:ln>
        </p:spPr>
      </p:pic>
    </p:spTree>
  </p:cSld>
  <p:clrMapOvr>
    <a:masterClrMapping/>
  </p:clrMapOvr>
</p:sld>
</file>

<file path=ppt/theme/theme1.xml><?xml version="1.0" encoding="utf-8"?>
<a:theme xmlns:a="http://schemas.openxmlformats.org/drawingml/2006/main" name="DevOps_Semester 1_Mod5-Upes-Xebia-v1.0.0">
  <a:themeElements>
    <a:clrScheme name="Digital_Mint">
      <a:dk1>
        <a:srgbClr val="000000"/>
      </a:dk1>
      <a:lt1>
        <a:srgbClr val="FFFFFF"/>
      </a:lt1>
      <a:dk2>
        <a:srgbClr val="44546A"/>
      </a:dk2>
      <a:lt2>
        <a:srgbClr val="E7E6E6"/>
      </a:lt2>
      <a:accent1>
        <a:srgbClr val="1CC083"/>
      </a:accent1>
      <a:accent2>
        <a:srgbClr val="96E2C0"/>
      </a:accent2>
      <a:accent3>
        <a:srgbClr val="56687C"/>
      </a:accent3>
      <a:accent4>
        <a:srgbClr val="44546A"/>
      </a:accent4>
      <a:accent5>
        <a:srgbClr val="1CC083"/>
      </a:accent5>
      <a:accent6>
        <a:srgbClr val="96E2C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DevOps_Sem 4_Elective 2_Module 01_v1.0.0_PPT</Template>
  <TotalTime>124</TotalTime>
  <Words>6649</Words>
  <Application>Microsoft Office PowerPoint</Application>
  <PresentationFormat>Custom</PresentationFormat>
  <Paragraphs>998</Paragraphs>
  <Slides>30</Slides>
  <Notes>29</Notes>
  <HiddenSlides>0</HiddenSlides>
  <MMClips>0</MMClip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DevOps_Semester 1_Mod5-Upes-Xebia-v1.0.0</vt:lpstr>
      <vt:lpstr>Custom Design</vt:lpstr>
      <vt:lpstr>PowerPoint Presentation</vt:lpstr>
      <vt:lpstr>Module Objectives</vt:lpstr>
      <vt:lpstr>Module Topics</vt:lpstr>
      <vt:lpstr>1.1 Introduction to Package Management </vt:lpstr>
      <vt:lpstr>1.2 Linux Package Managers</vt:lpstr>
      <vt:lpstr>What did You Grasp?</vt:lpstr>
      <vt:lpstr>2.1 RPM</vt:lpstr>
      <vt:lpstr>2.2 Yum</vt:lpstr>
      <vt:lpstr>2.2.1 Installing a Package with Yum</vt:lpstr>
      <vt:lpstr>2.2.2 List a Package Using Yum</vt:lpstr>
      <vt:lpstr>2.2.3 Searching for a Package Using Yum</vt:lpstr>
      <vt:lpstr>2.2.4 Updating Using Yum</vt:lpstr>
      <vt:lpstr>2.2.5 Get Information of a Package Using Yum</vt:lpstr>
      <vt:lpstr>2.2.6 Removing a Package in Yum</vt:lpstr>
      <vt:lpstr>2.2.7 Listing Available, Installed and Group Packages </vt:lpstr>
      <vt:lpstr>2.2.8 Installing, Updating and Removing Group Packages</vt:lpstr>
      <vt:lpstr>2.3 Yum Shell</vt:lpstr>
      <vt:lpstr>What did You Grasp?</vt:lpstr>
      <vt:lpstr>What did You Grasp?</vt:lpstr>
      <vt:lpstr>3.1 APT</vt:lpstr>
      <vt:lpstr>3.2 Debian Package Management System</vt:lpstr>
      <vt:lpstr>3.3 Using apt</vt:lpstr>
      <vt:lpstr>3.4 APT-get and APT-cache</vt:lpstr>
      <vt:lpstr>3.4.1 Installing Packages Using apt-get</vt:lpstr>
      <vt:lpstr>3.4.2 Updating Packages Using apt-get</vt:lpstr>
      <vt:lpstr>3.5 Using apt-cache</vt:lpstr>
      <vt:lpstr>What did You Grasp?</vt:lpstr>
      <vt:lpstr>What did You Grasp?</vt:lpstr>
      <vt:lpstr>In a nutshell, we learnt: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Mohan.Singh</dc:creator>
  <cp:lastModifiedBy>oc</cp:lastModifiedBy>
  <cp:revision>18</cp:revision>
  <dcterms:modified xsi:type="dcterms:W3CDTF">2018-12-13T04:22:51Z</dcterms:modified>
</cp:coreProperties>
</file>