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2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CE15-24F5-448D-BFFE-FD4B1CB955F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BD449-115A-4939-A4EF-89D29769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9B59E-AF97-410B-AFC4-A5EE55DE82D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7EC4-0F81-486B-87E5-17CAC1C9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ln w="9525" cmpd="thinThick">
            <a:gradFill>
              <a:gsLst>
                <a:gs pos="8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>
            <a:reflection blurRad="101600" stA="65000" endPos="59000" dist="1143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1778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MOBILE PLATFORM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62116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LIFECYCLE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3429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LIFE CYCLE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3163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-15240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229600" cy="509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tag of &lt;activity&gt;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what’s an intent?  In OO-speak an intent is a message sent from one program to another (message dispatcher) to tell the system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next. Typically an intent consists of two parts; an action and the data that that action is supposed to use to do it.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select an icon on the main page the intent is to run the app associated with that icon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is used to construct 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android.content.IntentFilter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to handle a particular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android.content.Intent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953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ACTIVITY LIFE CYCLE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that an application goes through from starting to finishing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different than normal Java life cycle due to :</a:t>
            </a:r>
          </a:p>
          <a:p>
            <a:pPr lvl="1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in the way Android application are defined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limited resources of the Android hardware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platform\</a:t>
            </a:r>
          </a:p>
          <a:p>
            <a:pPr marL="57150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Applications: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defined to Android via the android manifest file, located in the root of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(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AndroidManifest.xml)</a:t>
            </a:r>
          </a:p>
          <a:p>
            <a:pPr lvl="1"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953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APPLICATION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clicking on the AndroidManifest.xml file in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will open the Manifest editor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 editor is the normal way of creating and modifying the manifest file (defining the app to the system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 smtClean="0"/>
          </a:p>
          <a:p>
            <a:pPr>
              <a:spcAft>
                <a:spcPts val="50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is a collection of activities, an activity correlates to a screen or form that is presented to the user.</a:t>
            </a:r>
          </a:p>
          <a:p>
            <a:pPr>
              <a:spcAft>
                <a:spcPts val="5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Android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simple one screen app that is essentially the same as a Java app run in a terminal/command window. Its AndroidManisest.xml file reflects this : </a:t>
            </a:r>
          </a:p>
          <a:p>
            <a:pPr lvl="1" eaLnBrk="1" hangingPunct="1"/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953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ANDROIDMANIFEST.XML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&lt;?xml version=</a:t>
            </a:r>
            <a:r>
              <a:rPr lang="en-US" altLang="en-US" sz="1800" i="1" dirty="0"/>
              <a:t>"1.0" encoding="utf-8"?&gt;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&lt;manifest </a:t>
            </a:r>
            <a:r>
              <a:rPr lang="en-US" altLang="en-US" sz="1800" dirty="0" err="1"/>
              <a:t>xmlns:android</a:t>
            </a:r>
            <a:r>
              <a:rPr lang="en-US" altLang="en-US" sz="1800" dirty="0"/>
              <a:t>=</a:t>
            </a:r>
            <a:r>
              <a:rPr lang="en-US" altLang="en-US" sz="1800" i="1" dirty="0"/>
              <a:t>"http://schemas.android.com/</a:t>
            </a:r>
            <a:r>
              <a:rPr lang="en-US" altLang="en-US" sz="1800" i="1" dirty="0" err="1"/>
              <a:t>apk</a:t>
            </a:r>
            <a:r>
              <a:rPr lang="en-US" altLang="en-US" sz="1800" i="1" dirty="0"/>
              <a:t>/res/android"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package=</a:t>
            </a:r>
            <a:r>
              <a:rPr lang="en-US" altLang="en-US" sz="1800" i="1" dirty="0"/>
              <a:t>"</a:t>
            </a:r>
            <a:r>
              <a:rPr lang="en-US" altLang="en-US" sz="1800" i="1" dirty="0" err="1"/>
              <a:t>com.example.helloandroid</a:t>
            </a:r>
            <a:r>
              <a:rPr lang="en-US" altLang="en-US" sz="1800" i="1" dirty="0"/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android:versionCode</a:t>
            </a:r>
            <a:r>
              <a:rPr lang="en-US" altLang="en-US" sz="1800" dirty="0"/>
              <a:t>=</a:t>
            </a:r>
            <a:r>
              <a:rPr lang="en-US" altLang="en-US" sz="1800" i="1" dirty="0"/>
              <a:t>"1"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android:versionName</a:t>
            </a:r>
            <a:r>
              <a:rPr lang="en-US" altLang="en-US" sz="1800" dirty="0"/>
              <a:t>=</a:t>
            </a:r>
            <a:r>
              <a:rPr lang="en-US" altLang="en-US" sz="1800" i="1" dirty="0"/>
              <a:t>"1.0"&gt;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1800" dirty="0"/>
              <a:t>    &lt;application </a:t>
            </a:r>
            <a:r>
              <a:rPr lang="fr-FR" altLang="en-US" sz="1800" dirty="0" err="1"/>
              <a:t>android:icon</a:t>
            </a:r>
            <a:r>
              <a:rPr lang="fr-FR" altLang="en-US" sz="1800" dirty="0"/>
              <a:t>=</a:t>
            </a:r>
            <a:r>
              <a:rPr lang="fr-FR" altLang="en-US" sz="1800" i="1" dirty="0"/>
              <a:t>"@</a:t>
            </a:r>
            <a:r>
              <a:rPr lang="fr-FR" altLang="en-US" sz="1800" i="1" dirty="0" err="1"/>
              <a:t>drawable</a:t>
            </a:r>
            <a:r>
              <a:rPr lang="fr-FR" altLang="en-US" sz="1800" i="1" dirty="0"/>
              <a:t>/</a:t>
            </a:r>
            <a:r>
              <a:rPr lang="fr-FR" altLang="en-US" sz="1800" i="1" dirty="0" err="1"/>
              <a:t>icon</a:t>
            </a:r>
            <a:r>
              <a:rPr lang="fr-FR" altLang="en-US" sz="1800" i="1" dirty="0"/>
              <a:t>" </a:t>
            </a:r>
            <a:r>
              <a:rPr lang="fr-FR" altLang="en-US" sz="1800" i="1" dirty="0" err="1"/>
              <a:t>android:label</a:t>
            </a:r>
            <a:r>
              <a:rPr lang="fr-FR" altLang="en-US" sz="1800" i="1" dirty="0"/>
              <a:t>="@string/</a:t>
            </a:r>
            <a:r>
              <a:rPr lang="fr-FR" altLang="en-US" sz="1800" i="1" dirty="0" err="1"/>
              <a:t>app_name</a:t>
            </a:r>
            <a:r>
              <a:rPr lang="fr-FR" altLang="en-US" sz="1800" i="1" dirty="0"/>
              <a:t>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&lt;activity </a:t>
            </a:r>
            <a:r>
              <a:rPr lang="en-US" altLang="en-US" sz="1800" dirty="0" err="1"/>
              <a:t>android:name</a:t>
            </a:r>
            <a:r>
              <a:rPr lang="en-US" altLang="en-US" sz="1800" dirty="0"/>
              <a:t>=</a:t>
            </a:r>
            <a:r>
              <a:rPr lang="en-US" altLang="en-US" sz="1800" i="1" dirty="0"/>
              <a:t>".</a:t>
            </a:r>
            <a:r>
              <a:rPr lang="en-US" altLang="en-US" sz="1800" i="1" dirty="0" err="1"/>
              <a:t>HelloAndroid</a:t>
            </a:r>
            <a:r>
              <a:rPr lang="en-US" altLang="en-US" sz="1800" i="1" dirty="0"/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        </a:t>
            </a:r>
            <a:r>
              <a:rPr lang="en-US" altLang="en-US" sz="1800" dirty="0" err="1"/>
              <a:t>android:label</a:t>
            </a:r>
            <a:r>
              <a:rPr lang="en-US" altLang="en-US" sz="1800" dirty="0"/>
              <a:t>=</a:t>
            </a:r>
            <a:r>
              <a:rPr lang="en-US" altLang="en-US" sz="1800" i="1" dirty="0"/>
              <a:t>"@string/</a:t>
            </a:r>
            <a:r>
              <a:rPr lang="en-US" altLang="en-US" sz="1800" i="1" dirty="0" err="1"/>
              <a:t>app_name</a:t>
            </a:r>
            <a:r>
              <a:rPr lang="en-US" altLang="en-US" sz="1800" i="1" dirty="0"/>
              <a:t>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  &lt;intent-filter&gt;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      &lt;action </a:t>
            </a:r>
            <a:r>
              <a:rPr lang="en-US" altLang="en-US" sz="1800" dirty="0" err="1"/>
              <a:t>android:name</a:t>
            </a:r>
            <a:r>
              <a:rPr lang="en-US" altLang="en-US" sz="1800" dirty="0"/>
              <a:t>=</a:t>
            </a:r>
            <a:r>
              <a:rPr lang="en-US" altLang="en-US" sz="1800" i="1" dirty="0"/>
              <a:t>"</a:t>
            </a:r>
            <a:r>
              <a:rPr lang="en-US" altLang="en-US" sz="1800" i="1" dirty="0" err="1"/>
              <a:t>android.intent.action.MAIN</a:t>
            </a:r>
            <a:r>
              <a:rPr lang="en-US" altLang="en-US" sz="1800" i="1" dirty="0"/>
              <a:t>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      &lt;category </a:t>
            </a:r>
            <a:r>
              <a:rPr lang="en-US" altLang="en-US" sz="1800" dirty="0" err="1"/>
              <a:t>android:name</a:t>
            </a:r>
            <a:r>
              <a:rPr lang="en-US" altLang="en-US" sz="1800" dirty="0"/>
              <a:t>=</a:t>
            </a:r>
            <a:r>
              <a:rPr lang="en-US" altLang="en-US" sz="1800" i="1" dirty="0"/>
              <a:t>"</a:t>
            </a:r>
            <a:r>
              <a:rPr lang="en-US" altLang="en-US" sz="1800" i="1" dirty="0" err="1"/>
              <a:t>android.intent.category.LAUNCHER</a:t>
            </a:r>
            <a:r>
              <a:rPr lang="en-US" altLang="en-US" sz="1800" i="1" dirty="0"/>
              <a:t>" /&gt;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  &lt;/intent-filter&gt;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&lt;/activity&gt;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  &lt;/application&gt;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&lt;/manifest&gt; </a:t>
            </a:r>
          </a:p>
        </p:txBody>
      </p:sp>
    </p:spTree>
    <p:extLst>
      <p:ext uri="{BB962C8B-B14F-4D97-AF65-F5344CB8AC3E}">
        <p14:creationId xmlns:p14="http://schemas.microsoft.com/office/powerpoint/2010/main" val="25657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953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ANDROIDMANIFEST.XML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manifest tag has the following attributes:</a:t>
            </a:r>
          </a:p>
          <a:p>
            <a:pPr lvl="1"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the name of the namespace (android) and where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DTD(document type definition)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xml parser is located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; the name of the java package for this application (must have at least two levels)</a:t>
            </a:r>
          </a:p>
          <a:p>
            <a:pPr lvl="1"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android:version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the version code for this version of the app</a:t>
            </a:r>
          </a:p>
          <a:p>
            <a:pPr lvl="1"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android:versionName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The version name (for publishing)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4953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4687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229600" cy="41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tag of &lt;manifest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one &lt;activity&gt; tag for each activity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name of the activity, this will be used as the name of the Java file and the resulting class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android:label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 string that we will be able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programatically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 the activity name at run time.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3429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INTENT-FILTER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3163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-15240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229600" cy="386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tag of &lt;activity&gt;</a:t>
            </a:r>
          </a:p>
          <a:p>
            <a:pPr algn="just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what’s an intent?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is a message sent from one program to another (message dispatcher) to tell the system what to do next. Typically an intent consists of two parts; an action and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supposed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it.</a:t>
            </a:r>
          </a:p>
          <a:p>
            <a:pPr algn="just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select an icon on the main page the intent is to run the app associated with that icon</a:t>
            </a:r>
          </a:p>
          <a:p>
            <a:pPr algn="just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is used to construct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android.content.IntentFilter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to handle a particular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android.content.Intent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3429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3163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-15240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4582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is used to glue two components within or across application. It serves as an important components to build an android application.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declarative request that can be sent between two activities.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intent created has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in the androidmanifest.xml.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intents are there: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Explicit intent: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identify its target by name. These are generally used to facilitate applications internal communications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intent: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a target component name. Implicit intents are used to communicate with components of other applications.  </a:t>
            </a:r>
          </a:p>
        </p:txBody>
      </p:sp>
    </p:spTree>
    <p:extLst>
      <p:ext uri="{BB962C8B-B14F-4D97-AF65-F5344CB8AC3E}">
        <p14:creationId xmlns:p14="http://schemas.microsoft.com/office/powerpoint/2010/main" val="31681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7800" y="3429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ACTION/</a:t>
            </a:r>
            <a:r>
              <a:rPr lang="en-US" altLang="en-US" sz="2400" dirty="0"/>
              <a:t>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313"/>
          <p:cNvCxnSpPr>
            <a:endCxn id="9" idx="1"/>
          </p:cNvCxnSpPr>
          <p:nvPr/>
        </p:nvCxnSpPr>
        <p:spPr>
          <a:xfrm flipV="1">
            <a:off x="0" y="316355"/>
            <a:ext cx="6997481" cy="0"/>
          </a:xfrm>
          <a:prstGeom prst="straightConnector1">
            <a:avLst/>
          </a:prstGeom>
          <a:noFill/>
          <a:ln w="9525" cap="flat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 descr="Image result for UP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1" y="-152400"/>
            <a:ext cx="2159438" cy="93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229600" cy="52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of &lt;intent-filter&gt;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action we want done:</a:t>
            </a:r>
          </a:p>
          <a:p>
            <a:pPr lvl="1" eaLnBrk="1" hangingPunct="1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constants are strings, that indicate the action to be performed or in case of Broadcast Intent.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developer.android.com/reference/android/content/Intent.html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action call: to initiate the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call, Action Edit: Display information to the user for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editing.Battery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low, headset plug, screen on time zone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chaged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 eaLnBrk="1" hangingPunct="1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child of &lt;intent-filter&gt;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attributes that can be supplied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LAUNCHER – indicates that it should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launcher as a top level application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the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for more on intent resolution.</a:t>
            </a:r>
          </a:p>
          <a:p>
            <a:pPr lvl="1"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719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Uppara Rajnikanth</dc:creator>
  <cp:lastModifiedBy>Dharani Kumar Talapula</cp:lastModifiedBy>
  <cp:revision>128</cp:revision>
  <dcterms:created xsi:type="dcterms:W3CDTF">2016-08-18T02:06:00Z</dcterms:created>
  <dcterms:modified xsi:type="dcterms:W3CDTF">2017-08-16T06:56:15Z</dcterms:modified>
</cp:coreProperties>
</file>