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81"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3" r:id="rId18"/>
    <p:sldId id="274" r:id="rId19"/>
    <p:sldId id="275" r:id="rId20"/>
    <p:sldId id="277" r:id="rId21"/>
    <p:sldId id="279" r:id="rId22"/>
    <p:sldId id="280" r:id="rId23"/>
    <p:sldId id="281" r:id="rId24"/>
    <p:sldId id="282" r:id="rId25"/>
    <p:sldId id="284" r:id="rId26"/>
    <p:sldId id="286" r:id="rId27"/>
    <p:sldId id="287"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ishali Rana" initials="" lastIdx="17" clrIdx="0"/>
  <p:cmAuthor id="1" name="RajaGopalan Varadan"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EC0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280" autoAdjust="0"/>
  </p:normalViewPr>
  <p:slideViewPr>
    <p:cSldViewPr snapToGrid="0">
      <p:cViewPr varScale="1">
        <p:scale>
          <a:sx n="43" d="100"/>
          <a:sy n="43" d="100"/>
        </p:scale>
        <p:origin x="1674" y="36"/>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9520883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lvl="0" indent="0" algn="l" rtl="0">
              <a:lnSpc>
                <a:spcPct val="100000"/>
              </a:lnSpc>
              <a:spcBef>
                <a:spcPts val="0"/>
              </a:spcBef>
              <a:spcAft>
                <a:spcPts val="0"/>
              </a:spcAft>
              <a:buSzPts val="1100"/>
              <a:buNone/>
            </a:pPr>
            <a:r>
              <a:rPr lang="en-US"/>
              <a:t>Introduce the module to the participants and tell them that you will be talking about Linux Filesystem Hierarchy, structure of Linux file system hierarchy, overview of top level directories, essential commands in /bin and /sbin, permissions in Linux and GRUB and MBR.</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b="1"/>
          </a:p>
          <a:p>
            <a:pPr marL="0" marR="0" lvl="0" indent="0" algn="l" rtl="0">
              <a:lnSpc>
                <a:spcPct val="100000"/>
              </a:lnSpc>
              <a:spcBef>
                <a:spcPts val="0"/>
              </a:spcBef>
              <a:spcAft>
                <a:spcPts val="0"/>
              </a:spcAft>
              <a:buClr>
                <a:srgbClr val="000000"/>
              </a:buClr>
              <a:buSzPts val="1100"/>
              <a:buFont typeface="Arial"/>
              <a:buNone/>
            </a:pPr>
            <a:r>
              <a:rPr lang="en-US"/>
              <a:t>You will be discussing </a:t>
            </a:r>
            <a:r>
              <a:rPr lang="en-US" sz="1100" b="0" i="0" u="none" strike="noStrike" cap="none">
                <a:solidFill>
                  <a:srgbClr val="000000"/>
                </a:solidFill>
                <a:latin typeface="Arial"/>
                <a:ea typeface="Arial"/>
                <a:cs typeface="Arial"/>
                <a:sym typeface="Arial"/>
              </a:rPr>
              <a:t>about </a:t>
            </a:r>
            <a:r>
              <a:rPr lang="en-US"/>
              <a:t>Linux filesystem hierarchy, structure of Linux file system hierarchy, overview of top level directories, essential commands in /bin and /sbin, permissions in Linux and GRUB and MBR.</a:t>
            </a:r>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44559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00000"/>
              </a:lnSpc>
              <a:spcBef>
                <a:spcPts val="0"/>
              </a:spcBef>
              <a:spcAft>
                <a:spcPts val="0"/>
              </a:spcAft>
              <a:buSzPts val="1100"/>
              <a:buNone/>
            </a:pPr>
            <a:r>
              <a:rPr lang="en-US" dirty="0">
                <a:solidFill>
                  <a:schemeClr val="dk1"/>
                </a:solidFill>
              </a:rPr>
              <a:t>Explain about different directories in Linux.</a:t>
            </a:r>
            <a:endParaRPr dirty="0"/>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SzPts val="1100"/>
              <a:buNone/>
            </a:pPr>
            <a:r>
              <a:rPr lang="en-US" b="1" dirty="0">
                <a:solidFill>
                  <a:schemeClr val="dk1"/>
                </a:solidFill>
              </a:rPr>
              <a:t>Notes to the Participants:</a:t>
            </a:r>
            <a:endParaRPr dirty="0">
              <a:solidFill>
                <a:schemeClr val="dk1"/>
              </a:solidFill>
            </a:endParaRPr>
          </a:p>
          <a:p>
            <a:pPr marL="171450" lvl="0" indent="-171450" algn="l" rtl="0">
              <a:lnSpc>
                <a:spcPct val="100000"/>
              </a:lnSpc>
              <a:spcBef>
                <a:spcPts val="0"/>
              </a:spcBef>
              <a:spcAft>
                <a:spcPts val="0"/>
              </a:spcAft>
              <a:buClr>
                <a:schemeClr val="dk1"/>
              </a:buClr>
              <a:buSzPts val="1100"/>
            </a:pPr>
            <a:r>
              <a:rPr lang="en-US" sz="1100" b="0" i="0" u="none" strike="noStrike" cap="none" dirty="0" smtClean="0">
                <a:solidFill>
                  <a:srgbClr val="000000"/>
                </a:solidFill>
                <a:latin typeface="Arial"/>
                <a:ea typeface="Arial"/>
                <a:cs typeface="Arial"/>
                <a:sym typeface="Arial"/>
              </a:rPr>
              <a:t>/</a:t>
            </a:r>
            <a:r>
              <a:rPr lang="en-US" sz="1100" b="0" i="0" u="none" strike="noStrike" cap="none" dirty="0">
                <a:solidFill>
                  <a:srgbClr val="000000"/>
                </a:solidFill>
                <a:latin typeface="Arial"/>
                <a:ea typeface="Arial"/>
                <a:cs typeface="Arial"/>
                <a:sym typeface="Arial"/>
              </a:rPr>
              <a:t>opt/ - Directory where optional software can be </a:t>
            </a:r>
            <a:r>
              <a:rPr lang="en-US" sz="1100" b="0" i="0" u="none" strike="noStrike" cap="none" dirty="0" smtClean="0">
                <a:solidFill>
                  <a:srgbClr val="000000"/>
                </a:solidFill>
                <a:latin typeface="Arial"/>
                <a:ea typeface="Arial"/>
                <a:cs typeface="Arial"/>
                <a:sym typeface="Arial"/>
              </a:rPr>
              <a:t>installed</a:t>
            </a:r>
            <a:endParaRPr sz="1100" b="0" i="0" u="none" strike="noStrike" cap="none" dirty="0">
              <a:solidFill>
                <a:srgbClr val="000000"/>
              </a:solidFill>
              <a:latin typeface="Arial"/>
              <a:ea typeface="Arial"/>
              <a:cs typeface="Arial"/>
              <a:sym typeface="Arial"/>
            </a:endParaRPr>
          </a:p>
          <a:p>
            <a:pPr marL="171450" lvl="0" indent="-171450" algn="l" rtl="0">
              <a:lnSpc>
                <a:spcPct val="100000"/>
              </a:lnSpc>
              <a:spcBef>
                <a:spcPts val="0"/>
              </a:spcBef>
              <a:spcAft>
                <a:spcPts val="0"/>
              </a:spcAft>
              <a:buClr>
                <a:schemeClr val="dk1"/>
              </a:buClr>
              <a:buSzPts val="1100"/>
            </a:pPr>
            <a:r>
              <a:rPr lang="en-US" sz="1100" b="0" i="0" u="none" strike="noStrike" cap="none" dirty="0">
                <a:solidFill>
                  <a:srgbClr val="000000"/>
                </a:solidFill>
                <a:latin typeface="Arial"/>
                <a:ea typeface="Arial"/>
                <a:cs typeface="Arial"/>
                <a:sym typeface="Arial"/>
              </a:rPr>
              <a:t>/</a:t>
            </a:r>
            <a:r>
              <a:rPr lang="en-US" sz="1100" b="0" i="0" u="none" strike="noStrike" cap="none" dirty="0" err="1">
                <a:solidFill>
                  <a:srgbClr val="000000"/>
                </a:solidFill>
                <a:latin typeface="Arial"/>
                <a:ea typeface="Arial"/>
                <a:cs typeface="Arial"/>
                <a:sym typeface="Arial"/>
              </a:rPr>
              <a:t>proc</a:t>
            </a:r>
            <a:r>
              <a:rPr lang="en-US" sz="1100" b="0" i="0" u="none" strike="noStrike" cap="none" dirty="0">
                <a:solidFill>
                  <a:srgbClr val="000000"/>
                </a:solidFill>
                <a:latin typeface="Arial"/>
                <a:ea typeface="Arial"/>
                <a:cs typeface="Arial"/>
                <a:sym typeface="Arial"/>
              </a:rPr>
              <a:t>/ - Directory where information about processes is </a:t>
            </a:r>
            <a:r>
              <a:rPr lang="en-US" sz="1100" b="0" i="0" u="none" strike="noStrike" cap="none" dirty="0" smtClean="0">
                <a:solidFill>
                  <a:srgbClr val="000000"/>
                </a:solidFill>
                <a:latin typeface="Arial"/>
                <a:ea typeface="Arial"/>
                <a:cs typeface="Arial"/>
                <a:sym typeface="Arial"/>
              </a:rPr>
              <a:t>stored</a:t>
            </a:r>
            <a:endParaRPr sz="1100" b="0" i="0" u="none" strike="noStrike" cap="none" dirty="0">
              <a:solidFill>
                <a:srgbClr val="000000"/>
              </a:solidFill>
              <a:latin typeface="Arial"/>
              <a:ea typeface="Arial"/>
              <a:cs typeface="Arial"/>
              <a:sym typeface="Arial"/>
            </a:endParaRPr>
          </a:p>
          <a:p>
            <a:pPr marL="171450" lvl="0" indent="-171450" algn="l" rtl="0">
              <a:lnSpc>
                <a:spcPct val="100000"/>
              </a:lnSpc>
              <a:spcBef>
                <a:spcPts val="0"/>
              </a:spcBef>
              <a:spcAft>
                <a:spcPts val="0"/>
              </a:spcAft>
              <a:buClr>
                <a:schemeClr val="dk1"/>
              </a:buClr>
              <a:buSzPts val="1100"/>
            </a:pPr>
            <a:r>
              <a:rPr lang="en-US" sz="1100" b="0" i="0" u="none" strike="noStrike" cap="none" dirty="0">
                <a:solidFill>
                  <a:srgbClr val="000000"/>
                </a:solidFill>
                <a:latin typeface="Arial"/>
                <a:ea typeface="Arial"/>
                <a:cs typeface="Arial"/>
                <a:sym typeface="Arial"/>
              </a:rPr>
              <a:t>/</a:t>
            </a:r>
            <a:r>
              <a:rPr lang="en-US" sz="1100" b="0" i="0" u="none" strike="noStrike" cap="none" dirty="0" err="1">
                <a:solidFill>
                  <a:srgbClr val="000000"/>
                </a:solidFill>
                <a:latin typeface="Arial"/>
                <a:ea typeface="Arial"/>
                <a:cs typeface="Arial"/>
                <a:sym typeface="Arial"/>
              </a:rPr>
              <a:t>sbin</a:t>
            </a:r>
            <a:r>
              <a:rPr lang="en-US" sz="1100" b="0" i="0" u="none" strike="noStrike" cap="none" dirty="0">
                <a:solidFill>
                  <a:srgbClr val="000000"/>
                </a:solidFill>
                <a:latin typeface="Arial"/>
                <a:ea typeface="Arial"/>
                <a:cs typeface="Arial"/>
                <a:sym typeface="Arial"/>
              </a:rPr>
              <a:t>/ - Contains essential </a:t>
            </a:r>
            <a:r>
              <a:rPr lang="en-US" dirty="0"/>
              <a:t>system</a:t>
            </a:r>
            <a:r>
              <a:rPr lang="en-US" sz="1100" b="0" i="0" u="none" strike="noStrike" cap="none" dirty="0">
                <a:solidFill>
                  <a:srgbClr val="000000"/>
                </a:solidFill>
                <a:latin typeface="Arial"/>
                <a:ea typeface="Arial"/>
                <a:cs typeface="Arial"/>
                <a:sym typeface="Arial"/>
              </a:rPr>
              <a:t> binaries (=tools) used by administrative </a:t>
            </a:r>
            <a:r>
              <a:rPr lang="en-US" sz="1100" b="0" i="0" u="none" strike="noStrike" cap="none" dirty="0" smtClean="0">
                <a:solidFill>
                  <a:srgbClr val="000000"/>
                </a:solidFill>
                <a:latin typeface="Arial"/>
                <a:ea typeface="Arial"/>
                <a:cs typeface="Arial"/>
                <a:sym typeface="Arial"/>
              </a:rPr>
              <a:t>users</a:t>
            </a:r>
            <a:endParaRPr sz="1100" b="0" i="0" u="none" strike="noStrike" cap="none" dirty="0">
              <a:solidFill>
                <a:srgbClr val="000000"/>
              </a:solidFill>
              <a:latin typeface="Arial"/>
              <a:ea typeface="Arial"/>
              <a:cs typeface="Arial"/>
              <a:sym typeface="Arial"/>
            </a:endParaRPr>
          </a:p>
          <a:p>
            <a:pPr marL="171450" lvl="0" indent="-171450" algn="l" rtl="0">
              <a:lnSpc>
                <a:spcPct val="100000"/>
              </a:lnSpc>
              <a:spcBef>
                <a:spcPts val="0"/>
              </a:spcBef>
              <a:spcAft>
                <a:spcPts val="0"/>
              </a:spcAft>
              <a:buClr>
                <a:schemeClr val="dk1"/>
              </a:buClr>
              <a:buSzPts val="1100"/>
            </a:pPr>
            <a:r>
              <a:rPr lang="en-US" sz="1100" b="0" i="0" u="none" strike="noStrike" cap="none" dirty="0">
                <a:solidFill>
                  <a:srgbClr val="000000"/>
                </a:solidFill>
                <a:latin typeface="Arial"/>
                <a:ea typeface="Arial"/>
                <a:cs typeface="Arial"/>
                <a:sym typeface="Arial"/>
              </a:rPr>
              <a:t>/</a:t>
            </a:r>
            <a:r>
              <a:rPr lang="en-US" sz="1100" b="0" i="0" u="none" strike="noStrike" cap="none" dirty="0" err="1">
                <a:solidFill>
                  <a:srgbClr val="000000"/>
                </a:solidFill>
                <a:latin typeface="Arial"/>
                <a:ea typeface="Arial"/>
                <a:cs typeface="Arial"/>
                <a:sym typeface="Arial"/>
              </a:rPr>
              <a:t>srv</a:t>
            </a:r>
            <a:r>
              <a:rPr lang="en-US" sz="1100" b="0" i="0" u="none" strike="noStrike" cap="none" dirty="0">
                <a:solidFill>
                  <a:srgbClr val="000000"/>
                </a:solidFill>
                <a:latin typeface="Arial"/>
                <a:ea typeface="Arial"/>
                <a:cs typeface="Arial"/>
                <a:sym typeface="Arial"/>
              </a:rPr>
              <a:t>/ - Directory to place data to be served by the </a:t>
            </a:r>
            <a:r>
              <a:rPr lang="en-US" sz="1100" b="0" i="0" u="none" strike="noStrike" cap="none" dirty="0" smtClean="0">
                <a:solidFill>
                  <a:srgbClr val="000000"/>
                </a:solidFill>
                <a:latin typeface="Arial"/>
                <a:ea typeface="Arial"/>
                <a:cs typeface="Arial"/>
                <a:sym typeface="Arial"/>
              </a:rPr>
              <a:t>server</a:t>
            </a:r>
            <a:endParaRPr sz="1100" b="0" i="0" u="none" strike="noStrike" cap="none" dirty="0">
              <a:solidFill>
                <a:srgbClr val="000000"/>
              </a:solidFill>
              <a:latin typeface="Arial"/>
              <a:ea typeface="Arial"/>
              <a:cs typeface="Arial"/>
              <a:sym typeface="Arial"/>
            </a:endParaRPr>
          </a:p>
          <a:p>
            <a:pPr marL="171450" lvl="0" indent="-171450" algn="l" rtl="0">
              <a:lnSpc>
                <a:spcPct val="100000"/>
              </a:lnSpc>
              <a:spcBef>
                <a:spcPts val="0"/>
              </a:spcBef>
              <a:spcAft>
                <a:spcPts val="0"/>
              </a:spcAft>
              <a:buClr>
                <a:schemeClr val="dk1"/>
              </a:buClr>
              <a:buSzPts val="1100"/>
            </a:pPr>
            <a:r>
              <a:rPr lang="en-US" sz="1100" b="0" i="0" u="none" strike="noStrike" cap="none" dirty="0">
                <a:solidFill>
                  <a:srgbClr val="000000"/>
                </a:solidFill>
                <a:latin typeface="Arial"/>
                <a:ea typeface="Arial"/>
                <a:cs typeface="Arial"/>
                <a:sym typeface="Arial"/>
              </a:rPr>
              <a:t>/sys/ - Contains information about the system, such as drivers and kernel </a:t>
            </a:r>
            <a:r>
              <a:rPr lang="en-US" sz="1100" b="0" i="0" u="none" strike="noStrike" cap="none" dirty="0" smtClean="0">
                <a:solidFill>
                  <a:srgbClr val="000000"/>
                </a:solidFill>
                <a:latin typeface="Arial"/>
                <a:ea typeface="Arial"/>
                <a:cs typeface="Arial"/>
                <a:sym typeface="Arial"/>
              </a:rPr>
              <a:t>features</a:t>
            </a:r>
            <a:endParaRPr sz="1100" b="0" i="0" u="none" strike="noStrike" cap="none" dirty="0">
              <a:solidFill>
                <a:srgbClr val="000000"/>
              </a:solidFill>
              <a:latin typeface="Arial"/>
              <a:ea typeface="Arial"/>
              <a:cs typeface="Arial"/>
              <a:sym typeface="Arial"/>
            </a:endParaRPr>
          </a:p>
          <a:p>
            <a:pPr marL="171450" lvl="0" indent="-171450" algn="l" rtl="0">
              <a:lnSpc>
                <a:spcPct val="100000"/>
              </a:lnSpc>
              <a:spcBef>
                <a:spcPts val="0"/>
              </a:spcBef>
              <a:spcAft>
                <a:spcPts val="0"/>
              </a:spcAft>
              <a:buClr>
                <a:schemeClr val="dk1"/>
              </a:buClr>
              <a:buSzPts val="1100"/>
            </a:pPr>
            <a:r>
              <a:rPr lang="en-US" sz="1100" b="0" i="0" u="none" strike="noStrike" cap="none" dirty="0">
                <a:solidFill>
                  <a:srgbClr val="000000"/>
                </a:solidFill>
                <a:latin typeface="Arial"/>
                <a:ea typeface="Arial"/>
                <a:cs typeface="Arial"/>
                <a:sym typeface="Arial"/>
              </a:rPr>
              <a:t>/</a:t>
            </a:r>
            <a:r>
              <a:rPr lang="en-US" sz="1100" b="0" i="0" u="none" strike="noStrike" cap="none" dirty="0" err="1">
                <a:solidFill>
                  <a:srgbClr val="000000"/>
                </a:solidFill>
                <a:latin typeface="Arial"/>
                <a:ea typeface="Arial"/>
                <a:cs typeface="Arial"/>
                <a:sym typeface="Arial"/>
              </a:rPr>
              <a:t>tmp</a:t>
            </a:r>
            <a:r>
              <a:rPr lang="en-US" sz="1100" b="0" i="0" u="none" strike="noStrike" cap="none" dirty="0">
                <a:solidFill>
                  <a:srgbClr val="000000"/>
                </a:solidFill>
                <a:latin typeface="Arial"/>
                <a:ea typeface="Arial"/>
                <a:cs typeface="Arial"/>
                <a:sym typeface="Arial"/>
              </a:rPr>
              <a:t>/  - Directory intended for temporary files, often cleared on reboot (because it is stored in RAM, instead of on disk</a:t>
            </a:r>
            <a:r>
              <a:rPr lang="en-US" sz="1100" b="0" i="0" u="none" strike="noStrike" cap="none" dirty="0" smtClean="0">
                <a:solidFill>
                  <a:srgbClr val="000000"/>
                </a:solidFill>
                <a:latin typeface="Arial"/>
                <a:ea typeface="Arial"/>
                <a:cs typeface="Arial"/>
                <a:sym typeface="Arial"/>
              </a:rPr>
              <a:t>)</a:t>
            </a:r>
            <a:endParaRPr sz="1100" b="0" i="0" u="none" strike="noStrike" cap="none" dirty="0">
              <a:solidFill>
                <a:srgbClr val="000000"/>
              </a:solidFill>
              <a:latin typeface="Arial"/>
              <a:ea typeface="Arial"/>
              <a:cs typeface="Arial"/>
              <a:sym typeface="Arial"/>
            </a:endParaRPr>
          </a:p>
          <a:p>
            <a:pPr marL="171450" lvl="0" indent="-171450" algn="l" rtl="0">
              <a:lnSpc>
                <a:spcPct val="100000"/>
              </a:lnSpc>
              <a:spcBef>
                <a:spcPts val="0"/>
              </a:spcBef>
              <a:spcAft>
                <a:spcPts val="0"/>
              </a:spcAft>
              <a:buClr>
                <a:schemeClr val="dk1"/>
              </a:buClr>
              <a:buSzPts val="1100"/>
            </a:pPr>
            <a:r>
              <a:rPr lang="en-US" sz="1100" b="0" i="0" u="none" strike="noStrike" cap="none" dirty="0">
                <a:solidFill>
                  <a:srgbClr val="000000"/>
                </a:solidFill>
                <a:latin typeface="Arial"/>
                <a:ea typeface="Arial"/>
                <a:cs typeface="Arial"/>
                <a:sym typeface="Arial"/>
              </a:rPr>
              <a:t>/</a:t>
            </a:r>
            <a:r>
              <a:rPr lang="en-US" sz="1100" b="0" i="0" u="none" strike="noStrike" cap="none" dirty="0" err="1">
                <a:solidFill>
                  <a:srgbClr val="000000"/>
                </a:solidFill>
                <a:latin typeface="Arial"/>
                <a:ea typeface="Arial"/>
                <a:cs typeface="Arial"/>
                <a:sym typeface="Arial"/>
              </a:rPr>
              <a:t>usr</a:t>
            </a:r>
            <a:r>
              <a:rPr lang="en-US" sz="1100" b="0" i="0" u="none" strike="noStrike" cap="none" dirty="0">
                <a:solidFill>
                  <a:srgbClr val="000000"/>
                </a:solidFill>
                <a:latin typeface="Arial"/>
                <a:ea typeface="Arial"/>
                <a:cs typeface="Arial"/>
                <a:sym typeface="Arial"/>
              </a:rPr>
              <a:t>/ - Contains non-essential files and binaries as read-only user </a:t>
            </a:r>
            <a:r>
              <a:rPr lang="en-US" sz="1100" b="0" i="0" u="none" strike="noStrike" cap="none" dirty="0" smtClean="0">
                <a:solidFill>
                  <a:srgbClr val="000000"/>
                </a:solidFill>
                <a:latin typeface="Arial"/>
                <a:ea typeface="Arial"/>
                <a:cs typeface="Arial"/>
                <a:sym typeface="Arial"/>
              </a:rPr>
              <a:t>data</a:t>
            </a:r>
            <a:endParaRPr sz="1100" b="0" i="0" u="none" strike="noStrike" cap="none" dirty="0">
              <a:solidFill>
                <a:srgbClr val="000000"/>
              </a:solidFill>
              <a:latin typeface="Arial"/>
              <a:ea typeface="Arial"/>
              <a:cs typeface="Arial"/>
              <a:sym typeface="Arial"/>
            </a:endParaRPr>
          </a:p>
          <a:p>
            <a:pPr marL="171450" lvl="0" indent="-171450" algn="l" rtl="0">
              <a:lnSpc>
                <a:spcPct val="100000"/>
              </a:lnSpc>
              <a:spcBef>
                <a:spcPts val="0"/>
              </a:spcBef>
              <a:spcAft>
                <a:spcPts val="0"/>
              </a:spcAft>
              <a:buClr>
                <a:schemeClr val="dk1"/>
              </a:buClr>
              <a:buSzPts val="1100"/>
            </a:pPr>
            <a:r>
              <a:rPr lang="en-US" sz="1100" b="0" i="0" u="none" strike="noStrike" cap="none" dirty="0">
                <a:solidFill>
                  <a:srgbClr val="000000"/>
                </a:solidFill>
                <a:latin typeface="Arial"/>
                <a:ea typeface="Arial"/>
                <a:cs typeface="Arial"/>
                <a:sym typeface="Arial"/>
              </a:rPr>
              <a:t>/</a:t>
            </a:r>
            <a:r>
              <a:rPr lang="en-US" sz="1100" b="0" i="0" u="none" strike="noStrike" cap="none" dirty="0" err="1">
                <a:solidFill>
                  <a:srgbClr val="000000"/>
                </a:solidFill>
                <a:latin typeface="Arial"/>
                <a:ea typeface="Arial"/>
                <a:cs typeface="Arial"/>
                <a:sym typeface="Arial"/>
              </a:rPr>
              <a:t>var</a:t>
            </a:r>
            <a:r>
              <a:rPr lang="en-US" sz="1100" b="0" i="0" u="none" strike="noStrike" cap="none" dirty="0">
                <a:solidFill>
                  <a:srgbClr val="000000"/>
                </a:solidFill>
                <a:latin typeface="Arial"/>
                <a:ea typeface="Arial"/>
                <a:cs typeface="Arial"/>
                <a:sym typeface="Arial"/>
              </a:rPr>
              <a:t>/ - Contains variable files, such as logs</a:t>
            </a:r>
            <a:endParaRPr dirty="0"/>
          </a:p>
        </p:txBody>
      </p:sp>
    </p:spTree>
    <p:extLst>
      <p:ext uri="{BB962C8B-B14F-4D97-AF65-F5344CB8AC3E}">
        <p14:creationId xmlns:p14="http://schemas.microsoft.com/office/powerpoint/2010/main" val="2191878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9e8a8b0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9e8a8b0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b="1">
                <a:solidFill>
                  <a:schemeClr val="dk1"/>
                </a:solidFill>
              </a:rPr>
              <a:t>Notes to the Facilitator:</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Explain about root directory.</a:t>
            </a:r>
            <a:endParaRPr>
              <a:solidFill>
                <a:schemeClr val="dk1"/>
              </a:solidFill>
            </a:endParaRPr>
          </a:p>
          <a:p>
            <a:pPr marL="0" lvl="0" indent="0" algn="l" rtl="0">
              <a:lnSpc>
                <a:spcPct val="115000"/>
              </a:lnSpc>
              <a:spcBef>
                <a:spcPts val="0"/>
              </a:spcBef>
              <a:spcAft>
                <a:spcPts val="0"/>
              </a:spcAft>
              <a:buNone/>
            </a:pP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b="1">
                <a:solidFill>
                  <a:schemeClr val="dk1"/>
                </a:solidFill>
              </a:rPr>
              <a:t>Notes to the Participants:</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The root directory (/) contains below system directories: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US">
                <a:solidFill>
                  <a:schemeClr val="dk1"/>
                </a:solidFill>
              </a:rPr>
              <a:t>/bin - UNIX command directory</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US">
                <a:solidFill>
                  <a:schemeClr val="dk1"/>
                </a:solidFill>
              </a:rPr>
              <a:t>/dev - device special directory</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US">
                <a:solidFill>
                  <a:schemeClr val="dk1"/>
                </a:solidFill>
              </a:rPr>
              <a:t>/etc - additional program and data file directory</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US">
                <a:solidFill>
                  <a:schemeClr val="dk1"/>
                </a:solidFill>
              </a:rPr>
              <a:t>/lib - C programming library directory</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US">
                <a:solidFill>
                  <a:schemeClr val="dk1"/>
                </a:solidFill>
              </a:rPr>
              <a:t>/mnt - mount directory—reserved for mounted filesystems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US">
                <a:solidFill>
                  <a:schemeClr val="dk1"/>
                </a:solidFill>
              </a:rPr>
              <a:t>/opt - location of shared software storage object files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US">
                <a:solidFill>
                  <a:schemeClr val="dk1"/>
                </a:solidFill>
              </a:rPr>
              <a:t>/shlib - shared libraries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US">
                <a:solidFill>
                  <a:schemeClr val="dk1"/>
                </a:solidFill>
              </a:rPr>
              <a:t>/stand - filesystem containing the kernel and boot files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US">
                <a:solidFill>
                  <a:schemeClr val="dk1"/>
                </a:solidFill>
              </a:rPr>
              <a:t>/tcb - TCB (Trusted Computing Base) security binaries and databases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US">
                <a:solidFill>
                  <a:schemeClr val="dk1"/>
                </a:solidFill>
              </a:rPr>
              <a:t>/tmp - temporary directory (reserved for temporary files created by programs)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US">
                <a:solidFill>
                  <a:schemeClr val="dk1"/>
                </a:solidFill>
              </a:rPr>
              <a:t>/usr - user service routines—may contain user home directories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US">
                <a:solidFill>
                  <a:schemeClr val="dk1"/>
                </a:solidFill>
              </a:rPr>
              <a:t>/var - location of non-shared software storage object files</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460121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9e8a8b03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9e8a8b03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b="1">
                <a:solidFill>
                  <a:schemeClr val="dk1"/>
                </a:solidFill>
              </a:rPr>
              <a:t>Notes to the Facilitator:</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Explain about /usr directory.</a:t>
            </a:r>
            <a:endParaRPr>
              <a:solidFill>
                <a:schemeClr val="dk1"/>
              </a:solidFill>
            </a:endParaRPr>
          </a:p>
          <a:p>
            <a:pPr marL="0" lvl="0" indent="0" algn="l" rtl="0">
              <a:lnSpc>
                <a:spcPct val="115000"/>
              </a:lnSpc>
              <a:spcBef>
                <a:spcPts val="0"/>
              </a:spcBef>
              <a:spcAft>
                <a:spcPts val="0"/>
              </a:spcAft>
              <a:buNone/>
            </a:pP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b="1">
                <a:solidFill>
                  <a:schemeClr val="dk1"/>
                </a:solidFill>
              </a:rPr>
              <a:t>Notes to the Participants:</a:t>
            </a:r>
            <a:endParaRPr b="1">
              <a:solidFill>
                <a:schemeClr val="dk1"/>
              </a:solidFill>
            </a:endParaRPr>
          </a:p>
          <a:p>
            <a:pPr marL="457200" lvl="0" indent="-298450" algn="l" rtl="0">
              <a:lnSpc>
                <a:spcPct val="115000"/>
              </a:lnSpc>
              <a:spcBef>
                <a:spcPts val="0"/>
              </a:spcBef>
              <a:spcAft>
                <a:spcPts val="0"/>
              </a:spcAft>
              <a:buClr>
                <a:schemeClr val="dk1"/>
              </a:buClr>
              <a:buSzPts val="1100"/>
              <a:buChar char="●"/>
            </a:pPr>
            <a:r>
              <a:rPr lang="en-US">
                <a:solidFill>
                  <a:schemeClr val="dk1"/>
                </a:solidFill>
              </a:rPr>
              <a:t>The </a:t>
            </a:r>
            <a:r>
              <a:rPr lang="en-US" i="1">
                <a:solidFill>
                  <a:schemeClr val="dk1"/>
                </a:solidFill>
              </a:rPr>
              <a:t>/usr</a:t>
            </a:r>
            <a:r>
              <a:rPr lang="en-US">
                <a:solidFill>
                  <a:schemeClr val="dk1"/>
                </a:solidFill>
              </a:rPr>
              <a:t> directory contain additional UNIX commands and data files stored in separate sub directories. It is the default location of user home directories.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US">
                <a:solidFill>
                  <a:schemeClr val="dk1"/>
                </a:solidFill>
              </a:rPr>
              <a:t>The </a:t>
            </a:r>
            <a:r>
              <a:rPr lang="en-US" i="1">
                <a:solidFill>
                  <a:schemeClr val="dk1"/>
                </a:solidFill>
              </a:rPr>
              <a:t>/usr/bin</a:t>
            </a:r>
            <a:r>
              <a:rPr lang="en-US">
                <a:solidFill>
                  <a:schemeClr val="dk1"/>
                </a:solidFill>
              </a:rPr>
              <a:t> directory contains UNIX commands which are used less frequently and considered nonessential to UNIX system operation.</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US">
                <a:solidFill>
                  <a:schemeClr val="dk1"/>
                </a:solidFill>
              </a:rPr>
              <a:t>The </a:t>
            </a:r>
            <a:r>
              <a:rPr lang="en-US" i="1">
                <a:solidFill>
                  <a:schemeClr val="dk1"/>
                </a:solidFill>
              </a:rPr>
              <a:t>/usr/include</a:t>
            </a:r>
            <a:r>
              <a:rPr lang="en-US">
                <a:solidFill>
                  <a:schemeClr val="dk1"/>
                </a:solidFill>
              </a:rPr>
              <a:t> directory contains files required for compiling C programs.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US">
                <a:solidFill>
                  <a:schemeClr val="dk1"/>
                </a:solidFill>
              </a:rPr>
              <a:t>The </a:t>
            </a:r>
            <a:r>
              <a:rPr lang="en-US" i="1">
                <a:solidFill>
                  <a:schemeClr val="dk1"/>
                </a:solidFill>
              </a:rPr>
              <a:t>/usr/lib</a:t>
            </a:r>
            <a:r>
              <a:rPr lang="en-US">
                <a:solidFill>
                  <a:schemeClr val="dk1"/>
                </a:solidFill>
              </a:rPr>
              <a:t> directory contains data files and libraries which are used by various UNIX commands.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US">
                <a:solidFill>
                  <a:schemeClr val="dk1"/>
                </a:solidFill>
              </a:rPr>
              <a:t>The </a:t>
            </a:r>
            <a:r>
              <a:rPr lang="en-US" i="1">
                <a:solidFill>
                  <a:schemeClr val="dk1"/>
                </a:solidFill>
              </a:rPr>
              <a:t>/usr/spool</a:t>
            </a:r>
            <a:r>
              <a:rPr lang="en-US">
                <a:solidFill>
                  <a:schemeClr val="dk1"/>
                </a:solidFill>
              </a:rPr>
              <a:t> directory contains directories for storing files to be mailed, printed, or passed through networks.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US">
                <a:solidFill>
                  <a:schemeClr val="dk1"/>
                </a:solidFill>
              </a:rPr>
              <a:t>The </a:t>
            </a:r>
            <a:r>
              <a:rPr lang="en-US" i="1">
                <a:solidFill>
                  <a:schemeClr val="dk1"/>
                </a:solidFill>
              </a:rPr>
              <a:t>/usr/tmp</a:t>
            </a:r>
            <a:r>
              <a:rPr lang="en-US">
                <a:solidFill>
                  <a:schemeClr val="dk1"/>
                </a:solidFill>
              </a:rPr>
              <a:t> directory contains temporary files.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US">
                <a:solidFill>
                  <a:schemeClr val="dk1"/>
                </a:solidFill>
              </a:rPr>
              <a:t>The </a:t>
            </a:r>
            <a:r>
              <a:rPr lang="en-US" i="1">
                <a:solidFill>
                  <a:schemeClr val="dk1"/>
                </a:solidFill>
              </a:rPr>
              <a:t>/usr/adm</a:t>
            </a:r>
            <a:r>
              <a:rPr lang="en-US">
                <a:solidFill>
                  <a:schemeClr val="dk1"/>
                </a:solidFill>
              </a:rPr>
              <a:t> directory contains data files associated with system administration and accounting. </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89098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Facilitator:</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Discuss about different commands in /bin and /sbin.</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Participants:</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In general, only the root operator uses the commands in the /sbin directory. Often, the commands in these two directories are </a:t>
            </a:r>
            <a:r>
              <a:rPr lang="en-US" sz="1100" b="0" i="1" u="none" strike="noStrike" cap="none">
                <a:solidFill>
                  <a:srgbClr val="000000"/>
                </a:solidFill>
                <a:latin typeface="Arial"/>
                <a:ea typeface="Arial"/>
                <a:cs typeface="Arial"/>
                <a:sym typeface="Arial"/>
              </a:rPr>
              <a:t>statically</a:t>
            </a:r>
            <a:r>
              <a:rPr lang="en-US" sz="1100" b="0" i="0" u="none" strike="noStrike" cap="none">
                <a:solidFill>
                  <a:srgbClr val="000000"/>
                </a:solidFill>
                <a:latin typeface="Arial"/>
                <a:ea typeface="Arial"/>
                <a:cs typeface="Arial"/>
                <a:sym typeface="Arial"/>
              </a:rPr>
              <a:t> linked, which means that the commands do not depend on software libraries residing under the /lib or /usr/lib directories. </a:t>
            </a:r>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For security reasons, these commands are isolated and kept in a separate location where changes are more difficult and where it will be more obvious for the system administrator if unauthorized changes are made.</a:t>
            </a:r>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If the user wants to create custom scripts and make those scripts available to all users, it can be added /</a:t>
            </a:r>
            <a:r>
              <a:rPr lang="en-US"/>
              <a:t>usr/local/bin</a:t>
            </a:r>
            <a:r>
              <a:rPr lang="en-US" sz="1100" b="0" i="0" u="none" strike="noStrike" cap="none">
                <a:solidFill>
                  <a:srgbClr val="000000"/>
                </a:solidFill>
                <a:latin typeface="Arial"/>
                <a:ea typeface="Arial"/>
                <a:cs typeface="Arial"/>
                <a:sym typeface="Arial"/>
              </a:rPr>
              <a:t> directory.</a:t>
            </a:r>
            <a:endParaRPr sz="1100" b="0" i="0" u="none" strike="noStrike" cap="none">
              <a:solidFill>
                <a:srgbClr val="000000"/>
              </a:solidFill>
              <a:latin typeface="Arial"/>
              <a:ea typeface="Arial"/>
              <a:cs typeface="Arial"/>
              <a:sym typeface="Arial"/>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38542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Tell the participants that they will be going through a knowledge check question.</a:t>
            </a:r>
            <a:endParaRPr b="1" dirty="0">
              <a:solidFill>
                <a:schemeClr val="dk1"/>
              </a:solidFill>
            </a:endParaRPr>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Answer: </a:t>
            </a:r>
            <a:endParaRPr b="1" dirty="0"/>
          </a:p>
          <a:p>
            <a:pPr marL="0" lvl="0" indent="0" algn="l" rtl="0">
              <a:lnSpc>
                <a:spcPct val="100000"/>
              </a:lnSpc>
              <a:spcBef>
                <a:spcPts val="0"/>
              </a:spcBef>
              <a:spcAft>
                <a:spcPts val="0"/>
              </a:spcAft>
              <a:buSzPts val="1100"/>
              <a:buNone/>
            </a:pPr>
            <a:r>
              <a:rPr lang="en-US" dirty="0" smtClean="0"/>
              <a:t>1. c</a:t>
            </a:r>
            <a:r>
              <a:rPr lang="en-US" dirty="0"/>
              <a:t>. /</a:t>
            </a:r>
            <a:r>
              <a:rPr lang="en-US" dirty="0" err="1" smtClean="0"/>
              <a:t>etc</a:t>
            </a:r>
            <a:endParaRPr lang="en-US" dirty="0" smtClean="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2. d. /lib</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364491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Tell the participants that they will be going through a knowledge check question.</a:t>
            </a:r>
            <a:endParaRPr sz="1200" dirty="0">
              <a:solidFill>
                <a:schemeClr val="dk1"/>
              </a:solidFill>
            </a:endParaRPr>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Answer: </a:t>
            </a:r>
            <a:endParaRPr b="1" dirty="0"/>
          </a:p>
          <a:p>
            <a:pPr marL="0" lvl="0" indent="0" algn="l" rtl="0">
              <a:lnSpc>
                <a:spcPct val="100000"/>
              </a:lnSpc>
              <a:spcBef>
                <a:spcPts val="0"/>
              </a:spcBef>
              <a:spcAft>
                <a:spcPts val="0"/>
              </a:spcAft>
              <a:buSzPts val="1100"/>
              <a:buNone/>
            </a:pPr>
            <a:r>
              <a:rPr lang="en-US" dirty="0" smtClean="0"/>
              <a:t>3. b</a:t>
            </a:r>
            <a:r>
              <a:rPr lang="en-US" dirty="0"/>
              <a:t>. Parallel </a:t>
            </a:r>
            <a:r>
              <a:rPr lang="en-US" dirty="0" smtClean="0"/>
              <a:t>I/O</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4. b. /</a:t>
            </a:r>
            <a:r>
              <a:rPr lang="en-US" dirty="0" err="1" smtClean="0"/>
              <a:t>sbin</a:t>
            </a:r>
            <a:endParaRPr lang="en-US" dirty="0" smtClean="0"/>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086139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Facilitator:</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Explain permissions in Linux.</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Participants:</a:t>
            </a:r>
            <a:endParaRPr b="1">
              <a:solidFill>
                <a:schemeClr val="dk1"/>
              </a:solidFill>
            </a:endParaRPr>
          </a:p>
          <a:p>
            <a:pPr marL="158750" lvl="0" indent="0" algn="l" rtl="0">
              <a:lnSpc>
                <a:spcPct val="100000"/>
              </a:lnSpc>
              <a:spcBef>
                <a:spcPts val="0"/>
              </a:spcBef>
              <a:spcAft>
                <a:spcPts val="0"/>
              </a:spcAft>
              <a:buSzPts val="1100"/>
              <a:buNone/>
            </a:pPr>
            <a:r>
              <a:rPr lang="en-US" sz="1100" b="0" i="0" u="none" strike="noStrike" cap="none">
                <a:solidFill>
                  <a:srgbClr val="000000"/>
                </a:solidFill>
                <a:latin typeface="Arial"/>
                <a:ea typeface="Arial"/>
                <a:cs typeface="Arial"/>
                <a:sym typeface="Arial"/>
              </a:rPr>
              <a:t>In Linux, permissions are controlled at three levels:</a:t>
            </a:r>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Owner (called user, or ‘u’ for short)</a:t>
            </a:r>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Group (‘g’ for short)</a:t>
            </a:r>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The rest of the world (called other, or ‘o’ for short)</a:t>
            </a:r>
            <a:endParaRPr/>
          </a:p>
          <a:p>
            <a:pPr marL="457200" lvl="0" indent="-22860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a:p>
            <a:pPr marL="158750" lvl="0" indent="0" algn="l" rtl="0">
              <a:lnSpc>
                <a:spcPct val="100000"/>
              </a:lnSpc>
              <a:spcBef>
                <a:spcPts val="0"/>
              </a:spcBef>
              <a:spcAft>
                <a:spcPts val="0"/>
              </a:spcAft>
              <a:buSzPts val="1100"/>
              <a:buNone/>
            </a:pPr>
            <a:r>
              <a:rPr lang="en-US" sz="1100" b="0" i="0" u="none" strike="noStrike" cap="none">
                <a:solidFill>
                  <a:srgbClr val="000000"/>
                </a:solidFill>
                <a:latin typeface="Arial"/>
                <a:ea typeface="Arial"/>
                <a:cs typeface="Arial"/>
                <a:sym typeface="Arial"/>
              </a:rPr>
              <a:t>The following list describes what each level of access provides:</a:t>
            </a:r>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Read—for a file, it can be viewed or copied</a:t>
            </a:r>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Write—for a file, it can be overwritten (e.g., using save as)</a:t>
            </a:r>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Execute—for a file, it can be executed (this is necessary for executable programs and shell scripts)</a:t>
            </a:r>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Read—for a directory, the directory’s contents can be viewed by ls</a:t>
            </a:r>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Write—for a directory, files can be written there</a:t>
            </a:r>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Execute—for a directory, a user can do  cd into it</a:t>
            </a:r>
            <a:endParaRPr/>
          </a:p>
          <a:p>
            <a:pPr marL="15875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b="1">
              <a:solidFill>
                <a:schemeClr val="dk1"/>
              </a:solidFill>
            </a:endParaRPr>
          </a:p>
        </p:txBody>
      </p:sp>
    </p:spTree>
    <p:extLst>
      <p:ext uri="{BB962C8B-B14F-4D97-AF65-F5344CB8AC3E}">
        <p14:creationId xmlns:p14="http://schemas.microsoft.com/office/powerpoint/2010/main" val="3510878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Explain permissions in Linux.</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Participants:</a:t>
            </a:r>
            <a:endParaRPr dirty="0"/>
          </a:p>
          <a:p>
            <a:pPr marL="0" lvl="0" indent="0" algn="l" rtl="0">
              <a:lnSpc>
                <a:spcPct val="100000"/>
              </a:lnSpc>
              <a:spcBef>
                <a:spcPts val="0"/>
              </a:spcBef>
              <a:spcAft>
                <a:spcPts val="0"/>
              </a:spcAft>
              <a:buClr>
                <a:schemeClr val="dk1"/>
              </a:buClr>
              <a:buSzPts val="1100"/>
              <a:buFont typeface="Arial"/>
              <a:buNone/>
            </a:pPr>
            <a:endParaRPr b="1"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smtClean="0">
                <a:solidFill>
                  <a:schemeClr val="dk1"/>
                </a:solidFill>
              </a:rPr>
              <a:t>Permission		Explanation                              </a:t>
            </a:r>
            <a:endParaRPr b="1" dirty="0"/>
          </a:p>
          <a:p>
            <a:pPr marL="0" lvl="0" indent="0" algn="l" rtl="0">
              <a:lnSpc>
                <a:spcPct val="100000"/>
              </a:lnSpc>
              <a:spcBef>
                <a:spcPts val="0"/>
              </a:spcBef>
              <a:spcAft>
                <a:spcPts val="0"/>
              </a:spcAft>
              <a:buClr>
                <a:schemeClr val="dk1"/>
              </a:buClr>
              <a:buSzPts val="1100"/>
              <a:buFont typeface="Arial"/>
              <a:buNone/>
            </a:pPr>
            <a:r>
              <a:rPr lang="en-US" b="0" dirty="0" smtClean="0">
                <a:solidFill>
                  <a:schemeClr val="dk1"/>
                </a:solidFill>
              </a:rPr>
              <a:t>000		No </a:t>
            </a:r>
            <a:r>
              <a:rPr lang="en-US" b="0" dirty="0">
                <a:solidFill>
                  <a:schemeClr val="dk1"/>
                </a:solidFill>
              </a:rPr>
              <a:t>one has any type of access to the item                   </a:t>
            </a:r>
            <a:endParaRPr b="0" dirty="0"/>
          </a:p>
          <a:p>
            <a:pPr marL="0" lvl="0" indent="0" algn="l" rtl="0">
              <a:lnSpc>
                <a:spcPct val="100000"/>
              </a:lnSpc>
              <a:spcBef>
                <a:spcPts val="0"/>
              </a:spcBef>
              <a:spcAft>
                <a:spcPts val="0"/>
              </a:spcAft>
              <a:buClr>
                <a:schemeClr val="dk1"/>
              </a:buClr>
              <a:buSzPts val="1100"/>
              <a:buFont typeface="Arial"/>
              <a:buNone/>
            </a:pPr>
            <a:r>
              <a:rPr lang="en-US" b="0" dirty="0" smtClean="0">
                <a:solidFill>
                  <a:schemeClr val="dk1"/>
                </a:solidFill>
              </a:rPr>
              <a:t>200		 </a:t>
            </a:r>
            <a:r>
              <a:rPr lang="en-US" b="0" dirty="0">
                <a:solidFill>
                  <a:schemeClr val="dk1"/>
                </a:solidFill>
              </a:rPr>
              <a:t>Write only                     </a:t>
            </a:r>
            <a:endParaRPr b="0" dirty="0"/>
          </a:p>
          <a:p>
            <a:pPr marL="0" lvl="0" indent="0" algn="l" rtl="0">
              <a:lnSpc>
                <a:spcPct val="100000"/>
              </a:lnSpc>
              <a:spcBef>
                <a:spcPts val="0"/>
              </a:spcBef>
              <a:spcAft>
                <a:spcPts val="0"/>
              </a:spcAft>
              <a:buClr>
                <a:schemeClr val="dk1"/>
              </a:buClr>
              <a:buSzPts val="1100"/>
              <a:buFont typeface="Arial"/>
              <a:buNone/>
            </a:pPr>
            <a:r>
              <a:rPr lang="en-US" b="0" dirty="0" smtClean="0">
                <a:solidFill>
                  <a:schemeClr val="dk1"/>
                </a:solidFill>
              </a:rPr>
              <a:t>400		Read </a:t>
            </a:r>
            <a:r>
              <a:rPr lang="en-US" b="0" dirty="0">
                <a:solidFill>
                  <a:schemeClr val="dk1"/>
                </a:solidFill>
              </a:rPr>
              <a:t>only for owner         </a:t>
            </a:r>
            <a:endParaRPr b="0" dirty="0"/>
          </a:p>
          <a:p>
            <a:pPr marL="0" lvl="0" indent="0" algn="l" rtl="0">
              <a:lnSpc>
                <a:spcPct val="100000"/>
              </a:lnSpc>
              <a:spcBef>
                <a:spcPts val="0"/>
              </a:spcBef>
              <a:spcAft>
                <a:spcPts val="0"/>
              </a:spcAft>
              <a:buClr>
                <a:schemeClr val="dk1"/>
              </a:buClr>
              <a:buSzPts val="1100"/>
              <a:buFont typeface="Arial"/>
              <a:buNone/>
            </a:pPr>
            <a:r>
              <a:rPr lang="en-US" b="0" dirty="0" smtClean="0">
                <a:solidFill>
                  <a:schemeClr val="dk1"/>
                </a:solidFill>
              </a:rPr>
              <a:t>644		Access </a:t>
            </a:r>
            <a:r>
              <a:rPr lang="en-US" b="0" dirty="0">
                <a:solidFill>
                  <a:schemeClr val="dk1"/>
                </a:solidFill>
              </a:rPr>
              <a:t>to owner, read-only for all others                          </a:t>
            </a:r>
            <a:endParaRPr b="0" dirty="0"/>
          </a:p>
          <a:p>
            <a:pPr marL="0" lvl="0" indent="0" algn="l" rtl="0">
              <a:lnSpc>
                <a:spcPct val="100000"/>
              </a:lnSpc>
              <a:spcBef>
                <a:spcPts val="0"/>
              </a:spcBef>
              <a:spcAft>
                <a:spcPts val="0"/>
              </a:spcAft>
              <a:buClr>
                <a:schemeClr val="dk1"/>
              </a:buClr>
              <a:buSzPts val="1100"/>
              <a:buFont typeface="Arial"/>
              <a:buNone/>
            </a:pPr>
            <a:r>
              <a:rPr lang="en-US" b="0" dirty="0" smtClean="0">
                <a:solidFill>
                  <a:schemeClr val="dk1"/>
                </a:solidFill>
              </a:rPr>
              <a:t>664		Access </a:t>
            </a:r>
            <a:r>
              <a:rPr lang="en-US" b="0" dirty="0">
                <a:solidFill>
                  <a:schemeClr val="dk1"/>
                </a:solidFill>
              </a:rPr>
              <a:t>to owner and group, read-only for world            </a:t>
            </a:r>
            <a:endParaRPr b="0" dirty="0"/>
          </a:p>
          <a:p>
            <a:pPr marL="0" lvl="0" indent="0" algn="l" rtl="0">
              <a:lnSpc>
                <a:spcPct val="100000"/>
              </a:lnSpc>
              <a:spcBef>
                <a:spcPts val="0"/>
              </a:spcBef>
              <a:spcAft>
                <a:spcPts val="0"/>
              </a:spcAft>
              <a:buClr>
                <a:schemeClr val="dk1"/>
              </a:buClr>
              <a:buSzPts val="1100"/>
              <a:buFont typeface="Arial"/>
              <a:buNone/>
            </a:pPr>
            <a:r>
              <a:rPr lang="en-US" b="0" dirty="0" smtClean="0">
                <a:solidFill>
                  <a:schemeClr val="dk1"/>
                </a:solidFill>
              </a:rPr>
              <a:t>660		Access </a:t>
            </a:r>
            <a:r>
              <a:rPr lang="en-US" b="0" dirty="0">
                <a:solidFill>
                  <a:schemeClr val="dk1"/>
                </a:solidFill>
              </a:rPr>
              <a:t>to owner and group, no access for world            </a:t>
            </a:r>
            <a:endParaRPr b="0" dirty="0"/>
          </a:p>
          <a:p>
            <a:pPr marL="0" lvl="0" indent="0" algn="l" rtl="0">
              <a:lnSpc>
                <a:spcPct val="100000"/>
              </a:lnSpc>
              <a:spcBef>
                <a:spcPts val="0"/>
              </a:spcBef>
              <a:spcAft>
                <a:spcPts val="0"/>
              </a:spcAft>
              <a:buClr>
                <a:schemeClr val="dk1"/>
              </a:buClr>
              <a:buSzPts val="1100"/>
              <a:buFont typeface="Arial"/>
              <a:buNone/>
            </a:pPr>
            <a:r>
              <a:rPr lang="en-US" b="0" dirty="0" smtClean="0">
                <a:solidFill>
                  <a:schemeClr val="dk1"/>
                </a:solidFill>
              </a:rPr>
              <a:t>646		World </a:t>
            </a:r>
            <a:r>
              <a:rPr lang="en-US" b="0" dirty="0">
                <a:solidFill>
                  <a:schemeClr val="dk1"/>
                </a:solidFill>
              </a:rPr>
              <a:t>can write but group members cannot            </a:t>
            </a:r>
            <a:endParaRPr b="0" dirty="0"/>
          </a:p>
          <a:p>
            <a:pPr marL="0" lvl="0" indent="0" algn="l" rtl="0">
              <a:lnSpc>
                <a:spcPct val="100000"/>
              </a:lnSpc>
              <a:spcBef>
                <a:spcPts val="0"/>
              </a:spcBef>
              <a:spcAft>
                <a:spcPts val="0"/>
              </a:spcAft>
              <a:buClr>
                <a:schemeClr val="dk1"/>
              </a:buClr>
              <a:buSzPts val="1100"/>
              <a:buFont typeface="Arial"/>
              <a:buNone/>
            </a:pPr>
            <a:r>
              <a:rPr lang="en-US" b="0" dirty="0" smtClean="0">
                <a:solidFill>
                  <a:schemeClr val="dk1"/>
                </a:solidFill>
              </a:rPr>
              <a:t>755		Adding </a:t>
            </a:r>
            <a:r>
              <a:rPr lang="en-US" b="0" dirty="0">
                <a:solidFill>
                  <a:schemeClr val="dk1"/>
                </a:solidFill>
              </a:rPr>
              <a:t>execute access to 644, used for directories, script files, and executable programs                       </a:t>
            </a:r>
            <a:endParaRPr b="0" dirty="0"/>
          </a:p>
          <a:p>
            <a:pPr marL="0" lvl="0" indent="0" algn="l" rtl="0">
              <a:lnSpc>
                <a:spcPct val="100000"/>
              </a:lnSpc>
              <a:spcBef>
                <a:spcPts val="0"/>
              </a:spcBef>
              <a:spcAft>
                <a:spcPts val="0"/>
              </a:spcAft>
              <a:buClr>
                <a:schemeClr val="dk1"/>
              </a:buClr>
              <a:buSzPts val="1100"/>
              <a:buFont typeface="Arial"/>
              <a:buNone/>
            </a:pPr>
            <a:r>
              <a:rPr lang="en-US" b="0" dirty="0" smtClean="0">
                <a:solidFill>
                  <a:schemeClr val="dk1"/>
                </a:solidFill>
              </a:rPr>
              <a:t>745		Execute </a:t>
            </a:r>
            <a:r>
              <a:rPr lang="en-US" b="0" dirty="0">
                <a:solidFill>
                  <a:schemeClr val="dk1"/>
                </a:solidFill>
              </a:rPr>
              <a:t>privilege added to owner and world                         </a:t>
            </a:r>
            <a:endParaRPr b="0" dirty="0"/>
          </a:p>
          <a:p>
            <a:pPr marL="0" lvl="0" indent="0" algn="l" rtl="0">
              <a:lnSpc>
                <a:spcPct val="100000"/>
              </a:lnSpc>
              <a:spcBef>
                <a:spcPts val="0"/>
              </a:spcBef>
              <a:spcAft>
                <a:spcPts val="0"/>
              </a:spcAft>
              <a:buClr>
                <a:schemeClr val="dk1"/>
              </a:buClr>
              <a:buSzPts val="1100"/>
              <a:buFont typeface="Arial"/>
              <a:buNone/>
            </a:pPr>
            <a:r>
              <a:rPr lang="en-US" b="0" dirty="0" smtClean="0">
                <a:solidFill>
                  <a:schemeClr val="dk1"/>
                </a:solidFill>
              </a:rPr>
              <a:t>775		Adds </a:t>
            </a:r>
            <a:r>
              <a:rPr lang="en-US" b="0" dirty="0">
                <a:solidFill>
                  <a:schemeClr val="dk1"/>
                </a:solidFill>
              </a:rPr>
              <a:t>write access to group                           </a:t>
            </a:r>
            <a:endParaRPr b="0" dirty="0"/>
          </a:p>
          <a:p>
            <a:pPr marL="0" lvl="0" indent="0" algn="l" rtl="0">
              <a:lnSpc>
                <a:spcPct val="100000"/>
              </a:lnSpc>
              <a:spcBef>
                <a:spcPts val="0"/>
              </a:spcBef>
              <a:spcAft>
                <a:spcPts val="0"/>
              </a:spcAft>
              <a:buClr>
                <a:schemeClr val="dk1"/>
              </a:buClr>
              <a:buSzPts val="1100"/>
              <a:buFont typeface="Arial"/>
              <a:buNone/>
            </a:pPr>
            <a:r>
              <a:rPr lang="en-US" b="0" dirty="0" smtClean="0">
                <a:solidFill>
                  <a:schemeClr val="dk1"/>
                </a:solidFill>
              </a:rPr>
              <a:t>711		Group </a:t>
            </a:r>
            <a:r>
              <a:rPr lang="en-US" b="0" dirty="0">
                <a:solidFill>
                  <a:schemeClr val="dk1"/>
                </a:solidFill>
              </a:rPr>
              <a:t>members and world can execute the file only                           </a:t>
            </a:r>
            <a:endParaRPr b="0" dirty="0"/>
          </a:p>
          <a:p>
            <a:pPr marL="0" lvl="0" indent="0" algn="l" rtl="0">
              <a:lnSpc>
                <a:spcPct val="100000"/>
              </a:lnSpc>
              <a:spcBef>
                <a:spcPts val="0"/>
              </a:spcBef>
              <a:spcAft>
                <a:spcPts val="0"/>
              </a:spcAft>
              <a:buClr>
                <a:schemeClr val="dk1"/>
              </a:buClr>
              <a:buSzPts val="1100"/>
              <a:buFont typeface="Arial"/>
              <a:buNone/>
            </a:pPr>
            <a:r>
              <a:rPr lang="en-US" b="0" dirty="0" smtClean="0">
                <a:solidFill>
                  <a:schemeClr val="dk1"/>
                </a:solidFill>
              </a:rPr>
              <a:t>666/777		Read </a:t>
            </a:r>
            <a:r>
              <a:rPr lang="en-US" b="0" dirty="0">
                <a:solidFill>
                  <a:schemeClr val="dk1"/>
                </a:solidFill>
              </a:rPr>
              <a:t>and write access to everyone </a:t>
            </a:r>
            <a:endParaRPr b="0" dirty="0">
              <a:solidFill>
                <a:schemeClr val="dk1"/>
              </a:solidFill>
            </a:endParaRPr>
          </a:p>
        </p:txBody>
      </p:sp>
    </p:spTree>
    <p:extLst>
      <p:ext uri="{BB962C8B-B14F-4D97-AF65-F5344CB8AC3E}">
        <p14:creationId xmlns:p14="http://schemas.microsoft.com/office/powerpoint/2010/main" val="404058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Tell the participants that they will be going through a knowledge check question.</a:t>
            </a:r>
            <a:endParaRPr sz="1200" dirty="0">
              <a:solidFill>
                <a:schemeClr val="dk1"/>
              </a:solidFill>
            </a:endParaRPr>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Answer: </a:t>
            </a:r>
            <a:endParaRPr b="1" dirty="0"/>
          </a:p>
          <a:p>
            <a:pPr marL="0" lvl="0" indent="0" algn="l" rtl="0">
              <a:lnSpc>
                <a:spcPct val="100000"/>
              </a:lnSpc>
              <a:spcBef>
                <a:spcPts val="0"/>
              </a:spcBef>
              <a:spcAft>
                <a:spcPts val="0"/>
              </a:spcAft>
              <a:buSzPts val="1100"/>
              <a:buNone/>
            </a:pPr>
            <a:r>
              <a:rPr lang="en-US" dirty="0" smtClean="0"/>
              <a:t>1. b</a:t>
            </a:r>
            <a:r>
              <a:rPr lang="en-US" dirty="0"/>
              <a:t>. Device </a:t>
            </a:r>
            <a:r>
              <a:rPr lang="en-US" dirty="0" smtClean="0"/>
              <a:t>files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2. a. Read only for owner</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329237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Tell the participants that they will be going through a knowledge check question.</a:t>
            </a:r>
            <a:endParaRPr b="1" dirty="0">
              <a:solidFill>
                <a:schemeClr val="dk1"/>
              </a:solidFill>
            </a:endParaRPr>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Answer: </a:t>
            </a:r>
            <a:endParaRPr b="1" dirty="0"/>
          </a:p>
          <a:p>
            <a:pPr marL="0" lvl="0" indent="0" algn="l" rtl="0">
              <a:lnSpc>
                <a:spcPct val="100000"/>
              </a:lnSpc>
              <a:spcBef>
                <a:spcPts val="0"/>
              </a:spcBef>
              <a:spcAft>
                <a:spcPts val="0"/>
              </a:spcAft>
              <a:buSzPts val="1100"/>
              <a:buNone/>
            </a:pPr>
            <a:r>
              <a:rPr lang="en-US" dirty="0" smtClean="0"/>
              <a:t>3. a. Real-Time information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4. b. Write only</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8284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US" sz="1200" b="1" dirty="0">
                <a:solidFill>
                  <a:schemeClr val="dk1"/>
                </a:solidFill>
              </a:rPr>
              <a:t>Notes to the Facilitator:</a:t>
            </a:r>
            <a:endParaRPr sz="1200" b="1" dirty="0">
              <a:solidFill>
                <a:schemeClr val="dk1"/>
              </a:solidFill>
            </a:endParaRPr>
          </a:p>
          <a:p>
            <a:pPr marL="0" lvl="0" indent="0" algn="l" rtl="0">
              <a:spcBef>
                <a:spcPts val="0"/>
              </a:spcBef>
              <a:spcAft>
                <a:spcPts val="0"/>
              </a:spcAft>
              <a:buSzPts val="1100"/>
              <a:buNone/>
            </a:pPr>
            <a:r>
              <a:rPr lang="en-US" sz="1200" dirty="0">
                <a:solidFill>
                  <a:schemeClr val="dk1"/>
                </a:solidFill>
              </a:rPr>
              <a:t>Explain the module objectives to the participants. </a:t>
            </a:r>
            <a:endParaRPr sz="1200" dirty="0">
              <a:solidFill>
                <a:schemeClr val="dk1"/>
              </a:solidFill>
            </a:endParaRPr>
          </a:p>
          <a:p>
            <a:pPr marL="0" lvl="0" indent="0" algn="l" rtl="0">
              <a:lnSpc>
                <a:spcPct val="115000"/>
              </a:lnSpc>
              <a:spcBef>
                <a:spcPts val="1600"/>
              </a:spcBef>
              <a:spcAft>
                <a:spcPts val="0"/>
              </a:spcAft>
              <a:buSzPts val="1100"/>
              <a:buNone/>
            </a:pPr>
            <a:endParaRPr lang="en-US" sz="1200" b="1" dirty="0" smtClean="0">
              <a:solidFill>
                <a:schemeClr val="dk1"/>
              </a:solidFill>
            </a:endParaRPr>
          </a:p>
          <a:p>
            <a:pPr marL="0" lvl="0" indent="0" algn="l" rtl="0">
              <a:lnSpc>
                <a:spcPct val="115000"/>
              </a:lnSpc>
              <a:spcBef>
                <a:spcPts val="1600"/>
              </a:spcBef>
              <a:spcAft>
                <a:spcPts val="0"/>
              </a:spcAft>
              <a:buSzPts val="1100"/>
              <a:buNone/>
            </a:pPr>
            <a:r>
              <a:rPr lang="en-US" sz="1200" b="1" dirty="0" smtClean="0">
                <a:solidFill>
                  <a:schemeClr val="dk1"/>
                </a:solidFill>
              </a:rPr>
              <a:t>Notes </a:t>
            </a:r>
            <a:r>
              <a:rPr lang="en-US" sz="1200" b="1" dirty="0">
                <a:solidFill>
                  <a:schemeClr val="dk1"/>
                </a:solidFill>
              </a:rPr>
              <a:t>to the Participants:</a:t>
            </a:r>
            <a:endParaRPr sz="1200" b="1" dirty="0">
              <a:solidFill>
                <a:schemeClr val="dk1"/>
              </a:solidFill>
            </a:endParaRPr>
          </a:p>
          <a:p>
            <a:pPr marL="0" lvl="0" indent="0" algn="l" rtl="0">
              <a:lnSpc>
                <a:spcPct val="115000"/>
              </a:lnSpc>
              <a:spcBef>
                <a:spcPts val="0"/>
              </a:spcBef>
              <a:spcAft>
                <a:spcPts val="0"/>
              </a:spcAft>
              <a:buSzPts val="1100"/>
              <a:buNone/>
            </a:pPr>
            <a:r>
              <a:rPr lang="en-US" sz="1200" dirty="0">
                <a:solidFill>
                  <a:schemeClr val="dk1"/>
                </a:solidFill>
              </a:rPr>
              <a:t>You will be informed about the module objectives.</a:t>
            </a:r>
            <a:endParaRPr sz="1200" dirty="0">
              <a:solidFill>
                <a:schemeClr val="dk1"/>
              </a:solidFill>
            </a:endParaRPr>
          </a:p>
          <a:p>
            <a:pPr marL="0" lvl="0" indent="0" algn="l" rtl="0">
              <a:lnSpc>
                <a:spcPct val="115000"/>
              </a:lnSpc>
              <a:spcBef>
                <a:spcPts val="0"/>
              </a:spcBef>
              <a:spcAft>
                <a:spcPts val="0"/>
              </a:spcAft>
              <a:buSzPts val="1100"/>
              <a:buNone/>
            </a:pPr>
            <a:r>
              <a:rPr lang="en-US" sz="1200" dirty="0">
                <a:solidFill>
                  <a:schemeClr val="dk1"/>
                </a:solidFill>
              </a:rPr>
              <a:t>At the end of this module, you will be able to: </a:t>
            </a:r>
            <a:endParaRPr b="1" dirty="0">
              <a:solidFill>
                <a:schemeClr val="dk1"/>
              </a:solidFill>
            </a:endParaRPr>
          </a:p>
          <a:p>
            <a:pPr marL="457200" lvl="0" indent="-304800" algn="l" rtl="0">
              <a:lnSpc>
                <a:spcPct val="90000"/>
              </a:lnSpc>
              <a:spcBef>
                <a:spcPts val="0"/>
              </a:spcBef>
              <a:spcAft>
                <a:spcPts val="0"/>
              </a:spcAft>
              <a:buClr>
                <a:srgbClr val="000000"/>
              </a:buClr>
              <a:buSzPts val="1200"/>
              <a:buChar char="●"/>
            </a:pPr>
            <a:r>
              <a:rPr lang="en-US" sz="1200" dirty="0"/>
              <a:t>Define Linux file system hierarchy</a:t>
            </a:r>
            <a:endParaRPr sz="1200" dirty="0"/>
          </a:p>
          <a:p>
            <a:pPr marL="457200" lvl="0" indent="-304800" algn="l" rtl="0">
              <a:lnSpc>
                <a:spcPct val="90000"/>
              </a:lnSpc>
              <a:spcBef>
                <a:spcPts val="0"/>
              </a:spcBef>
              <a:spcAft>
                <a:spcPts val="0"/>
              </a:spcAft>
              <a:buClr>
                <a:srgbClr val="000000"/>
              </a:buClr>
              <a:buSzPts val="1200"/>
              <a:buChar char="●"/>
            </a:pPr>
            <a:r>
              <a:rPr lang="en-US" sz="1200" dirty="0"/>
              <a:t>Explain the structure of Linux file system hierarchy</a:t>
            </a:r>
            <a:endParaRPr sz="1200" dirty="0"/>
          </a:p>
          <a:p>
            <a:pPr marL="457200" lvl="0" indent="-304800" algn="l" rtl="0">
              <a:lnSpc>
                <a:spcPct val="90000"/>
              </a:lnSpc>
              <a:spcBef>
                <a:spcPts val="0"/>
              </a:spcBef>
              <a:spcAft>
                <a:spcPts val="0"/>
              </a:spcAft>
              <a:buClr>
                <a:srgbClr val="000000"/>
              </a:buClr>
              <a:buSzPts val="1200"/>
              <a:buChar char="●"/>
            </a:pPr>
            <a:r>
              <a:rPr lang="en-US" sz="1200" dirty="0"/>
              <a:t>Provide an overview of top level directories</a:t>
            </a:r>
            <a:endParaRPr sz="1200" dirty="0"/>
          </a:p>
          <a:p>
            <a:pPr marL="457200" lvl="0" indent="-304800" algn="l" rtl="0">
              <a:lnSpc>
                <a:spcPct val="90000"/>
              </a:lnSpc>
              <a:spcBef>
                <a:spcPts val="0"/>
              </a:spcBef>
              <a:spcAft>
                <a:spcPts val="0"/>
              </a:spcAft>
              <a:buClr>
                <a:srgbClr val="000000"/>
              </a:buClr>
              <a:buSzPts val="1200"/>
              <a:buChar char="●"/>
            </a:pPr>
            <a:r>
              <a:rPr lang="en-US" sz="1200" dirty="0"/>
              <a:t>Discuss the essential commands in /bin and /</a:t>
            </a:r>
            <a:r>
              <a:rPr lang="en-US" sz="1200" dirty="0" err="1"/>
              <a:t>sbin</a:t>
            </a:r>
            <a:endParaRPr sz="1200" dirty="0"/>
          </a:p>
          <a:p>
            <a:pPr marL="457200" lvl="0" indent="-304800" algn="l" rtl="0">
              <a:lnSpc>
                <a:spcPct val="90000"/>
              </a:lnSpc>
              <a:spcBef>
                <a:spcPts val="0"/>
              </a:spcBef>
              <a:spcAft>
                <a:spcPts val="0"/>
              </a:spcAft>
              <a:buClr>
                <a:srgbClr val="000000"/>
              </a:buClr>
              <a:buSzPts val="1200"/>
              <a:buChar char="●"/>
            </a:pPr>
            <a:r>
              <a:rPr lang="en-US" sz="1200" dirty="0"/>
              <a:t>Understand about permissions in Linux</a:t>
            </a:r>
            <a:endParaRPr sz="1200" dirty="0"/>
          </a:p>
          <a:p>
            <a:pPr marL="457200" lvl="0" indent="-304800" algn="l" rtl="0">
              <a:lnSpc>
                <a:spcPct val="90000"/>
              </a:lnSpc>
              <a:spcBef>
                <a:spcPts val="0"/>
              </a:spcBef>
              <a:spcAft>
                <a:spcPts val="0"/>
              </a:spcAft>
              <a:buClr>
                <a:srgbClr val="000000"/>
              </a:buClr>
              <a:buSzPts val="1200"/>
              <a:buChar char="●"/>
            </a:pPr>
            <a:r>
              <a:rPr lang="en-US" sz="1200" dirty="0"/>
              <a:t>Describe about GRUB and MBR</a:t>
            </a:r>
            <a:endParaRPr sz="1200" dirty="0"/>
          </a:p>
          <a:p>
            <a:pPr marL="0" lvl="0" indent="0" algn="l" rtl="0">
              <a:lnSpc>
                <a:spcPct val="90000"/>
              </a:lnSpc>
              <a:spcBef>
                <a:spcPts val="0"/>
              </a:spcBef>
              <a:spcAft>
                <a:spcPts val="0"/>
              </a:spcAft>
              <a:buNone/>
            </a:pPr>
            <a:endParaRPr dirty="0"/>
          </a:p>
        </p:txBody>
      </p:sp>
    </p:spTree>
    <p:extLst>
      <p:ext uri="{BB962C8B-B14F-4D97-AF65-F5344CB8AC3E}">
        <p14:creationId xmlns:p14="http://schemas.microsoft.com/office/powerpoint/2010/main" val="2033222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Facilitator:</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Give the participants an overview of GRUB.</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Participants:</a:t>
            </a:r>
            <a:endParaRPr/>
          </a:p>
          <a:p>
            <a:pPr marL="0" lvl="0" indent="0" algn="l" rtl="0">
              <a:lnSpc>
                <a:spcPct val="100000"/>
              </a:lnSpc>
              <a:spcBef>
                <a:spcPts val="0"/>
              </a:spcBef>
              <a:spcAft>
                <a:spcPts val="0"/>
              </a:spcAft>
              <a:buClr>
                <a:schemeClr val="dk1"/>
              </a:buClr>
              <a:buSzPts val="1100"/>
              <a:buFont typeface="Arial"/>
              <a:buNone/>
            </a:pPr>
            <a:endParaRPr b="1">
              <a:solidFill>
                <a:schemeClr val="dk1"/>
              </a:solidFill>
            </a:endParaRPr>
          </a:p>
          <a:p>
            <a:pPr marL="171450" lvl="0" indent="-171450" algn="l" rtl="0">
              <a:lnSpc>
                <a:spcPct val="100000"/>
              </a:lnSpc>
              <a:spcBef>
                <a:spcPts val="0"/>
              </a:spcBef>
              <a:spcAft>
                <a:spcPts val="0"/>
              </a:spcAft>
              <a:buClr>
                <a:schemeClr val="dk1"/>
              </a:buClr>
              <a:buSzPts val="1100"/>
              <a:buChar char="●"/>
            </a:pPr>
            <a:r>
              <a:rPr lang="en-US" b="0">
                <a:solidFill>
                  <a:schemeClr val="dk1"/>
                </a:solidFill>
              </a:rPr>
              <a:t>When the computer starts, BIOS first run POST (Power-on self-test) to check memory, disk drives and find if it is working properly.</a:t>
            </a:r>
            <a:endParaRPr b="0">
              <a:solidFill>
                <a:schemeClr val="dk1"/>
              </a:solidFill>
            </a:endParaRPr>
          </a:p>
          <a:p>
            <a:pPr marL="171450" lvl="0" indent="-171450" algn="l" rtl="0">
              <a:lnSpc>
                <a:spcPct val="100000"/>
              </a:lnSpc>
              <a:spcBef>
                <a:spcPts val="0"/>
              </a:spcBef>
              <a:spcAft>
                <a:spcPts val="0"/>
              </a:spcAft>
              <a:buClr>
                <a:schemeClr val="dk1"/>
              </a:buClr>
              <a:buSzPts val="1100"/>
              <a:buChar char="●"/>
            </a:pPr>
            <a:r>
              <a:rPr lang="en-US" b="0">
                <a:solidFill>
                  <a:schemeClr val="dk1"/>
                </a:solidFill>
              </a:rPr>
              <a:t>Then the BIOS checks the MBR (Master Boot Record), which is a 512 byte section located first on the Hard Drive. It looks for a bootloader like GRUB. </a:t>
            </a:r>
            <a:endParaRPr b="0">
              <a:solidFill>
                <a:schemeClr val="dk1"/>
              </a:solidFill>
            </a:endParaRPr>
          </a:p>
          <a:p>
            <a:pPr marL="171450" lvl="0" indent="-171450" algn="l" rtl="0">
              <a:lnSpc>
                <a:spcPct val="100000"/>
              </a:lnSpc>
              <a:spcBef>
                <a:spcPts val="0"/>
              </a:spcBef>
              <a:spcAft>
                <a:spcPts val="0"/>
              </a:spcAft>
              <a:buClr>
                <a:schemeClr val="dk1"/>
              </a:buClr>
              <a:buSzPts val="1100"/>
              <a:buChar char="●"/>
            </a:pPr>
            <a:r>
              <a:rPr lang="en-US" b="0">
                <a:solidFill>
                  <a:schemeClr val="dk1"/>
                </a:solidFill>
              </a:rPr>
              <a:t>Then you'll be prompted to select the OS by the GRUB menu which contains the list of OS installed.</a:t>
            </a:r>
            <a:endParaRPr b="0">
              <a:solidFill>
                <a:schemeClr val="dk1"/>
              </a:solidFill>
            </a:endParaRPr>
          </a:p>
          <a:p>
            <a:pPr marL="171450" lvl="0" indent="-171450" algn="l" rtl="0">
              <a:lnSpc>
                <a:spcPct val="100000"/>
              </a:lnSpc>
              <a:spcBef>
                <a:spcPts val="0"/>
              </a:spcBef>
              <a:spcAft>
                <a:spcPts val="0"/>
              </a:spcAft>
              <a:buClr>
                <a:schemeClr val="dk1"/>
              </a:buClr>
              <a:buSzPts val="1100"/>
              <a:buChar char="●"/>
            </a:pPr>
            <a:r>
              <a:rPr lang="en-US" b="0">
                <a:solidFill>
                  <a:schemeClr val="dk1"/>
                </a:solidFill>
              </a:rPr>
              <a:t>When you select the OS or kernel, GRUB loads the selected kernel. The kernel starts system (or init) which is the first process in Linux that will be started. init then starts other processes that </a:t>
            </a:r>
            <a:r>
              <a:rPr lang="en-US">
                <a:solidFill>
                  <a:schemeClr val="dk1"/>
                </a:solidFill>
              </a:rPr>
              <a:t>are</a:t>
            </a:r>
            <a:r>
              <a:rPr lang="en-US" b="0">
                <a:solidFill>
                  <a:schemeClr val="dk1"/>
                </a:solidFill>
              </a:rPr>
              <a:t> configured to start at the boot time.</a:t>
            </a:r>
            <a:endParaRPr b="0">
              <a:solidFill>
                <a:schemeClr val="dk1"/>
              </a:solidFill>
            </a:endParaRPr>
          </a:p>
        </p:txBody>
      </p:sp>
    </p:spTree>
    <p:extLst>
      <p:ext uri="{BB962C8B-B14F-4D97-AF65-F5344CB8AC3E}">
        <p14:creationId xmlns:p14="http://schemas.microsoft.com/office/powerpoint/2010/main" val="43597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Facilitator:</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Explain about MBR.</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Participants:</a:t>
            </a:r>
            <a:endParaRPr/>
          </a:p>
          <a:p>
            <a:pPr marL="0" lvl="0" indent="0" algn="l" rtl="0">
              <a:lnSpc>
                <a:spcPct val="100000"/>
              </a:lnSpc>
              <a:spcBef>
                <a:spcPts val="0"/>
              </a:spcBef>
              <a:spcAft>
                <a:spcPts val="0"/>
              </a:spcAft>
              <a:buClr>
                <a:schemeClr val="dk1"/>
              </a:buClr>
              <a:buSzPts val="1100"/>
              <a:buFont typeface="Arial"/>
              <a:buNone/>
            </a:pPr>
            <a:endParaRPr b="1">
              <a:solidFill>
                <a:schemeClr val="dk1"/>
              </a:solidFill>
            </a:endParaRPr>
          </a:p>
          <a:p>
            <a:pPr marL="171450" lvl="0" indent="-171450" algn="l" rtl="0">
              <a:lnSpc>
                <a:spcPct val="100000"/>
              </a:lnSpc>
              <a:spcBef>
                <a:spcPts val="0"/>
              </a:spcBef>
              <a:spcAft>
                <a:spcPts val="0"/>
              </a:spcAft>
              <a:buClr>
                <a:schemeClr val="dk1"/>
              </a:buClr>
              <a:buSzPts val="1100"/>
              <a:buChar char="●"/>
            </a:pPr>
            <a:r>
              <a:rPr lang="en-US" sz="1100" b="0" i="0" u="none" strike="noStrike" cap="none">
                <a:solidFill>
                  <a:srgbClr val="000000"/>
                </a:solidFill>
                <a:latin typeface="Arial"/>
                <a:ea typeface="Arial"/>
                <a:cs typeface="Arial"/>
                <a:sym typeface="Arial"/>
              </a:rPr>
              <a:t>When booting from the hard disk, the BIOS first loads the contents of the MBR in the memory and allows it to take control. This code then loads the OS from a bootable partition, which then loads the operating system. </a:t>
            </a:r>
            <a:endParaRPr/>
          </a:p>
          <a:p>
            <a:pPr marL="171450" lvl="0" indent="-101600" algn="l" rtl="0">
              <a:lnSpc>
                <a:spcPct val="100000"/>
              </a:lnSpc>
              <a:spcBef>
                <a:spcPts val="0"/>
              </a:spcBef>
              <a:spcAft>
                <a:spcPts val="0"/>
              </a:spcAft>
              <a:buClr>
                <a:schemeClr val="dk1"/>
              </a:buClr>
              <a:buSzPts val="1100"/>
              <a:buNone/>
            </a:pPr>
            <a:endParaRPr sz="1100" b="0" i="0" u="none" strike="noStrike" cap="none">
              <a:solidFill>
                <a:srgbClr val="000000"/>
              </a:solidFill>
              <a:latin typeface="Arial"/>
              <a:ea typeface="Arial"/>
              <a:cs typeface="Arial"/>
              <a:sym typeface="Arial"/>
            </a:endParaRPr>
          </a:p>
          <a:p>
            <a:pPr marL="171450" lvl="0" indent="-171450" algn="l" rtl="0">
              <a:lnSpc>
                <a:spcPct val="100000"/>
              </a:lnSpc>
              <a:spcBef>
                <a:spcPts val="0"/>
              </a:spcBef>
              <a:spcAft>
                <a:spcPts val="0"/>
              </a:spcAft>
              <a:buClr>
                <a:schemeClr val="dk1"/>
              </a:buClr>
              <a:buSzPts val="1100"/>
              <a:buChar char="●"/>
            </a:pPr>
            <a:r>
              <a:rPr lang="en-US" b="0">
                <a:solidFill>
                  <a:schemeClr val="dk1"/>
                </a:solidFill>
              </a:rPr>
              <a:t>Boot sector used by partition table consumed 64 bytes.</a:t>
            </a:r>
            <a:endParaRPr/>
          </a:p>
          <a:p>
            <a:pPr marL="171450" lvl="0" indent="-101600" algn="l" rtl="0">
              <a:lnSpc>
                <a:spcPct val="100000"/>
              </a:lnSpc>
              <a:spcBef>
                <a:spcPts val="0"/>
              </a:spcBef>
              <a:spcAft>
                <a:spcPts val="0"/>
              </a:spcAft>
              <a:buClr>
                <a:schemeClr val="dk1"/>
              </a:buClr>
              <a:buSzPts val="1100"/>
              <a:buNone/>
            </a:pPr>
            <a:endParaRPr sz="1100" b="1" i="0" u="none" strike="noStrike" cap="none">
              <a:solidFill>
                <a:schemeClr val="dk1"/>
              </a:solidFill>
              <a:latin typeface="Arial"/>
              <a:ea typeface="Arial"/>
              <a:cs typeface="Arial"/>
              <a:sym typeface="Arial"/>
            </a:endParaRPr>
          </a:p>
          <a:p>
            <a:pPr marL="171450" lvl="0" indent="-171450" algn="l" rtl="0">
              <a:lnSpc>
                <a:spcPct val="100000"/>
              </a:lnSpc>
              <a:spcBef>
                <a:spcPts val="0"/>
              </a:spcBef>
              <a:spcAft>
                <a:spcPts val="0"/>
              </a:spcAft>
              <a:buClr>
                <a:schemeClr val="dk1"/>
              </a:buClr>
              <a:buSzPts val="1100"/>
              <a:buChar char="●"/>
            </a:pPr>
            <a:r>
              <a:rPr lang="en-US" sz="1100" b="0" i="0" u="none" strike="noStrike" cap="none">
                <a:solidFill>
                  <a:srgbClr val="000000"/>
                </a:solidFill>
                <a:latin typeface="Arial"/>
                <a:ea typeface="Arial"/>
                <a:cs typeface="Arial"/>
                <a:sym typeface="Arial"/>
              </a:rPr>
              <a:t>If the MBR is broken, the system will fail to boot and display following errors:</a:t>
            </a:r>
            <a:endParaRPr/>
          </a:p>
          <a:p>
            <a:pPr marL="158750" lvl="0" indent="0" algn="l" rtl="0">
              <a:lnSpc>
                <a:spcPct val="100000"/>
              </a:lnSpc>
              <a:spcBef>
                <a:spcPts val="0"/>
              </a:spcBef>
              <a:spcAft>
                <a:spcPts val="0"/>
              </a:spcAft>
              <a:buSzPts val="1100"/>
              <a:buNone/>
            </a:pPr>
            <a:r>
              <a:rPr lang="en-US" sz="1100" b="0" i="0" u="none" strike="noStrike" cap="none">
                <a:solidFill>
                  <a:srgbClr val="000000"/>
                </a:solidFill>
                <a:latin typeface="Arial"/>
                <a:ea typeface="Arial"/>
                <a:cs typeface="Arial"/>
                <a:sym typeface="Arial"/>
              </a:rPr>
              <a:t>1."Error loading operating system</a:t>
            </a:r>
            <a:br>
              <a:rPr lang="en-US" sz="1100" b="0" i="0" u="none" strike="noStrike" cap="none">
                <a:solidFill>
                  <a:srgbClr val="000000"/>
                </a:solidFill>
                <a:latin typeface="Arial"/>
                <a:ea typeface="Arial"/>
                <a:cs typeface="Arial"/>
                <a:sym typeface="Arial"/>
              </a:rPr>
            </a:br>
            <a:r>
              <a:rPr lang="en-US" sz="1100" b="0" i="0" u="none" strike="noStrike" cap="none">
                <a:solidFill>
                  <a:srgbClr val="000000"/>
                </a:solidFill>
                <a:latin typeface="Arial"/>
                <a:ea typeface="Arial"/>
                <a:cs typeface="Arial"/>
                <a:sym typeface="Arial"/>
              </a:rPr>
              <a:t>2."Operating System missing" or "Operating System not found"</a:t>
            </a:r>
            <a:br>
              <a:rPr lang="en-US" sz="1100" b="0" i="0" u="none" strike="noStrike" cap="none">
                <a:solidFill>
                  <a:srgbClr val="000000"/>
                </a:solidFill>
                <a:latin typeface="Arial"/>
                <a:ea typeface="Arial"/>
                <a:cs typeface="Arial"/>
                <a:sym typeface="Arial"/>
              </a:rPr>
            </a:br>
            <a:r>
              <a:rPr lang="en-US" sz="1100" b="0" i="0" u="none" strike="noStrike" cap="none">
                <a:solidFill>
                  <a:srgbClr val="000000"/>
                </a:solidFill>
                <a:latin typeface="Arial"/>
                <a:ea typeface="Arial"/>
                <a:cs typeface="Arial"/>
                <a:sym typeface="Arial"/>
              </a:rPr>
              <a:t>3."Invalid partition table_"</a:t>
            </a:r>
            <a:br>
              <a:rPr lang="en-US" sz="1100" b="0" i="0" u="none" strike="noStrike" cap="none">
                <a:solidFill>
                  <a:srgbClr val="000000"/>
                </a:solidFill>
                <a:latin typeface="Arial"/>
                <a:ea typeface="Arial"/>
                <a:cs typeface="Arial"/>
                <a:sym typeface="Arial"/>
              </a:rPr>
            </a:br>
            <a:r>
              <a:rPr lang="en-US" sz="1100" b="0" i="0" u="none" strike="noStrike" cap="none">
                <a:solidFill>
                  <a:srgbClr val="000000"/>
                </a:solidFill>
                <a:latin typeface="Arial"/>
                <a:ea typeface="Arial"/>
                <a:cs typeface="Arial"/>
                <a:sym typeface="Arial"/>
              </a:rPr>
              <a:t>4."Reboot and Select proper Boot device or Insert Boot Media in selected Boot device and press a key_"</a:t>
            </a:r>
            <a:endParaRPr/>
          </a:p>
          <a:p>
            <a:pPr marL="0" lvl="0" indent="0" algn="l" rtl="0">
              <a:lnSpc>
                <a:spcPct val="100000"/>
              </a:lnSpc>
              <a:spcBef>
                <a:spcPts val="0"/>
              </a:spcBef>
              <a:spcAft>
                <a:spcPts val="0"/>
              </a:spcAft>
              <a:buClr>
                <a:schemeClr val="dk1"/>
              </a:buClr>
              <a:buSzPts val="1100"/>
              <a:buFont typeface="Arial"/>
              <a:buNone/>
            </a:pPr>
            <a:endParaRPr b="1">
              <a:solidFill>
                <a:schemeClr val="dk1"/>
              </a:solidFill>
            </a:endParaRPr>
          </a:p>
        </p:txBody>
      </p:sp>
    </p:spTree>
    <p:extLst>
      <p:ext uri="{BB962C8B-B14F-4D97-AF65-F5344CB8AC3E}">
        <p14:creationId xmlns:p14="http://schemas.microsoft.com/office/powerpoint/2010/main" val="2498996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facilitator</a:t>
            </a:r>
            <a:r>
              <a:rPr lang="en-US"/>
              <a:t>:</a:t>
            </a:r>
            <a:endParaRPr/>
          </a:p>
          <a:p>
            <a:pPr marL="0" lvl="0" indent="0" algn="l" rtl="0">
              <a:lnSpc>
                <a:spcPct val="100000"/>
              </a:lnSpc>
              <a:spcBef>
                <a:spcPts val="0"/>
              </a:spcBef>
              <a:spcAft>
                <a:spcPts val="0"/>
              </a:spcAft>
              <a:buSzPts val="1100"/>
              <a:buNone/>
            </a:pPr>
            <a:r>
              <a:rPr lang="en-US"/>
              <a:t>Form different groups of students. Each group should talk about one of the Linux file system hierarchy, why it is unique, structure of file system hierarchy, overview of Linux directories and GRUB.</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participants</a:t>
            </a:r>
            <a:r>
              <a:rPr lang="en-US"/>
              <a:t>:</a:t>
            </a:r>
            <a:endParaRPr/>
          </a:p>
          <a:p>
            <a:pPr marL="0" lvl="0" indent="0" algn="l" rtl="0">
              <a:lnSpc>
                <a:spcPct val="100000"/>
              </a:lnSpc>
              <a:spcBef>
                <a:spcPts val="0"/>
              </a:spcBef>
              <a:spcAft>
                <a:spcPts val="0"/>
              </a:spcAft>
              <a:buSzPts val="1100"/>
              <a:buNone/>
            </a:pPr>
            <a:r>
              <a:rPr lang="en-US"/>
              <a:t>We’ve so far seen about the important concepts associated with file systems. Form different groups and each group should talk about one concept in detail along with analogies or examples to show your understanding.</a:t>
            </a:r>
            <a:endParaRPr/>
          </a:p>
        </p:txBody>
      </p:sp>
    </p:spTree>
    <p:extLst>
      <p:ext uri="{BB962C8B-B14F-4D97-AF65-F5344CB8AC3E}">
        <p14:creationId xmlns:p14="http://schemas.microsoft.com/office/powerpoint/2010/main" val="9483168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Tell the participants that they will be going through a knowledge check question.</a:t>
            </a:r>
            <a:endParaRPr sz="1200" dirty="0">
              <a:solidFill>
                <a:schemeClr val="dk1"/>
              </a:solidFill>
            </a:endParaRPr>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Answer:</a:t>
            </a:r>
            <a:endParaRPr b="1" dirty="0"/>
          </a:p>
          <a:p>
            <a:pPr marL="0" lvl="0" indent="0" algn="l" rtl="0">
              <a:lnSpc>
                <a:spcPct val="100000"/>
              </a:lnSpc>
              <a:spcBef>
                <a:spcPts val="0"/>
              </a:spcBef>
              <a:spcAft>
                <a:spcPts val="0"/>
              </a:spcAft>
              <a:buSzPts val="1100"/>
              <a:buNone/>
            </a:pPr>
            <a:r>
              <a:rPr lang="en-US" dirty="0" smtClean="0"/>
              <a:t>1. d</a:t>
            </a:r>
            <a:r>
              <a:rPr lang="en-US" dirty="0"/>
              <a:t>. /</a:t>
            </a:r>
            <a:r>
              <a:rPr lang="en-US" dirty="0" smtClean="0"/>
              <a:t>boot/grub/</a:t>
            </a:r>
            <a:r>
              <a:rPr lang="en-US" dirty="0" err="1" smtClean="0"/>
              <a:t>grub.conf</a:t>
            </a:r>
            <a:endParaRPr lang="en-US" dirty="0" smtClean="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2. b. GRUB</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78715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Tell the participants that they will be going through a knowledge check question.</a:t>
            </a:r>
            <a:endParaRPr sz="1200" dirty="0">
              <a:solidFill>
                <a:schemeClr val="dk1"/>
              </a:solidFill>
            </a:endParaRPr>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Answer:</a:t>
            </a:r>
            <a:endParaRPr b="1" dirty="0"/>
          </a:p>
          <a:p>
            <a:pPr marL="0" lvl="0" indent="0" algn="l" rtl="0">
              <a:lnSpc>
                <a:spcPct val="100000"/>
              </a:lnSpc>
              <a:spcBef>
                <a:spcPts val="0"/>
              </a:spcBef>
              <a:spcAft>
                <a:spcPts val="0"/>
              </a:spcAft>
              <a:buSzPts val="1100"/>
              <a:buNone/>
            </a:pPr>
            <a:r>
              <a:rPr lang="en-US" dirty="0" smtClean="0"/>
              <a:t>3. </a:t>
            </a:r>
            <a:r>
              <a:rPr lang="en-US" dirty="0"/>
              <a:t>a. 64 </a:t>
            </a:r>
            <a:r>
              <a:rPr lang="en-US" dirty="0" smtClean="0"/>
              <a:t>bytes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4. a. First disk sector</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0696020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dirty="0">
                <a:solidFill>
                  <a:schemeClr val="dk1"/>
                </a:solidFill>
              </a:rPr>
              <a:t>Notes to the Facilitator:</a:t>
            </a:r>
            <a:endParaRPr sz="1200" b="1"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US" sz="1200" dirty="0">
                <a:solidFill>
                  <a:schemeClr val="dk1"/>
                </a:solidFill>
              </a:rPr>
              <a:t>Share the module summary with the audience.</a:t>
            </a:r>
            <a:endParaRPr sz="12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US" sz="1200" dirty="0">
                <a:solidFill>
                  <a:schemeClr val="dk1"/>
                </a:solidFill>
              </a:rPr>
              <a:t>Ask the participants if they have any questions. They can ask their queries by raising their hands.</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b="1" dirty="0">
                <a:solidFill>
                  <a:schemeClr val="dk1"/>
                </a:solidFill>
              </a:rPr>
              <a:t>Notes to the Participants:</a:t>
            </a:r>
            <a:endParaRPr b="1" dirty="0">
              <a:solidFill>
                <a:schemeClr val="dk1"/>
              </a:solidFill>
            </a:endParaRPr>
          </a:p>
          <a:p>
            <a:pPr marL="0" lvl="0" indent="0" algn="l" rtl="0">
              <a:lnSpc>
                <a:spcPct val="115000"/>
              </a:lnSpc>
              <a:spcBef>
                <a:spcPts val="0"/>
              </a:spcBef>
              <a:spcAft>
                <a:spcPts val="0"/>
              </a:spcAft>
              <a:buSzPts val="1100"/>
              <a:buNone/>
            </a:pPr>
            <a:r>
              <a:rPr lang="en-US" sz="1200" dirty="0">
                <a:solidFill>
                  <a:schemeClr val="dk1"/>
                </a:solidFill>
              </a:rPr>
              <a:t>Now, you have reached the end of the module, In this module, you have learned:</a:t>
            </a:r>
            <a:endParaRPr sz="1200" dirty="0">
              <a:solidFill>
                <a:schemeClr val="dk1"/>
              </a:solidFill>
            </a:endParaRPr>
          </a:p>
          <a:p>
            <a:pPr marL="457200" lvl="0" indent="-304800" algn="l" rtl="0">
              <a:lnSpc>
                <a:spcPct val="115000"/>
              </a:lnSpc>
              <a:spcBef>
                <a:spcPts val="0"/>
              </a:spcBef>
              <a:spcAft>
                <a:spcPts val="0"/>
              </a:spcAft>
              <a:buClr>
                <a:srgbClr val="000000"/>
              </a:buClr>
              <a:buSzPts val="1200"/>
              <a:buFont typeface="+mj-lt"/>
              <a:buAutoNum type="arabicPeriod"/>
            </a:pPr>
            <a:r>
              <a:rPr lang="en-US" sz="1200" dirty="0"/>
              <a:t>Linux File system defines the way the data is stored and retrieved from the medium</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US" sz="1200" dirty="0"/>
              <a:t>Linux and other Unix like systems use tree structure</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US" sz="1200" dirty="0"/>
              <a:t>Linux File system is adhered to the FHS (</a:t>
            </a:r>
            <a:r>
              <a:rPr lang="en-US" sz="1200" dirty="0" err="1"/>
              <a:t>Filesystem</a:t>
            </a:r>
            <a:r>
              <a:rPr lang="en-US" sz="1200" dirty="0"/>
              <a:t> Hierarchy Standard)</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US" sz="1200" dirty="0"/>
              <a:t>In Linux everything is considered as a file</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US" sz="1200" dirty="0"/>
              <a:t>It is referred to as a tree because it starts at a single origin point, the root (found at /)</a:t>
            </a:r>
            <a:endParaRPr sz="1200" dirty="0"/>
          </a:p>
          <a:p>
            <a:pPr marL="457200" lvl="0" indent="-304800" algn="l" rtl="0">
              <a:lnSpc>
                <a:spcPct val="150000"/>
              </a:lnSpc>
              <a:spcBef>
                <a:spcPts val="0"/>
              </a:spcBef>
              <a:spcAft>
                <a:spcPts val="0"/>
              </a:spcAft>
              <a:buClr>
                <a:srgbClr val="000000"/>
              </a:buClr>
              <a:buSzPts val="1200"/>
              <a:buFont typeface="+mj-lt"/>
              <a:buAutoNum type="arabicPeriod"/>
            </a:pPr>
            <a:r>
              <a:rPr lang="en-US" sz="1200" dirty="0"/>
              <a:t>Permissions will protect the file system so that a user can not misuse file’s owner by other user</a:t>
            </a:r>
            <a:endParaRPr sz="1200" dirty="0"/>
          </a:p>
          <a:p>
            <a:pPr marL="457200" lvl="0" indent="-304800" algn="l" rtl="0">
              <a:lnSpc>
                <a:spcPct val="150000"/>
              </a:lnSpc>
              <a:spcBef>
                <a:spcPts val="0"/>
              </a:spcBef>
              <a:spcAft>
                <a:spcPts val="0"/>
              </a:spcAft>
              <a:buClr>
                <a:srgbClr val="000000"/>
              </a:buClr>
              <a:buSzPts val="1200"/>
              <a:buFont typeface="+mj-lt"/>
              <a:buAutoNum type="arabicPeriod"/>
            </a:pPr>
            <a:r>
              <a:rPr lang="en-US" sz="1200" dirty="0"/>
              <a:t>When the computer starts, BIOS first run POST (Power-on self-test) to check memory, disk drives and find if it is working properly</a:t>
            </a:r>
            <a:endParaRPr sz="1200" dirty="0"/>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endParaRPr>
          </a:p>
        </p:txBody>
      </p:sp>
    </p:spTree>
    <p:extLst>
      <p:ext uri="{BB962C8B-B14F-4D97-AF65-F5344CB8AC3E}">
        <p14:creationId xmlns:p14="http://schemas.microsoft.com/office/powerpoint/2010/main" val="4250779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US"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SzPts val="1100"/>
              <a:buNone/>
            </a:pPr>
            <a:r>
              <a:rPr lang="en-US" sz="1200" dirty="0">
                <a:solidFill>
                  <a:schemeClr val="dk1"/>
                </a:solidFill>
              </a:rPr>
              <a:t>Inform the participants about the topics that they will be learning in this module.</a:t>
            </a:r>
            <a:endParaRPr sz="1200" dirty="0">
              <a:solidFill>
                <a:schemeClr val="dk1"/>
              </a:solidFill>
            </a:endParaRPr>
          </a:p>
          <a:p>
            <a:pPr marL="0" lvl="0" indent="0" algn="l" rtl="0">
              <a:lnSpc>
                <a:spcPct val="115000"/>
              </a:lnSpc>
              <a:spcBef>
                <a:spcPts val="1600"/>
              </a:spcBef>
              <a:spcAft>
                <a:spcPts val="0"/>
              </a:spcAft>
              <a:buSzPts val="1100"/>
              <a:buNone/>
            </a:pPr>
            <a:endParaRPr lang="en-US" sz="1200" b="1" dirty="0" smtClean="0">
              <a:solidFill>
                <a:schemeClr val="dk1"/>
              </a:solidFill>
            </a:endParaRPr>
          </a:p>
          <a:p>
            <a:pPr marL="0" lvl="0" indent="0" algn="l" rtl="0">
              <a:lnSpc>
                <a:spcPct val="115000"/>
              </a:lnSpc>
              <a:spcBef>
                <a:spcPts val="1600"/>
              </a:spcBef>
              <a:spcAft>
                <a:spcPts val="0"/>
              </a:spcAft>
              <a:buSzPts val="1100"/>
              <a:buNone/>
            </a:pPr>
            <a:r>
              <a:rPr lang="en-US" sz="1200" b="1" dirty="0" smtClean="0">
                <a:solidFill>
                  <a:schemeClr val="dk1"/>
                </a:solidFill>
              </a:rPr>
              <a:t>Notes </a:t>
            </a:r>
            <a:r>
              <a:rPr lang="en-US" sz="1200" b="1" dirty="0">
                <a:solidFill>
                  <a:schemeClr val="dk1"/>
                </a:solidFill>
              </a:rPr>
              <a:t>to the Participants:</a:t>
            </a:r>
            <a:endParaRPr sz="1200" b="1" dirty="0">
              <a:solidFill>
                <a:schemeClr val="dk1"/>
              </a:solidFill>
            </a:endParaRPr>
          </a:p>
          <a:p>
            <a:pPr marL="0" lvl="0" indent="0" algn="l" rtl="0">
              <a:lnSpc>
                <a:spcPct val="115000"/>
              </a:lnSpc>
              <a:spcBef>
                <a:spcPts val="0"/>
              </a:spcBef>
              <a:spcAft>
                <a:spcPts val="0"/>
              </a:spcAft>
              <a:buSzPts val="1100"/>
              <a:buNone/>
            </a:pPr>
            <a:r>
              <a:rPr lang="en-US" sz="1200" dirty="0">
                <a:solidFill>
                  <a:schemeClr val="dk1"/>
                </a:solidFill>
              </a:rPr>
              <a:t>You will learn about the following topics in this module:</a:t>
            </a:r>
            <a:endParaRPr b="1" dirty="0">
              <a:solidFill>
                <a:schemeClr val="dk1"/>
              </a:solidFill>
            </a:endParaRPr>
          </a:p>
          <a:p>
            <a:pPr marL="457200" lvl="0" indent="-304800" algn="l" rtl="0">
              <a:lnSpc>
                <a:spcPct val="90000"/>
              </a:lnSpc>
              <a:spcBef>
                <a:spcPts val="0"/>
              </a:spcBef>
              <a:spcAft>
                <a:spcPts val="0"/>
              </a:spcAft>
              <a:buClr>
                <a:srgbClr val="000000"/>
              </a:buClr>
              <a:buSzPts val="1200"/>
              <a:buFont typeface="+mj-lt"/>
              <a:buAutoNum type="arabicPeriod"/>
            </a:pPr>
            <a:r>
              <a:rPr lang="en-US" sz="1200" dirty="0"/>
              <a:t>Linux </a:t>
            </a:r>
            <a:r>
              <a:rPr lang="en-US" sz="1200" dirty="0" err="1"/>
              <a:t>Filesystem</a:t>
            </a:r>
            <a:r>
              <a:rPr lang="en-US" sz="1200" dirty="0"/>
              <a:t> Hierarchy</a:t>
            </a:r>
            <a:endParaRPr sz="1200" dirty="0"/>
          </a:p>
          <a:p>
            <a:pPr marL="457200" lvl="0" indent="-304800" algn="l" rtl="0">
              <a:lnSpc>
                <a:spcPct val="90000"/>
              </a:lnSpc>
              <a:spcBef>
                <a:spcPts val="0"/>
              </a:spcBef>
              <a:spcAft>
                <a:spcPts val="0"/>
              </a:spcAft>
              <a:buClr>
                <a:srgbClr val="000000"/>
              </a:buClr>
              <a:buSzPts val="1200"/>
              <a:buFont typeface="+mj-lt"/>
              <a:buAutoNum type="arabicPeriod"/>
            </a:pPr>
            <a:r>
              <a:rPr lang="en-US" sz="1200" dirty="0"/>
              <a:t>Structure of Linux </a:t>
            </a:r>
            <a:r>
              <a:rPr lang="en-US" sz="1200" dirty="0" err="1"/>
              <a:t>Filesystem</a:t>
            </a:r>
            <a:r>
              <a:rPr lang="en-US" sz="1200" dirty="0"/>
              <a:t> Hierarchy</a:t>
            </a:r>
            <a:endParaRPr sz="1200" dirty="0"/>
          </a:p>
          <a:p>
            <a:pPr marL="457200" lvl="0" indent="-304800" algn="l" rtl="0">
              <a:lnSpc>
                <a:spcPct val="90000"/>
              </a:lnSpc>
              <a:spcBef>
                <a:spcPts val="0"/>
              </a:spcBef>
              <a:spcAft>
                <a:spcPts val="0"/>
              </a:spcAft>
              <a:buClr>
                <a:srgbClr val="000000"/>
              </a:buClr>
              <a:buSzPts val="1200"/>
              <a:buFont typeface="+mj-lt"/>
              <a:buAutoNum type="arabicPeriod"/>
            </a:pPr>
            <a:r>
              <a:rPr lang="en-US" sz="1200" dirty="0"/>
              <a:t>Overview of Top Level Directories</a:t>
            </a:r>
            <a:endParaRPr sz="1200" dirty="0"/>
          </a:p>
          <a:p>
            <a:pPr marL="457200" lvl="0" indent="-304800" algn="l" rtl="0">
              <a:lnSpc>
                <a:spcPct val="90000"/>
              </a:lnSpc>
              <a:spcBef>
                <a:spcPts val="0"/>
              </a:spcBef>
              <a:spcAft>
                <a:spcPts val="0"/>
              </a:spcAft>
              <a:buClr>
                <a:srgbClr val="000000"/>
              </a:buClr>
              <a:buSzPts val="1200"/>
              <a:buFont typeface="+mj-lt"/>
              <a:buAutoNum type="arabicPeriod"/>
            </a:pPr>
            <a:r>
              <a:rPr lang="en-US" sz="1200" dirty="0"/>
              <a:t>Essential Commands in /bin and /</a:t>
            </a:r>
            <a:r>
              <a:rPr lang="en-US" sz="1200" dirty="0" err="1"/>
              <a:t>sbin</a:t>
            </a:r>
            <a:endParaRPr sz="1200" dirty="0"/>
          </a:p>
          <a:p>
            <a:pPr marL="457200" lvl="0" indent="-304800" algn="l" rtl="0">
              <a:lnSpc>
                <a:spcPct val="90000"/>
              </a:lnSpc>
              <a:spcBef>
                <a:spcPts val="0"/>
              </a:spcBef>
              <a:spcAft>
                <a:spcPts val="0"/>
              </a:spcAft>
              <a:buClr>
                <a:srgbClr val="000000"/>
              </a:buClr>
              <a:buSzPts val="1200"/>
              <a:buFont typeface="+mj-lt"/>
              <a:buAutoNum type="arabicPeriod"/>
            </a:pPr>
            <a:r>
              <a:rPr lang="en-US" sz="1200" dirty="0"/>
              <a:t>Permissions in Linux</a:t>
            </a:r>
            <a:endParaRPr sz="1200" dirty="0"/>
          </a:p>
          <a:p>
            <a:pPr marL="457200" lvl="0" indent="-304800" algn="l" rtl="0">
              <a:lnSpc>
                <a:spcPct val="90000"/>
              </a:lnSpc>
              <a:spcBef>
                <a:spcPts val="0"/>
              </a:spcBef>
              <a:spcAft>
                <a:spcPts val="0"/>
              </a:spcAft>
              <a:buClr>
                <a:srgbClr val="000000"/>
              </a:buClr>
              <a:buSzPts val="1200"/>
              <a:buFont typeface="+mj-lt"/>
              <a:buAutoNum type="arabicPeriod"/>
            </a:pPr>
            <a:r>
              <a:rPr lang="en-US" sz="1200" dirty="0"/>
              <a:t>GRUB and MBR</a:t>
            </a:r>
            <a:endParaRPr sz="1200" dirty="0"/>
          </a:p>
          <a:p>
            <a:pPr marL="228600" lvl="0" indent="-228600" algn="l" rtl="0">
              <a:lnSpc>
                <a:spcPct val="90000"/>
              </a:lnSpc>
              <a:spcBef>
                <a:spcPts val="0"/>
              </a:spcBef>
              <a:spcAft>
                <a:spcPts val="0"/>
              </a:spcAft>
              <a:buFont typeface="+mj-lt"/>
              <a:buAutoNum type="arabicPeriod"/>
            </a:pPr>
            <a:endParaRPr dirty="0"/>
          </a:p>
        </p:txBody>
      </p:sp>
    </p:spTree>
    <p:extLst>
      <p:ext uri="{BB962C8B-B14F-4D97-AF65-F5344CB8AC3E}">
        <p14:creationId xmlns:p14="http://schemas.microsoft.com/office/powerpoint/2010/main" val="948025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Facilitator:</a:t>
            </a:r>
            <a:endParaRPr b="1">
              <a:solidFill>
                <a:schemeClr val="dk1"/>
              </a:solidFill>
            </a:endParaRPr>
          </a:p>
          <a:p>
            <a:pPr marL="0" lvl="0" indent="0" algn="l" rtl="0">
              <a:lnSpc>
                <a:spcPct val="100000"/>
              </a:lnSpc>
              <a:spcBef>
                <a:spcPts val="0"/>
              </a:spcBef>
              <a:spcAft>
                <a:spcPts val="0"/>
              </a:spcAft>
              <a:buSzPts val="1100"/>
              <a:buNone/>
            </a:pPr>
            <a:r>
              <a:rPr lang="en-US">
                <a:solidFill>
                  <a:schemeClr val="dk1"/>
                </a:solidFill>
              </a:rPr>
              <a:t>Give an introduction about Linux file system </a:t>
            </a:r>
            <a:r>
              <a:rPr lang="en-US"/>
              <a:t>hierarchy</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SzPts val="1100"/>
              <a:buNone/>
            </a:pPr>
            <a:r>
              <a:rPr lang="en-US" b="1">
                <a:solidFill>
                  <a:schemeClr val="dk1"/>
                </a:solidFill>
              </a:rPr>
              <a:t>Notes to the Participants:</a:t>
            </a:r>
            <a:endParaRPr/>
          </a:p>
          <a:p>
            <a:pPr marL="0" lvl="0" indent="0" algn="l" rtl="0">
              <a:lnSpc>
                <a:spcPct val="100000"/>
              </a:lnSpc>
              <a:spcBef>
                <a:spcPts val="0"/>
              </a:spcBef>
              <a:spcAft>
                <a:spcPts val="0"/>
              </a:spcAft>
              <a:buSzPts val="1100"/>
              <a:buNone/>
            </a:pPr>
            <a:r>
              <a:rPr lang="en-US" sz="1100" b="0" i="0" u="none" strike="noStrike" cap="none">
                <a:solidFill>
                  <a:srgbClr val="000000"/>
                </a:solidFill>
                <a:latin typeface="Arial"/>
                <a:ea typeface="Arial"/>
                <a:cs typeface="Arial"/>
                <a:sym typeface="Arial"/>
              </a:rPr>
              <a:t>In Linux most important file systems are as follows:</a:t>
            </a:r>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ext4</a:t>
            </a:r>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XFS</a:t>
            </a:r>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Btrfs</a:t>
            </a:r>
            <a:endParaRPr sz="1100" b="0" i="0" u="none" strike="noStrike" cap="none">
              <a:solidFill>
                <a:srgbClr val="000000"/>
              </a:solidFill>
              <a:latin typeface="Arial"/>
              <a:ea typeface="Arial"/>
              <a:cs typeface="Arial"/>
              <a:sym typeface="Arial"/>
            </a:endParaRPr>
          </a:p>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r>
              <a:rPr lang="en-US" b="1">
                <a:solidFill>
                  <a:schemeClr val="dk1"/>
                </a:solidFill>
              </a:rPr>
              <a:t>Ext4 </a:t>
            </a:r>
            <a:r>
              <a:rPr lang="en-US">
                <a:solidFill>
                  <a:schemeClr val="dk1"/>
                </a:solidFill>
              </a:rPr>
              <a:t>is the most commonly used file system in Linux. </a:t>
            </a:r>
            <a:r>
              <a:rPr lang="en-US" sz="1100" b="0" i="0" u="none" strike="noStrike" cap="none">
                <a:solidFill>
                  <a:srgbClr val="000000"/>
                </a:solidFill>
                <a:latin typeface="Arial"/>
                <a:ea typeface="Arial"/>
                <a:cs typeface="Arial"/>
                <a:sym typeface="Arial"/>
              </a:rPr>
              <a:t>ext4 is the fourth iteration in the</a:t>
            </a:r>
            <a:r>
              <a:rPr lang="en-US" sz="1100" b="0" i="1" u="none" strike="noStrike" cap="none">
                <a:solidFill>
                  <a:srgbClr val="000000"/>
                </a:solidFill>
                <a:latin typeface="Arial"/>
                <a:ea typeface="Arial"/>
                <a:cs typeface="Arial"/>
                <a:sym typeface="Arial"/>
              </a:rPr>
              <a:t> </a:t>
            </a:r>
            <a:r>
              <a:rPr lang="en-US" sz="1100" b="1" i="0" u="none" strike="noStrike" cap="none">
                <a:solidFill>
                  <a:srgbClr val="000000"/>
                </a:solidFill>
                <a:latin typeface="Arial"/>
                <a:ea typeface="Arial"/>
                <a:cs typeface="Arial"/>
                <a:sym typeface="Arial"/>
              </a:rPr>
              <a:t>ext </a:t>
            </a:r>
            <a:r>
              <a:rPr lang="en-US" sz="1100" b="0" i="0" u="none" strike="noStrike" cap="none">
                <a:solidFill>
                  <a:srgbClr val="000000"/>
                </a:solidFill>
                <a:latin typeface="Arial"/>
                <a:ea typeface="Arial"/>
                <a:cs typeface="Arial"/>
                <a:sym typeface="Arial"/>
              </a:rPr>
              <a:t>(</a:t>
            </a:r>
            <a:r>
              <a:rPr lang="en-US" sz="1100" b="0" i="1" u="none" strike="noStrike" cap="none">
                <a:solidFill>
                  <a:srgbClr val="000000"/>
                </a:solidFill>
                <a:latin typeface="Arial"/>
                <a:ea typeface="Arial"/>
                <a:cs typeface="Arial"/>
                <a:sym typeface="Arial"/>
              </a:rPr>
              <a:t>extended file system</a:t>
            </a:r>
            <a:r>
              <a:rPr lang="en-US" sz="1100" b="0" i="0" u="none" strike="noStrike" cap="none">
                <a:solidFill>
                  <a:srgbClr val="000000"/>
                </a:solidFill>
                <a:latin typeface="Arial"/>
                <a:ea typeface="Arial"/>
                <a:cs typeface="Arial"/>
                <a:sym typeface="Arial"/>
              </a:rPr>
              <a:t>) series of Linux file systems. It’s released in 2008 and considered </a:t>
            </a:r>
            <a:r>
              <a:rPr lang="en-US" sz="1100" b="0" i="1" u="none" strike="noStrike" cap="none">
                <a:solidFill>
                  <a:srgbClr val="000000"/>
                </a:solidFill>
                <a:latin typeface="Arial"/>
                <a:ea typeface="Arial"/>
                <a:cs typeface="Arial"/>
                <a:sym typeface="Arial"/>
              </a:rPr>
              <a:t>very</a:t>
            </a:r>
            <a:r>
              <a:rPr lang="en-US" sz="1100" b="0" i="0" u="none" strike="noStrike" cap="none">
                <a:solidFill>
                  <a:srgbClr val="000000"/>
                </a:solidFill>
                <a:latin typeface="Arial"/>
                <a:ea typeface="Arial"/>
                <a:cs typeface="Arial"/>
                <a:sym typeface="Arial"/>
              </a:rPr>
              <a:t> stable, but it is not state-of-the-art: reliability is the most important consideration.</a:t>
            </a:r>
            <a:endParaRPr/>
          </a:p>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a:p>
            <a:pPr marL="0" lvl="0" indent="0" algn="l" rtl="0">
              <a:lnSpc>
                <a:spcPct val="100000"/>
              </a:lnSpc>
              <a:spcBef>
                <a:spcPts val="0"/>
              </a:spcBef>
              <a:spcAft>
                <a:spcPts val="0"/>
              </a:spcAft>
              <a:buSzPts val="1100"/>
              <a:buNone/>
            </a:pPr>
            <a:r>
              <a:rPr lang="en-US" sz="1100" b="1" i="0" u="none" strike="noStrike" cap="none">
                <a:solidFill>
                  <a:srgbClr val="000000"/>
                </a:solidFill>
                <a:latin typeface="Arial"/>
                <a:ea typeface="Arial"/>
                <a:cs typeface="Arial"/>
                <a:sym typeface="Arial"/>
              </a:rPr>
              <a:t>XFS</a:t>
            </a:r>
            <a:r>
              <a:rPr lang="en-US" sz="1100" b="0" i="0" u="none" strike="noStrike" cap="none">
                <a:solidFill>
                  <a:srgbClr val="000000"/>
                </a:solidFill>
                <a:latin typeface="Arial"/>
                <a:ea typeface="Arial"/>
                <a:cs typeface="Arial"/>
                <a:sym typeface="Arial"/>
              </a:rPr>
              <a:t> is mostly used RHEL, Fedora and CentOS distributions (Red Hat Enterprise Linux, CentOS, Fedora). XFS file system contains some advanced features than ext4, such as larger file support, parallel I/O and better handling of large files.</a:t>
            </a:r>
            <a:endParaRPr/>
          </a:p>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a:p>
            <a:pPr marL="0" lvl="0" indent="0" algn="l" rtl="0">
              <a:lnSpc>
                <a:spcPct val="100000"/>
              </a:lnSpc>
              <a:spcBef>
                <a:spcPts val="0"/>
              </a:spcBef>
              <a:spcAft>
                <a:spcPts val="0"/>
              </a:spcAft>
              <a:buSzPts val="1100"/>
              <a:buNone/>
            </a:pPr>
            <a:r>
              <a:rPr lang="en-US" sz="1100" b="1" i="0" u="none" strike="noStrike" cap="none">
                <a:solidFill>
                  <a:srgbClr val="000000"/>
                </a:solidFill>
                <a:latin typeface="Arial"/>
                <a:ea typeface="Arial"/>
                <a:cs typeface="Arial"/>
                <a:sym typeface="Arial"/>
              </a:rPr>
              <a:t>Btrfs</a:t>
            </a:r>
            <a:r>
              <a:rPr lang="en-US" sz="1100" b="0" i="0" u="none" strike="noStrike" cap="none">
                <a:solidFill>
                  <a:srgbClr val="000000"/>
                </a:solidFill>
                <a:latin typeface="Arial"/>
                <a:ea typeface="Arial"/>
                <a:cs typeface="Arial"/>
                <a:sym typeface="Arial"/>
              </a:rPr>
              <a:t> was designed by Oracle and was considered stable as on till 2014. Btrfs was preferable over ext4 and XFS because of its advanced features; the principal developer of ext4 even stated that ext4 should eventually be replaced by Btrfs. Btrfs uses the </a:t>
            </a:r>
            <a:r>
              <a:rPr lang="en-US" sz="1100" b="0" i="1" u="none" strike="noStrike" cap="none">
                <a:solidFill>
                  <a:srgbClr val="000000"/>
                </a:solidFill>
                <a:latin typeface="Arial"/>
                <a:ea typeface="Arial"/>
                <a:cs typeface="Arial"/>
                <a:sym typeface="Arial"/>
              </a:rPr>
              <a:t>copy-on-write</a:t>
            </a:r>
            <a:r>
              <a:rPr lang="en-US" sz="1100" b="0" i="0" u="none" strike="noStrike" cap="none">
                <a:solidFill>
                  <a:srgbClr val="000000"/>
                </a:solidFill>
                <a:latin typeface="Arial"/>
                <a:ea typeface="Arial"/>
                <a:cs typeface="Arial"/>
                <a:sym typeface="Arial"/>
              </a:rPr>
              <a:t> (COW) principle: files that are copied are actually not written to the disk fully, but a new pointer is created </a:t>
            </a:r>
            <a:r>
              <a:rPr lang="en-US"/>
              <a:t>with</a:t>
            </a:r>
            <a:r>
              <a:rPr lang="en-US" sz="1100" b="0" i="0" u="none" strike="noStrike" cap="none">
                <a:solidFill>
                  <a:srgbClr val="000000"/>
                </a:solidFill>
                <a:latin typeface="Arial"/>
                <a:ea typeface="Arial"/>
                <a:cs typeface="Arial"/>
                <a:sym typeface="Arial"/>
              </a:rPr>
              <a:t> the same data. The pointer will get updated only if new data is written.</a:t>
            </a:r>
            <a:endParaRPr>
              <a:solidFill>
                <a:schemeClr val="dk1"/>
              </a:solidFill>
            </a:endParaRPr>
          </a:p>
        </p:txBody>
      </p:sp>
    </p:spTree>
    <p:extLst>
      <p:ext uri="{BB962C8B-B14F-4D97-AF65-F5344CB8AC3E}">
        <p14:creationId xmlns:p14="http://schemas.microsoft.com/office/powerpoint/2010/main" val="2902736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00000"/>
              </a:lnSpc>
              <a:spcBef>
                <a:spcPts val="0"/>
              </a:spcBef>
              <a:spcAft>
                <a:spcPts val="0"/>
              </a:spcAft>
              <a:buSzPts val="1100"/>
              <a:buNone/>
            </a:pPr>
            <a:r>
              <a:rPr lang="en-US" dirty="0">
                <a:solidFill>
                  <a:schemeClr val="dk1"/>
                </a:solidFill>
              </a:rPr>
              <a:t>Explain about Linux file system structure.</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SzPts val="1100"/>
              <a:buNone/>
            </a:pPr>
            <a:r>
              <a:rPr lang="en-US" b="1" dirty="0">
                <a:solidFill>
                  <a:schemeClr val="dk1"/>
                </a:solidFill>
              </a:rPr>
              <a:t>Notes to the Participants:</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dirty="0">
                <a:solidFill>
                  <a:schemeClr val="dk1"/>
                </a:solidFill>
              </a:rPr>
              <a:t>When logging in to the system, by default, you will login to the home directory of the user. You can always find out the working directory by typing the </a:t>
            </a:r>
            <a:r>
              <a:rPr lang="en-US" dirty="0" err="1">
                <a:solidFill>
                  <a:schemeClr val="dk1"/>
                </a:solidFill>
              </a:rPr>
              <a:t>pwd</a:t>
            </a:r>
            <a:r>
              <a:rPr lang="en-US" dirty="0">
                <a:solidFill>
                  <a:schemeClr val="dk1"/>
                </a:solidFill>
              </a:rPr>
              <a:t> command</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dirty="0" err="1">
                <a:solidFill>
                  <a:schemeClr val="dk1"/>
                </a:solidFill>
                <a:latin typeface="Consolas"/>
                <a:ea typeface="Consolas"/>
                <a:cs typeface="Consolas"/>
                <a:sym typeface="Consolas"/>
              </a:rPr>
              <a:t>user@ubuntu</a:t>
            </a:r>
            <a:r>
              <a:rPr lang="en-US" dirty="0">
                <a:solidFill>
                  <a:schemeClr val="dk1"/>
                </a:solidFill>
                <a:latin typeface="Consolas"/>
                <a:ea typeface="Consolas"/>
                <a:cs typeface="Consolas"/>
                <a:sym typeface="Consolas"/>
              </a:rPr>
              <a:t>:~$ </a:t>
            </a:r>
            <a:r>
              <a:rPr lang="en-US" dirty="0" err="1">
                <a:solidFill>
                  <a:schemeClr val="dk1"/>
                </a:solidFill>
                <a:latin typeface="Consolas"/>
                <a:ea typeface="Consolas"/>
                <a:cs typeface="Consolas"/>
                <a:sym typeface="Consolas"/>
              </a:rPr>
              <a:t>pwd</a:t>
            </a:r>
            <a:endParaRPr dirty="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dirty="0">
                <a:solidFill>
                  <a:schemeClr val="dk1"/>
                </a:solidFill>
                <a:latin typeface="Consolas"/>
                <a:ea typeface="Consolas"/>
                <a:cs typeface="Consolas"/>
                <a:sym typeface="Consolas"/>
              </a:rPr>
              <a:t>/home/user</a:t>
            </a:r>
            <a:endParaRPr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dirty="0">
                <a:solidFill>
                  <a:schemeClr val="dk1"/>
                </a:solidFill>
              </a:rPr>
              <a:t>This is the default for most Linux distributions: /home/$USERNAME</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To list the contents of the current directory, we use the </a:t>
            </a:r>
            <a:r>
              <a:rPr lang="en-US" sz="1100" b="0" i="0" u="none" strike="noStrike" cap="none" dirty="0" err="1">
                <a:solidFill>
                  <a:srgbClr val="000000"/>
                </a:solidFill>
                <a:latin typeface="Arial"/>
                <a:ea typeface="Arial"/>
                <a:cs typeface="Arial"/>
                <a:sym typeface="Arial"/>
              </a:rPr>
              <a:t>ls</a:t>
            </a:r>
            <a:r>
              <a:rPr lang="en-US" sz="1100" b="0" i="0" u="none" strike="noStrike" cap="none" dirty="0">
                <a:solidFill>
                  <a:srgbClr val="000000"/>
                </a:solidFill>
                <a:latin typeface="Arial"/>
                <a:ea typeface="Arial"/>
                <a:cs typeface="Arial"/>
                <a:sym typeface="Arial"/>
              </a:rPr>
              <a:t> command:</a:t>
            </a:r>
            <a:endParaRPr dirty="0"/>
          </a:p>
          <a:p>
            <a:pPr marL="158750" lvl="0" indent="0" algn="l" rtl="0">
              <a:lnSpc>
                <a:spcPct val="100000"/>
              </a:lnSpc>
              <a:spcBef>
                <a:spcPts val="0"/>
              </a:spcBef>
              <a:spcAft>
                <a:spcPts val="0"/>
              </a:spcAft>
              <a:buSzPts val="1100"/>
              <a:buNone/>
            </a:pPr>
            <a:r>
              <a:rPr lang="en-US" b="1" i="0" dirty="0" err="1">
                <a:latin typeface="Consolas"/>
                <a:ea typeface="Consolas"/>
                <a:cs typeface="Consolas"/>
                <a:sym typeface="Consolas"/>
              </a:rPr>
              <a:t>user@ubuntu</a:t>
            </a:r>
            <a:r>
              <a:rPr lang="en-US" b="1" i="0" dirty="0">
                <a:latin typeface="Consolas"/>
                <a:ea typeface="Consolas"/>
                <a:cs typeface="Consolas"/>
                <a:sym typeface="Consolas"/>
              </a:rPr>
              <a:t>:/$ </a:t>
            </a:r>
            <a:r>
              <a:rPr lang="en-US" b="1" i="0" dirty="0" err="1">
                <a:latin typeface="Consolas"/>
                <a:ea typeface="Consolas"/>
                <a:cs typeface="Consolas"/>
                <a:sym typeface="Consolas"/>
              </a:rPr>
              <a:t>ls</a:t>
            </a:r>
            <a:r>
              <a:rPr lang="en-US" dirty="0">
                <a:latin typeface="Consolas"/>
                <a:ea typeface="Consolas"/>
                <a:cs typeface="Consolas"/>
                <a:sym typeface="Consolas"/>
              </a:rPr>
              <a:t/>
            </a:r>
            <a:br>
              <a:rPr lang="en-US" dirty="0">
                <a:latin typeface="Consolas"/>
                <a:ea typeface="Consolas"/>
                <a:cs typeface="Consolas"/>
                <a:sym typeface="Consolas"/>
              </a:rPr>
            </a:br>
            <a:r>
              <a:rPr lang="en-US" b="1" i="0" dirty="0">
                <a:latin typeface="Consolas"/>
                <a:ea typeface="Consolas"/>
                <a:cs typeface="Consolas"/>
                <a:sym typeface="Consolas"/>
              </a:rPr>
              <a:t>bin </a:t>
            </a:r>
            <a:r>
              <a:rPr lang="en-US" b="1" i="0" dirty="0" err="1">
                <a:latin typeface="Consolas"/>
                <a:ea typeface="Consolas"/>
                <a:cs typeface="Consolas"/>
                <a:sym typeface="Consolas"/>
              </a:rPr>
              <a:t>dev</a:t>
            </a:r>
            <a:r>
              <a:rPr lang="en-US" b="1" i="0" dirty="0">
                <a:latin typeface="Consolas"/>
                <a:ea typeface="Consolas"/>
                <a:cs typeface="Consolas"/>
                <a:sym typeface="Consolas"/>
              </a:rPr>
              <a:t> home </a:t>
            </a:r>
            <a:r>
              <a:rPr lang="en-US" b="1" i="0" dirty="0" err="1">
                <a:latin typeface="Consolas"/>
                <a:ea typeface="Consolas"/>
                <a:cs typeface="Consolas"/>
                <a:sym typeface="Consolas"/>
              </a:rPr>
              <a:t>initrd.img.old</a:t>
            </a:r>
            <a:r>
              <a:rPr lang="en-US" b="1" i="0" dirty="0">
                <a:latin typeface="Consolas"/>
                <a:ea typeface="Consolas"/>
                <a:cs typeface="Consolas"/>
                <a:sym typeface="Consolas"/>
              </a:rPr>
              <a:t> lib64 media opt root </a:t>
            </a:r>
            <a:r>
              <a:rPr lang="en-US" b="1" i="0" dirty="0" err="1">
                <a:latin typeface="Consolas"/>
                <a:ea typeface="Consolas"/>
                <a:cs typeface="Consolas"/>
                <a:sym typeface="Consolas"/>
              </a:rPr>
              <a:t>sbin</a:t>
            </a:r>
            <a:r>
              <a:rPr lang="en-US" b="1" i="0" dirty="0">
                <a:latin typeface="Consolas"/>
                <a:ea typeface="Consolas"/>
                <a:cs typeface="Consolas"/>
                <a:sym typeface="Consolas"/>
              </a:rPr>
              <a:t> </a:t>
            </a:r>
            <a:r>
              <a:rPr lang="en-US" b="1" i="0" dirty="0" err="1">
                <a:latin typeface="Consolas"/>
                <a:ea typeface="Consolas"/>
                <a:cs typeface="Consolas"/>
                <a:sym typeface="Consolas"/>
              </a:rPr>
              <a:t>srv</a:t>
            </a:r>
            <a:r>
              <a:rPr lang="en-US" b="1" i="0" dirty="0">
                <a:latin typeface="Consolas"/>
                <a:ea typeface="Consolas"/>
                <a:cs typeface="Consolas"/>
                <a:sym typeface="Consolas"/>
              </a:rPr>
              <a:t> sys </a:t>
            </a:r>
            <a:r>
              <a:rPr lang="en-US" b="1" i="0" dirty="0" err="1">
                <a:latin typeface="Consolas"/>
                <a:ea typeface="Consolas"/>
                <a:cs typeface="Consolas"/>
                <a:sym typeface="Consolas"/>
              </a:rPr>
              <a:t>usr</a:t>
            </a:r>
            <a:r>
              <a:rPr lang="en-US" b="1" i="0" dirty="0">
                <a:latin typeface="Consolas"/>
                <a:ea typeface="Consolas"/>
                <a:cs typeface="Consolas"/>
                <a:sym typeface="Consolas"/>
              </a:rPr>
              <a:t> </a:t>
            </a:r>
            <a:r>
              <a:rPr lang="en-US" b="1" i="0" dirty="0" err="1">
                <a:latin typeface="Consolas"/>
                <a:ea typeface="Consolas"/>
                <a:cs typeface="Consolas"/>
                <a:sym typeface="Consolas"/>
              </a:rPr>
              <a:t>vmlinuz</a:t>
            </a:r>
            <a:r>
              <a:rPr lang="en-US" dirty="0">
                <a:latin typeface="Consolas"/>
                <a:ea typeface="Consolas"/>
                <a:cs typeface="Consolas"/>
                <a:sym typeface="Consolas"/>
              </a:rPr>
              <a:t/>
            </a:r>
            <a:br>
              <a:rPr lang="en-US" dirty="0">
                <a:latin typeface="Consolas"/>
                <a:ea typeface="Consolas"/>
                <a:cs typeface="Consolas"/>
                <a:sym typeface="Consolas"/>
              </a:rPr>
            </a:br>
            <a:r>
              <a:rPr lang="en-US" b="1" i="0" dirty="0">
                <a:latin typeface="Consolas"/>
                <a:ea typeface="Consolas"/>
                <a:cs typeface="Consolas"/>
                <a:sym typeface="Consolas"/>
              </a:rPr>
              <a:t>boot </a:t>
            </a:r>
            <a:r>
              <a:rPr lang="en-US" b="1" i="0" dirty="0" err="1">
                <a:latin typeface="Consolas"/>
                <a:ea typeface="Consolas"/>
                <a:cs typeface="Consolas"/>
                <a:sym typeface="Consolas"/>
              </a:rPr>
              <a:t>etc</a:t>
            </a:r>
            <a:r>
              <a:rPr lang="en-US" b="1" i="0" dirty="0">
                <a:latin typeface="Consolas"/>
                <a:ea typeface="Consolas"/>
                <a:cs typeface="Consolas"/>
                <a:sym typeface="Consolas"/>
              </a:rPr>
              <a:t> </a:t>
            </a:r>
            <a:r>
              <a:rPr lang="en-US" b="1" i="0" dirty="0" err="1">
                <a:latin typeface="Consolas"/>
                <a:ea typeface="Consolas"/>
                <a:cs typeface="Consolas"/>
                <a:sym typeface="Consolas"/>
              </a:rPr>
              <a:t>initrd.img</a:t>
            </a:r>
            <a:r>
              <a:rPr lang="en-US" b="1" i="0" dirty="0">
                <a:latin typeface="Consolas"/>
                <a:ea typeface="Consolas"/>
                <a:cs typeface="Consolas"/>
                <a:sym typeface="Consolas"/>
              </a:rPr>
              <a:t> lib </a:t>
            </a:r>
            <a:r>
              <a:rPr lang="en-US" b="1" i="0" dirty="0" err="1">
                <a:latin typeface="Consolas"/>
                <a:ea typeface="Consolas"/>
                <a:cs typeface="Consolas"/>
                <a:sym typeface="Consolas"/>
              </a:rPr>
              <a:t>lost+found</a:t>
            </a:r>
            <a:r>
              <a:rPr lang="en-US" b="1" i="0" dirty="0">
                <a:latin typeface="Consolas"/>
                <a:ea typeface="Consolas"/>
                <a:cs typeface="Consolas"/>
                <a:sym typeface="Consolas"/>
              </a:rPr>
              <a:t> </a:t>
            </a:r>
            <a:r>
              <a:rPr lang="en-US" b="1" i="0" dirty="0" err="1">
                <a:latin typeface="Consolas"/>
                <a:ea typeface="Consolas"/>
                <a:cs typeface="Consolas"/>
                <a:sym typeface="Consolas"/>
              </a:rPr>
              <a:t>mnt</a:t>
            </a:r>
            <a:r>
              <a:rPr lang="en-US" b="1" i="0" dirty="0">
                <a:latin typeface="Consolas"/>
                <a:ea typeface="Consolas"/>
                <a:cs typeface="Consolas"/>
                <a:sym typeface="Consolas"/>
              </a:rPr>
              <a:t> </a:t>
            </a:r>
            <a:r>
              <a:rPr lang="en-US" b="1" i="0" dirty="0" err="1">
                <a:latin typeface="Consolas"/>
                <a:ea typeface="Consolas"/>
                <a:cs typeface="Consolas"/>
                <a:sym typeface="Consolas"/>
              </a:rPr>
              <a:t>proc</a:t>
            </a:r>
            <a:r>
              <a:rPr lang="en-US" b="1" i="0" dirty="0">
                <a:latin typeface="Consolas"/>
                <a:ea typeface="Consolas"/>
                <a:cs typeface="Consolas"/>
                <a:sym typeface="Consolas"/>
              </a:rPr>
              <a:t> run snap </a:t>
            </a:r>
            <a:r>
              <a:rPr lang="en-US" b="1" i="0" dirty="0" err="1">
                <a:latin typeface="Consolas"/>
                <a:ea typeface="Consolas"/>
                <a:cs typeface="Consolas"/>
                <a:sym typeface="Consolas"/>
              </a:rPr>
              <a:t>swap.img</a:t>
            </a:r>
            <a:r>
              <a:rPr lang="en-US" b="1" i="0" dirty="0">
                <a:latin typeface="Consolas"/>
                <a:ea typeface="Consolas"/>
                <a:cs typeface="Consolas"/>
                <a:sym typeface="Consolas"/>
              </a:rPr>
              <a:t> </a:t>
            </a:r>
            <a:r>
              <a:rPr lang="en-US" b="1" i="0" dirty="0" err="1">
                <a:latin typeface="Consolas"/>
                <a:ea typeface="Consolas"/>
                <a:cs typeface="Consolas"/>
                <a:sym typeface="Consolas"/>
              </a:rPr>
              <a:t>tmp</a:t>
            </a:r>
            <a:r>
              <a:rPr lang="en-US" b="1" i="0" dirty="0">
                <a:latin typeface="Consolas"/>
                <a:ea typeface="Consolas"/>
                <a:cs typeface="Consolas"/>
                <a:sym typeface="Consolas"/>
              </a:rPr>
              <a:t> </a:t>
            </a:r>
            <a:r>
              <a:rPr lang="en-US" b="1" i="0" dirty="0" err="1">
                <a:latin typeface="Consolas"/>
                <a:ea typeface="Consolas"/>
                <a:cs typeface="Consolas"/>
                <a:sym typeface="Consolas"/>
              </a:rPr>
              <a:t>var</a:t>
            </a:r>
            <a:r>
              <a:rPr lang="en-US" b="1" i="0" dirty="0">
                <a:latin typeface="Consolas"/>
                <a:ea typeface="Consolas"/>
                <a:cs typeface="Consolas"/>
                <a:sym typeface="Consolas"/>
              </a:rPr>
              <a:t> </a:t>
            </a:r>
            <a:r>
              <a:rPr lang="en-US" b="1" i="0" dirty="0" err="1">
                <a:latin typeface="Consolas"/>
                <a:ea typeface="Consolas"/>
                <a:cs typeface="Consolas"/>
                <a:sym typeface="Consolas"/>
              </a:rPr>
              <a:t>vmlinuz.old</a:t>
            </a:r>
            <a:endParaRPr b="1" i="0" dirty="0">
              <a:latin typeface="Consolas"/>
              <a:ea typeface="Consolas"/>
              <a:cs typeface="Consolas"/>
              <a:sym typeface="Consolas"/>
            </a:endParaRPr>
          </a:p>
          <a:p>
            <a:pPr marL="158750" lvl="0" indent="0" algn="l" rtl="0">
              <a:lnSpc>
                <a:spcPct val="100000"/>
              </a:lnSpc>
              <a:spcBef>
                <a:spcPts val="0"/>
              </a:spcBef>
              <a:spcAft>
                <a:spcPts val="0"/>
              </a:spcAft>
              <a:buSzPts val="1100"/>
              <a:buNone/>
            </a:pPr>
            <a:endParaRPr sz="1100" b="1" i="0" u="none" strike="noStrike" cap="none" dirty="0">
              <a:solidFill>
                <a:srgbClr val="000000"/>
              </a:solidFill>
              <a:latin typeface="Consolas"/>
              <a:ea typeface="Consolas"/>
              <a:cs typeface="Consolas"/>
              <a:sym typeface="Consolas"/>
            </a:endParaRPr>
          </a:p>
          <a:p>
            <a:pPr marL="158750" lvl="0" indent="0" algn="l" rtl="0">
              <a:lnSpc>
                <a:spcPct val="100000"/>
              </a:lnSpc>
              <a:spcBef>
                <a:spcPts val="0"/>
              </a:spcBef>
              <a:spcAft>
                <a:spcPts val="0"/>
              </a:spcAft>
              <a:buSzPts val="1100"/>
              <a:buNone/>
            </a:pPr>
            <a:r>
              <a:rPr lang="en-US" sz="1100" b="0" i="0" u="none" strike="noStrike" cap="none" dirty="0">
                <a:solidFill>
                  <a:srgbClr val="000000"/>
                </a:solidFill>
                <a:latin typeface="Arial"/>
                <a:ea typeface="Arial"/>
                <a:cs typeface="Arial"/>
                <a:sym typeface="Arial"/>
              </a:rPr>
              <a:t>If you're using SSH, files and directories are differentiated using colors (and even directories or permissions, if you see </a:t>
            </a:r>
            <a:r>
              <a:rPr lang="en-US" sz="1100" b="0" i="0" u="none" strike="noStrike" cap="none" dirty="0" err="1">
                <a:solidFill>
                  <a:srgbClr val="000000"/>
                </a:solidFill>
                <a:latin typeface="Arial"/>
                <a:ea typeface="Arial"/>
                <a:cs typeface="Arial"/>
                <a:sym typeface="Arial"/>
              </a:rPr>
              <a:t>tmp</a:t>
            </a:r>
            <a:r>
              <a:rPr lang="en-US" sz="1100" b="0" i="0" u="none" strike="noStrike" cap="none" dirty="0">
                <a:solidFill>
                  <a:srgbClr val="000000"/>
                </a:solidFill>
                <a:latin typeface="Arial"/>
                <a:ea typeface="Arial"/>
                <a:cs typeface="Arial"/>
                <a:sym typeface="Arial"/>
              </a:rPr>
              <a:t> in a different manner; Run </a:t>
            </a:r>
            <a:r>
              <a:rPr lang="en-US" sz="1100" i="0" u="none" strike="noStrike" cap="none" dirty="0" err="1">
                <a:solidFill>
                  <a:srgbClr val="000000"/>
                </a:solidFill>
                <a:latin typeface="Consolas"/>
                <a:ea typeface="Consolas"/>
                <a:cs typeface="Consolas"/>
                <a:sym typeface="Consolas"/>
              </a:rPr>
              <a:t>ls</a:t>
            </a:r>
            <a:r>
              <a:rPr lang="en-US" sz="1100" b="0" i="0" u="none" strike="noStrike" cap="none" dirty="0">
                <a:solidFill>
                  <a:srgbClr val="000000"/>
                </a:solidFill>
                <a:latin typeface="Arial"/>
                <a:ea typeface="Arial"/>
                <a:cs typeface="Arial"/>
                <a:sym typeface="Arial"/>
              </a:rPr>
              <a:t> command:</a:t>
            </a:r>
            <a:endParaRPr dirty="0"/>
          </a:p>
          <a:p>
            <a:pPr marL="158750" lvl="0" indent="0" algn="l" rtl="0">
              <a:lnSpc>
                <a:spcPct val="100000"/>
              </a:lnSpc>
              <a:spcBef>
                <a:spcPts val="0"/>
              </a:spcBef>
              <a:spcAft>
                <a:spcPts val="0"/>
              </a:spcAft>
              <a:buSzPts val="1100"/>
              <a:buNone/>
            </a:pPr>
            <a:endParaRPr sz="1100" b="0" i="0" u="none" strike="noStrike" cap="none" dirty="0">
              <a:solidFill>
                <a:srgbClr val="000000"/>
              </a:solidFill>
              <a:latin typeface="Arial"/>
              <a:ea typeface="Arial"/>
              <a:cs typeface="Arial"/>
              <a:sym typeface="Arial"/>
            </a:endParaRPr>
          </a:p>
          <a:p>
            <a:pPr marL="158750" lvl="0" indent="0" algn="l" rtl="0">
              <a:lnSpc>
                <a:spcPct val="100000"/>
              </a:lnSpc>
              <a:spcBef>
                <a:spcPts val="0"/>
              </a:spcBef>
              <a:spcAft>
                <a:spcPts val="0"/>
              </a:spcAft>
              <a:buSzPts val="1100"/>
              <a:buNone/>
            </a:pPr>
            <a:r>
              <a:rPr lang="en-US" sz="1100" i="0" u="none" strike="noStrike" cap="none" dirty="0" err="1">
                <a:solidFill>
                  <a:srgbClr val="000000"/>
                </a:solidFill>
                <a:latin typeface="Consolas"/>
                <a:ea typeface="Consolas"/>
                <a:cs typeface="Consolas"/>
                <a:sym typeface="Consolas"/>
              </a:rPr>
              <a:t>user@ubuntu</a:t>
            </a:r>
            <a:r>
              <a:rPr lang="en-US" sz="1100" i="0" u="none" strike="noStrike" cap="none" dirty="0">
                <a:solidFill>
                  <a:srgbClr val="000000"/>
                </a:solidFill>
                <a:latin typeface="Consolas"/>
                <a:ea typeface="Consolas"/>
                <a:cs typeface="Consolas"/>
                <a:sym typeface="Consolas"/>
              </a:rPr>
              <a:t>:/$ </a:t>
            </a:r>
            <a:r>
              <a:rPr lang="en-US" sz="1100" i="0" u="none" strike="noStrike" cap="none" dirty="0" err="1">
                <a:solidFill>
                  <a:srgbClr val="000000"/>
                </a:solidFill>
                <a:latin typeface="Consolas"/>
                <a:ea typeface="Consolas"/>
                <a:cs typeface="Consolas"/>
                <a:sym typeface="Consolas"/>
              </a:rPr>
              <a:t>ls</a:t>
            </a:r>
            <a:r>
              <a:rPr lang="en-US" sz="1100" i="0" u="none" strike="noStrike" cap="none" dirty="0">
                <a:solidFill>
                  <a:srgbClr val="000000"/>
                </a:solidFill>
                <a:latin typeface="Consolas"/>
                <a:ea typeface="Consolas"/>
                <a:cs typeface="Consolas"/>
                <a:sym typeface="Consolas"/>
              </a:rPr>
              <a:t> -l</a:t>
            </a:r>
            <a:endParaRPr dirty="0">
              <a:latin typeface="Consolas"/>
              <a:ea typeface="Consolas"/>
              <a:cs typeface="Consolas"/>
              <a:sym typeface="Consolas"/>
            </a:endParaRPr>
          </a:p>
          <a:p>
            <a:pPr marL="158750" lvl="0" indent="0" algn="l" rtl="0">
              <a:lnSpc>
                <a:spcPct val="100000"/>
              </a:lnSpc>
              <a:spcBef>
                <a:spcPts val="0"/>
              </a:spcBef>
              <a:spcAft>
                <a:spcPts val="0"/>
              </a:spcAft>
              <a:buSzPts val="1100"/>
              <a:buNone/>
            </a:pPr>
            <a:r>
              <a:rPr lang="en-US" sz="1100" i="0" u="none" strike="noStrike" cap="none" dirty="0">
                <a:solidFill>
                  <a:srgbClr val="000000"/>
                </a:solidFill>
                <a:latin typeface="Consolas"/>
                <a:ea typeface="Consolas"/>
                <a:cs typeface="Consolas"/>
                <a:sym typeface="Consolas"/>
              </a:rPr>
              <a:t>total 2017372</a:t>
            </a:r>
            <a:endParaRPr dirty="0">
              <a:latin typeface="Consolas"/>
              <a:ea typeface="Consolas"/>
              <a:cs typeface="Consolas"/>
              <a:sym typeface="Consolas"/>
            </a:endParaRPr>
          </a:p>
          <a:p>
            <a:pPr marL="158750" lvl="0" indent="0" algn="l" rtl="0">
              <a:lnSpc>
                <a:spcPct val="100000"/>
              </a:lnSpc>
              <a:spcBef>
                <a:spcPts val="0"/>
              </a:spcBef>
              <a:spcAft>
                <a:spcPts val="0"/>
              </a:spcAft>
              <a:buSzPts val="1100"/>
              <a:buNone/>
            </a:pPr>
            <a:r>
              <a:rPr lang="en-US" sz="1100" i="0" u="none" strike="noStrike" cap="none" dirty="0" err="1">
                <a:solidFill>
                  <a:srgbClr val="000000"/>
                </a:solidFill>
                <a:latin typeface="Consolas"/>
                <a:ea typeface="Consolas"/>
                <a:cs typeface="Consolas"/>
                <a:sym typeface="Consolas"/>
              </a:rPr>
              <a:t>drwxr</a:t>
            </a:r>
            <a:r>
              <a:rPr lang="en-US" sz="1100" i="0" u="none" strike="noStrike" cap="none" dirty="0">
                <a:solidFill>
                  <a:srgbClr val="000000"/>
                </a:solidFill>
                <a:latin typeface="Consolas"/>
                <a:ea typeface="Consolas"/>
                <a:cs typeface="Consolas"/>
                <a:sym typeface="Consolas"/>
              </a:rPr>
              <a:t>-</a:t>
            </a:r>
            <a:r>
              <a:rPr lang="en-US" sz="1100" i="0" u="none" strike="noStrike" cap="none" dirty="0" err="1">
                <a:solidFill>
                  <a:srgbClr val="000000"/>
                </a:solidFill>
                <a:latin typeface="Consolas"/>
                <a:ea typeface="Consolas"/>
                <a:cs typeface="Consolas"/>
                <a:sym typeface="Consolas"/>
              </a:rPr>
              <a:t>xr</a:t>
            </a:r>
            <a:r>
              <a:rPr lang="en-US" sz="1100" i="0" u="none" strike="noStrike" cap="none" dirty="0">
                <a:solidFill>
                  <a:srgbClr val="000000"/>
                </a:solidFill>
                <a:latin typeface="Consolas"/>
                <a:ea typeface="Consolas"/>
                <a:cs typeface="Consolas"/>
                <a:sym typeface="Consolas"/>
              </a:rPr>
              <a:t>-x  2 root </a:t>
            </a:r>
            <a:r>
              <a:rPr lang="en-US" sz="1100" i="0" u="none" strike="noStrike" cap="none" dirty="0" err="1">
                <a:solidFill>
                  <a:srgbClr val="000000"/>
                </a:solidFill>
                <a:latin typeface="Consolas"/>
                <a:ea typeface="Consolas"/>
                <a:cs typeface="Consolas"/>
                <a:sym typeface="Consolas"/>
              </a:rPr>
              <a:t>root</a:t>
            </a:r>
            <a:r>
              <a:rPr lang="en-US" sz="1100" i="0" u="none" strike="noStrike" cap="none" dirty="0">
                <a:solidFill>
                  <a:srgbClr val="000000"/>
                </a:solidFill>
                <a:latin typeface="Consolas"/>
                <a:ea typeface="Consolas"/>
                <a:cs typeface="Consolas"/>
                <a:sym typeface="Consolas"/>
              </a:rPr>
              <a:t>       4096 10:31 bin</a:t>
            </a:r>
            <a:endParaRPr dirty="0">
              <a:latin typeface="Consolas"/>
              <a:ea typeface="Consolas"/>
              <a:cs typeface="Consolas"/>
              <a:sym typeface="Consolas"/>
            </a:endParaRPr>
          </a:p>
          <a:p>
            <a:pPr marL="158750" lvl="0" indent="0" algn="l" rtl="0">
              <a:lnSpc>
                <a:spcPct val="100000"/>
              </a:lnSpc>
              <a:spcBef>
                <a:spcPts val="0"/>
              </a:spcBef>
              <a:spcAft>
                <a:spcPts val="0"/>
              </a:spcAft>
              <a:buSzPts val="1100"/>
              <a:buNone/>
            </a:pPr>
            <a:r>
              <a:rPr lang="en-US" sz="1100" i="0" u="none" strike="noStrike" cap="none" dirty="0" err="1">
                <a:solidFill>
                  <a:srgbClr val="000000"/>
                </a:solidFill>
                <a:latin typeface="Consolas"/>
                <a:ea typeface="Consolas"/>
                <a:cs typeface="Consolas"/>
                <a:sym typeface="Consolas"/>
              </a:rPr>
              <a:t>drwxr</a:t>
            </a:r>
            <a:r>
              <a:rPr lang="en-US" sz="1100" i="0" u="none" strike="noStrike" cap="none" dirty="0">
                <a:solidFill>
                  <a:srgbClr val="000000"/>
                </a:solidFill>
                <a:latin typeface="Consolas"/>
                <a:ea typeface="Consolas"/>
                <a:cs typeface="Consolas"/>
                <a:sym typeface="Consolas"/>
              </a:rPr>
              <a:t>-</a:t>
            </a:r>
            <a:r>
              <a:rPr lang="en-US" sz="1100" i="0" u="none" strike="noStrike" cap="none" dirty="0" err="1">
                <a:solidFill>
                  <a:srgbClr val="000000"/>
                </a:solidFill>
                <a:latin typeface="Consolas"/>
                <a:ea typeface="Consolas"/>
                <a:cs typeface="Consolas"/>
                <a:sym typeface="Consolas"/>
              </a:rPr>
              <a:t>xr</a:t>
            </a:r>
            <a:r>
              <a:rPr lang="en-US" sz="1100" i="0" u="none" strike="noStrike" cap="none" dirty="0">
                <a:solidFill>
                  <a:srgbClr val="000000"/>
                </a:solidFill>
                <a:latin typeface="Consolas"/>
                <a:ea typeface="Consolas"/>
                <a:cs typeface="Consolas"/>
                <a:sym typeface="Consolas"/>
              </a:rPr>
              <a:t>-x  3 root </a:t>
            </a:r>
            <a:r>
              <a:rPr lang="en-US" sz="1100" i="0" u="none" strike="noStrike" cap="none" dirty="0" err="1">
                <a:solidFill>
                  <a:srgbClr val="000000"/>
                </a:solidFill>
                <a:latin typeface="Consolas"/>
                <a:ea typeface="Consolas"/>
                <a:cs typeface="Consolas"/>
                <a:sym typeface="Consolas"/>
              </a:rPr>
              <a:t>root</a:t>
            </a:r>
            <a:r>
              <a:rPr lang="en-US" sz="1100" i="0" u="none" strike="noStrike" cap="none" dirty="0">
                <a:solidFill>
                  <a:srgbClr val="000000"/>
                </a:solidFill>
                <a:latin typeface="Consolas"/>
                <a:ea typeface="Consolas"/>
                <a:cs typeface="Consolas"/>
                <a:sym typeface="Consolas"/>
              </a:rPr>
              <a:t>       4096 10:32 boot</a:t>
            </a:r>
            <a:endParaRPr dirty="0">
              <a:latin typeface="Consolas"/>
              <a:ea typeface="Consolas"/>
              <a:cs typeface="Consolas"/>
              <a:sym typeface="Consolas"/>
            </a:endParaRPr>
          </a:p>
          <a:p>
            <a:pPr marL="158750" lvl="0" indent="0" algn="l" rtl="0">
              <a:lnSpc>
                <a:spcPct val="100000"/>
              </a:lnSpc>
              <a:spcBef>
                <a:spcPts val="0"/>
              </a:spcBef>
              <a:spcAft>
                <a:spcPts val="0"/>
              </a:spcAft>
              <a:buSzPts val="1100"/>
              <a:buNone/>
            </a:pPr>
            <a:r>
              <a:rPr lang="en-US" sz="1100" i="0" u="none" strike="noStrike" cap="none" dirty="0" err="1">
                <a:solidFill>
                  <a:srgbClr val="000000"/>
                </a:solidFill>
                <a:latin typeface="Consolas"/>
                <a:ea typeface="Consolas"/>
                <a:cs typeface="Consolas"/>
                <a:sym typeface="Consolas"/>
              </a:rPr>
              <a:t>drwxr</a:t>
            </a:r>
            <a:r>
              <a:rPr lang="en-US" sz="1100" i="0" u="none" strike="noStrike" cap="none" dirty="0">
                <a:solidFill>
                  <a:srgbClr val="000000"/>
                </a:solidFill>
                <a:latin typeface="Consolas"/>
                <a:ea typeface="Consolas"/>
                <a:cs typeface="Consolas"/>
                <a:sym typeface="Consolas"/>
              </a:rPr>
              <a:t>-</a:t>
            </a:r>
            <a:r>
              <a:rPr lang="en-US" sz="1100" i="0" u="none" strike="noStrike" cap="none" dirty="0" err="1">
                <a:solidFill>
                  <a:srgbClr val="000000"/>
                </a:solidFill>
                <a:latin typeface="Consolas"/>
                <a:ea typeface="Consolas"/>
                <a:cs typeface="Consolas"/>
                <a:sym typeface="Consolas"/>
              </a:rPr>
              <a:t>xr</a:t>
            </a:r>
            <a:r>
              <a:rPr lang="en-US" sz="1100" i="0" u="none" strike="noStrike" cap="none" dirty="0">
                <a:solidFill>
                  <a:srgbClr val="000000"/>
                </a:solidFill>
                <a:latin typeface="Consolas"/>
                <a:ea typeface="Consolas"/>
                <a:cs typeface="Consolas"/>
                <a:sym typeface="Consolas"/>
              </a:rPr>
              <a:t>-x 19 root </a:t>
            </a:r>
            <a:r>
              <a:rPr lang="en-US" sz="1100" i="0" u="none" strike="noStrike" cap="none" dirty="0" err="1">
                <a:solidFill>
                  <a:srgbClr val="000000"/>
                </a:solidFill>
                <a:latin typeface="Consolas"/>
                <a:ea typeface="Consolas"/>
                <a:cs typeface="Consolas"/>
                <a:sym typeface="Consolas"/>
              </a:rPr>
              <a:t>root</a:t>
            </a:r>
            <a:r>
              <a:rPr lang="en-US" sz="1100" i="0" u="none" strike="noStrike" cap="none" dirty="0">
                <a:solidFill>
                  <a:srgbClr val="000000"/>
                </a:solidFill>
                <a:latin typeface="Consolas"/>
                <a:ea typeface="Consolas"/>
                <a:cs typeface="Consolas"/>
                <a:sym typeface="Consolas"/>
              </a:rPr>
              <a:t>       390010:31 </a:t>
            </a:r>
            <a:r>
              <a:rPr lang="en-US" sz="1100" i="0" u="none" strike="noStrike" cap="none" dirty="0" err="1">
                <a:solidFill>
                  <a:srgbClr val="000000"/>
                </a:solidFill>
                <a:latin typeface="Consolas"/>
                <a:ea typeface="Consolas"/>
                <a:cs typeface="Consolas"/>
                <a:sym typeface="Consolas"/>
              </a:rPr>
              <a:t>dev</a:t>
            </a:r>
            <a:endParaRPr dirty="0">
              <a:latin typeface="Consolas"/>
              <a:ea typeface="Consolas"/>
              <a:cs typeface="Consolas"/>
              <a:sym typeface="Consolas"/>
            </a:endParaRPr>
          </a:p>
          <a:p>
            <a:pPr marL="158750" lvl="0" indent="0" algn="l" rtl="0">
              <a:lnSpc>
                <a:spcPct val="100000"/>
              </a:lnSpc>
              <a:spcBef>
                <a:spcPts val="0"/>
              </a:spcBef>
              <a:spcAft>
                <a:spcPts val="0"/>
              </a:spcAft>
              <a:buSzPts val="1100"/>
              <a:buNone/>
            </a:pPr>
            <a:r>
              <a:rPr lang="en-US" sz="1100" i="0" u="none" strike="noStrike" cap="none" dirty="0" err="1">
                <a:solidFill>
                  <a:srgbClr val="000000"/>
                </a:solidFill>
                <a:latin typeface="Consolas"/>
                <a:ea typeface="Consolas"/>
                <a:cs typeface="Consolas"/>
                <a:sym typeface="Consolas"/>
              </a:rPr>
              <a:t>drwxr</a:t>
            </a:r>
            <a:r>
              <a:rPr lang="en-US" sz="1100" i="0" u="none" strike="noStrike" cap="none" dirty="0">
                <a:solidFill>
                  <a:srgbClr val="000000"/>
                </a:solidFill>
                <a:latin typeface="Consolas"/>
                <a:ea typeface="Consolas"/>
                <a:cs typeface="Consolas"/>
                <a:sym typeface="Consolas"/>
              </a:rPr>
              <a:t>-</a:t>
            </a:r>
            <a:r>
              <a:rPr lang="en-US" sz="1100" i="0" u="none" strike="noStrike" cap="none" dirty="0" err="1">
                <a:solidFill>
                  <a:srgbClr val="000000"/>
                </a:solidFill>
                <a:latin typeface="Consolas"/>
                <a:ea typeface="Consolas"/>
                <a:cs typeface="Consolas"/>
                <a:sym typeface="Consolas"/>
              </a:rPr>
              <a:t>xr</a:t>
            </a:r>
            <a:r>
              <a:rPr lang="en-US" sz="1100" i="0" u="none" strike="noStrike" cap="none" dirty="0">
                <a:solidFill>
                  <a:srgbClr val="000000"/>
                </a:solidFill>
                <a:latin typeface="Consolas"/>
                <a:ea typeface="Consolas"/>
                <a:cs typeface="Consolas"/>
                <a:sym typeface="Consolas"/>
              </a:rPr>
              <a:t>-x 90 root </a:t>
            </a:r>
            <a:r>
              <a:rPr lang="en-US" sz="1100" i="0" u="none" strike="noStrike" cap="none" dirty="0" err="1">
                <a:solidFill>
                  <a:srgbClr val="000000"/>
                </a:solidFill>
                <a:latin typeface="Consolas"/>
                <a:ea typeface="Consolas"/>
                <a:cs typeface="Consolas"/>
                <a:sym typeface="Consolas"/>
              </a:rPr>
              <a:t>root</a:t>
            </a:r>
            <a:r>
              <a:rPr lang="en-US" sz="1100" i="0" u="none" strike="noStrike" cap="none" dirty="0">
                <a:solidFill>
                  <a:srgbClr val="000000"/>
                </a:solidFill>
                <a:latin typeface="Consolas"/>
                <a:ea typeface="Consolas"/>
                <a:cs typeface="Consolas"/>
                <a:sym typeface="Consolas"/>
              </a:rPr>
              <a:t>       409610:32 </a:t>
            </a:r>
            <a:r>
              <a:rPr lang="en-US" sz="1100" i="0" u="none" strike="noStrike" cap="none" dirty="0" err="1">
                <a:solidFill>
                  <a:srgbClr val="000000"/>
                </a:solidFill>
                <a:latin typeface="Consolas"/>
                <a:ea typeface="Consolas"/>
                <a:cs typeface="Consolas"/>
                <a:sym typeface="Consolas"/>
              </a:rPr>
              <a:t>etc</a:t>
            </a:r>
            <a:endParaRPr sz="1100" i="0" u="none" strike="noStrike" cap="none" dirty="0">
              <a:solidFill>
                <a:srgbClr val="000000"/>
              </a:solidFill>
              <a:latin typeface="Consolas"/>
              <a:ea typeface="Consolas"/>
              <a:cs typeface="Consolas"/>
              <a:sym typeface="Consolas"/>
            </a:endParaRPr>
          </a:p>
          <a:p>
            <a:pPr marL="158750" lvl="0" indent="0" algn="l" rtl="0">
              <a:lnSpc>
                <a:spcPct val="100000"/>
              </a:lnSpc>
              <a:spcBef>
                <a:spcPts val="0"/>
              </a:spcBef>
              <a:spcAft>
                <a:spcPts val="0"/>
              </a:spcAft>
              <a:buSzPts val="1100"/>
              <a:buNone/>
            </a:pPr>
            <a:r>
              <a:rPr lang="en-US" sz="1100" i="0" u="none" strike="noStrike" cap="none" dirty="0" err="1">
                <a:solidFill>
                  <a:srgbClr val="000000"/>
                </a:solidFill>
                <a:latin typeface="Consolas"/>
                <a:ea typeface="Consolas"/>
                <a:cs typeface="Consolas"/>
                <a:sym typeface="Consolas"/>
              </a:rPr>
              <a:t>drwxr</a:t>
            </a:r>
            <a:r>
              <a:rPr lang="en-US" sz="1100" i="0" u="none" strike="noStrike" cap="none" dirty="0">
                <a:solidFill>
                  <a:srgbClr val="000000"/>
                </a:solidFill>
                <a:latin typeface="Consolas"/>
                <a:ea typeface="Consolas"/>
                <a:cs typeface="Consolas"/>
                <a:sym typeface="Consolas"/>
              </a:rPr>
              <a:t>-</a:t>
            </a:r>
            <a:r>
              <a:rPr lang="en-US" sz="1100" i="0" u="none" strike="noStrike" cap="none" dirty="0" err="1">
                <a:solidFill>
                  <a:srgbClr val="000000"/>
                </a:solidFill>
                <a:latin typeface="Consolas"/>
                <a:ea typeface="Consolas"/>
                <a:cs typeface="Consolas"/>
                <a:sym typeface="Consolas"/>
              </a:rPr>
              <a:t>xr</a:t>
            </a:r>
            <a:r>
              <a:rPr lang="en-US" sz="1100" i="0" u="none" strike="noStrike" cap="none" dirty="0">
                <a:solidFill>
                  <a:srgbClr val="000000"/>
                </a:solidFill>
                <a:latin typeface="Consolas"/>
                <a:ea typeface="Consolas"/>
                <a:cs typeface="Consolas"/>
                <a:sym typeface="Consolas"/>
              </a:rPr>
              <a:t>-x  3 root </a:t>
            </a:r>
            <a:r>
              <a:rPr lang="en-US" sz="1100" i="0" u="none" strike="noStrike" cap="none" dirty="0" err="1">
                <a:solidFill>
                  <a:srgbClr val="000000"/>
                </a:solidFill>
                <a:latin typeface="Consolas"/>
                <a:ea typeface="Consolas"/>
                <a:cs typeface="Consolas"/>
                <a:sym typeface="Consolas"/>
              </a:rPr>
              <a:t>root</a:t>
            </a:r>
            <a:r>
              <a:rPr lang="en-US" sz="1100" i="0" u="none" strike="noStrike" cap="none" dirty="0">
                <a:solidFill>
                  <a:srgbClr val="000000"/>
                </a:solidFill>
                <a:latin typeface="Consolas"/>
                <a:ea typeface="Consolas"/>
                <a:cs typeface="Consolas"/>
                <a:sym typeface="Consolas"/>
              </a:rPr>
              <a:t>       4096 18:20 home</a:t>
            </a:r>
            <a:endParaRPr dirty="0">
              <a:latin typeface="Consolas"/>
              <a:ea typeface="Consolas"/>
              <a:cs typeface="Consolas"/>
              <a:sym typeface="Consolas"/>
            </a:endParaRPr>
          </a:p>
          <a:p>
            <a:pPr marL="158750" lvl="0" indent="0" algn="l" rtl="0">
              <a:lnSpc>
                <a:spcPct val="100000"/>
              </a:lnSpc>
              <a:spcBef>
                <a:spcPts val="0"/>
              </a:spcBef>
              <a:spcAft>
                <a:spcPts val="0"/>
              </a:spcAft>
              <a:buSzPts val="1100"/>
              <a:buNone/>
            </a:pPr>
            <a:r>
              <a:rPr lang="en-US" sz="1100" i="0" u="none" strike="noStrike" cap="none" dirty="0" err="1">
                <a:solidFill>
                  <a:srgbClr val="000000"/>
                </a:solidFill>
                <a:latin typeface="Consolas"/>
                <a:ea typeface="Consolas"/>
                <a:cs typeface="Consolas"/>
                <a:sym typeface="Consolas"/>
              </a:rPr>
              <a:t>lrwxrwxrwx</a:t>
            </a:r>
            <a:r>
              <a:rPr lang="en-US" sz="1100" i="0" u="none" strike="noStrike" cap="none" dirty="0">
                <a:solidFill>
                  <a:srgbClr val="000000"/>
                </a:solidFill>
                <a:latin typeface="Consolas"/>
                <a:ea typeface="Consolas"/>
                <a:cs typeface="Consolas"/>
                <a:sym typeface="Consolas"/>
              </a:rPr>
              <a:t>  1 root </a:t>
            </a:r>
            <a:r>
              <a:rPr lang="en-US" sz="1100" i="0" u="none" strike="noStrike" cap="none" dirty="0" err="1">
                <a:solidFill>
                  <a:srgbClr val="000000"/>
                </a:solidFill>
                <a:latin typeface="Consolas"/>
                <a:ea typeface="Consolas"/>
                <a:cs typeface="Consolas"/>
                <a:sym typeface="Consolas"/>
              </a:rPr>
              <a:t>root</a:t>
            </a:r>
            <a:r>
              <a:rPr lang="en-US" sz="1100" i="0" u="none" strike="noStrike" cap="none" dirty="0">
                <a:solidFill>
                  <a:srgbClr val="000000"/>
                </a:solidFill>
                <a:latin typeface="Consolas"/>
                <a:ea typeface="Consolas"/>
                <a:cs typeface="Consolas"/>
                <a:sym typeface="Consolas"/>
              </a:rPr>
              <a:t>         33  11:39 </a:t>
            </a:r>
            <a:r>
              <a:rPr lang="en-US" sz="1100" i="0" u="none" strike="noStrike" cap="none" dirty="0" err="1">
                <a:solidFill>
                  <a:srgbClr val="000000"/>
                </a:solidFill>
                <a:latin typeface="Consolas"/>
                <a:ea typeface="Consolas"/>
                <a:cs typeface="Consolas"/>
                <a:sym typeface="Consolas"/>
              </a:rPr>
              <a:t>initrd.img</a:t>
            </a:r>
            <a:r>
              <a:rPr lang="en-US" sz="1100" i="0" u="none" strike="noStrike" cap="none" dirty="0">
                <a:solidFill>
                  <a:srgbClr val="000000"/>
                </a:solidFill>
                <a:latin typeface="Consolas"/>
                <a:ea typeface="Consolas"/>
                <a:cs typeface="Consolas"/>
                <a:sym typeface="Consolas"/>
              </a:rPr>
              <a:t> -&gt; boot/initrd.img-4.15.0-29-generic</a:t>
            </a:r>
            <a:endParaRPr dirty="0">
              <a:latin typeface="Consolas"/>
              <a:ea typeface="Consolas"/>
              <a:cs typeface="Consolas"/>
              <a:sym typeface="Consolas"/>
            </a:endParaRPr>
          </a:p>
          <a:p>
            <a:pPr marL="158750" lvl="0" indent="0" algn="l" rtl="0">
              <a:lnSpc>
                <a:spcPct val="100000"/>
              </a:lnSpc>
              <a:spcBef>
                <a:spcPts val="0"/>
              </a:spcBef>
              <a:spcAft>
                <a:spcPts val="0"/>
              </a:spcAft>
              <a:buSzPts val="1100"/>
              <a:buNone/>
            </a:pPr>
            <a:r>
              <a:rPr lang="en-US" sz="1100" i="0" u="none" strike="noStrike" cap="none" dirty="0" err="1">
                <a:solidFill>
                  <a:srgbClr val="000000"/>
                </a:solidFill>
                <a:latin typeface="Consolas"/>
                <a:ea typeface="Consolas"/>
                <a:cs typeface="Consolas"/>
                <a:sym typeface="Consolas"/>
              </a:rPr>
              <a:t>lrwxrwxrwx</a:t>
            </a:r>
            <a:r>
              <a:rPr lang="en-US" sz="1100" i="0" u="none" strike="noStrike" cap="none" dirty="0">
                <a:solidFill>
                  <a:srgbClr val="000000"/>
                </a:solidFill>
                <a:latin typeface="Consolas"/>
                <a:ea typeface="Consolas"/>
                <a:cs typeface="Consolas"/>
                <a:sym typeface="Consolas"/>
              </a:rPr>
              <a:t>  1 root </a:t>
            </a:r>
            <a:r>
              <a:rPr lang="en-US" sz="1100" i="0" u="none" strike="noStrike" cap="none" dirty="0" err="1">
                <a:solidFill>
                  <a:srgbClr val="000000"/>
                </a:solidFill>
                <a:latin typeface="Consolas"/>
                <a:ea typeface="Consolas"/>
                <a:cs typeface="Consolas"/>
                <a:sym typeface="Consolas"/>
              </a:rPr>
              <a:t>root</a:t>
            </a:r>
            <a:r>
              <a:rPr lang="en-US" sz="1100" i="0" u="none" strike="noStrike" cap="none" dirty="0">
                <a:solidFill>
                  <a:srgbClr val="000000"/>
                </a:solidFill>
                <a:latin typeface="Consolas"/>
                <a:ea typeface="Consolas"/>
                <a:cs typeface="Consolas"/>
                <a:sym typeface="Consolas"/>
              </a:rPr>
              <a:t>         33  11:39 </a:t>
            </a:r>
            <a:r>
              <a:rPr lang="en-US" sz="1100" i="0" u="none" strike="noStrike" cap="none" dirty="0" err="1">
                <a:solidFill>
                  <a:srgbClr val="000000"/>
                </a:solidFill>
                <a:latin typeface="Consolas"/>
                <a:ea typeface="Consolas"/>
                <a:cs typeface="Consolas"/>
                <a:sym typeface="Consolas"/>
              </a:rPr>
              <a:t>initrd.img.old</a:t>
            </a:r>
            <a:r>
              <a:rPr lang="en-US" sz="1100" i="0" u="none" strike="noStrike" cap="none" dirty="0">
                <a:solidFill>
                  <a:srgbClr val="000000"/>
                </a:solidFill>
                <a:latin typeface="Consolas"/>
                <a:ea typeface="Consolas"/>
                <a:cs typeface="Consolas"/>
                <a:sym typeface="Consolas"/>
              </a:rPr>
              <a:t> -&gt; boot/initrd.img-4.15.0-23-generic</a:t>
            </a:r>
            <a:endParaRPr dirty="0">
              <a:latin typeface="Consolas"/>
              <a:ea typeface="Consolas"/>
              <a:cs typeface="Consolas"/>
              <a:sym typeface="Consolas"/>
            </a:endParaRPr>
          </a:p>
          <a:p>
            <a:pPr marL="158750" lvl="0" indent="0" algn="l" rtl="0">
              <a:lnSpc>
                <a:spcPct val="100000"/>
              </a:lnSpc>
              <a:spcBef>
                <a:spcPts val="0"/>
              </a:spcBef>
              <a:spcAft>
                <a:spcPts val="0"/>
              </a:spcAft>
              <a:buSzPts val="1100"/>
              <a:buNone/>
            </a:pPr>
            <a:endParaRPr sz="1100" b="0" i="0" u="none" strike="noStrike" cap="none" dirty="0">
              <a:solidFill>
                <a:srgbClr val="000000"/>
              </a:solidFill>
              <a:latin typeface="Arial"/>
              <a:ea typeface="Arial"/>
              <a:cs typeface="Arial"/>
              <a:sym typeface="Arial"/>
            </a:endParaRPr>
          </a:p>
          <a:p>
            <a:pPr marL="158750" lvl="0" indent="0" algn="l" rtl="0">
              <a:lnSpc>
                <a:spcPct val="100000"/>
              </a:lnSpc>
              <a:spcBef>
                <a:spcPts val="0"/>
              </a:spcBef>
              <a:spcAft>
                <a:spcPts val="0"/>
              </a:spcAft>
              <a:buSzPts val="1100"/>
              <a:buNone/>
            </a:pPr>
            <a:endParaRPr sz="1100" b="0" i="0" u="none" strike="noStrike" cap="none" dirty="0">
              <a:solidFill>
                <a:srgbClr val="000000"/>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p:txBody>
      </p:sp>
    </p:spTree>
    <p:extLst>
      <p:ext uri="{BB962C8B-B14F-4D97-AF65-F5344CB8AC3E}">
        <p14:creationId xmlns:p14="http://schemas.microsoft.com/office/powerpoint/2010/main" val="2435581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Facilitator:</a:t>
            </a:r>
            <a:endParaRPr b="1">
              <a:solidFill>
                <a:schemeClr val="dk1"/>
              </a:solidFill>
            </a:endParaRPr>
          </a:p>
          <a:p>
            <a:pPr marL="0" lvl="0" indent="0" algn="l" rtl="0">
              <a:lnSpc>
                <a:spcPct val="100000"/>
              </a:lnSpc>
              <a:spcBef>
                <a:spcPts val="0"/>
              </a:spcBef>
              <a:spcAft>
                <a:spcPts val="0"/>
              </a:spcAft>
              <a:buSzPts val="1100"/>
              <a:buNone/>
            </a:pPr>
            <a:r>
              <a:rPr lang="en-US">
                <a:solidFill>
                  <a:schemeClr val="dk1"/>
                </a:solidFill>
              </a:rPr>
              <a:t>Give an introduction about Linux File system </a:t>
            </a:r>
            <a:r>
              <a:rPr lang="en-US"/>
              <a:t>hierarchy.</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SzPts val="1100"/>
              <a:buNone/>
            </a:pPr>
            <a:r>
              <a:rPr lang="en-US" b="1">
                <a:solidFill>
                  <a:schemeClr val="dk1"/>
                </a:solidFill>
              </a:rPr>
              <a:t>Notes to the Participants:</a:t>
            </a:r>
            <a:endParaRPr/>
          </a:p>
          <a:p>
            <a:pPr marL="0" lvl="0" indent="0" algn="l" rtl="0">
              <a:lnSpc>
                <a:spcPct val="100000"/>
              </a:lnSpc>
              <a:spcBef>
                <a:spcPts val="0"/>
              </a:spcBef>
              <a:spcAft>
                <a:spcPts val="0"/>
              </a:spcAft>
              <a:buSzPts val="1100"/>
              <a:buNone/>
            </a:pPr>
            <a:endParaRPr sz="1100" b="1" i="0" u="none" strike="noStrike" cap="none">
              <a:solidFill>
                <a:schemeClr val="dk1"/>
              </a:solidFill>
              <a:latin typeface="Arial"/>
              <a:ea typeface="Arial"/>
              <a:cs typeface="Arial"/>
              <a:sym typeface="Arial"/>
            </a:endParaRPr>
          </a:p>
          <a:p>
            <a:pPr marL="0" lvl="0" indent="0" algn="l" rtl="0">
              <a:lnSpc>
                <a:spcPct val="100000"/>
              </a:lnSpc>
              <a:spcBef>
                <a:spcPts val="0"/>
              </a:spcBef>
              <a:spcAft>
                <a:spcPts val="0"/>
              </a:spcAft>
              <a:buSzPts val="1100"/>
              <a:buNone/>
            </a:pPr>
            <a:r>
              <a:rPr lang="en-US" sz="1100" b="0" i="0" u="none" strike="noStrike" cap="none">
                <a:solidFill>
                  <a:schemeClr val="dk1"/>
                </a:solidFill>
                <a:latin typeface="Arial"/>
                <a:ea typeface="Arial"/>
                <a:cs typeface="Arial"/>
                <a:sym typeface="Arial"/>
              </a:rPr>
              <a:t>Linux File system adheres to FHS.</a:t>
            </a:r>
            <a:endParaRPr sz="1100" b="0" i="0" u="none" strike="noStrike" cap="none">
              <a:solidFill>
                <a:schemeClr val="dk1"/>
              </a:solidFill>
              <a:latin typeface="Arial"/>
              <a:ea typeface="Arial"/>
              <a:cs typeface="Arial"/>
              <a:sym typeface="Arial"/>
            </a:endParaRPr>
          </a:p>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a:p>
            <a:pPr marL="0" lvl="0" indent="0" algn="l" rtl="0">
              <a:lnSpc>
                <a:spcPct val="100000"/>
              </a:lnSpc>
              <a:spcBef>
                <a:spcPts val="0"/>
              </a:spcBef>
              <a:spcAft>
                <a:spcPts val="0"/>
              </a:spcAft>
              <a:buSzPts val="1100"/>
              <a:buNone/>
            </a:pPr>
            <a:r>
              <a:rPr lang="en-US"/>
              <a:t>Linux</a:t>
            </a:r>
            <a:r>
              <a:rPr lang="en-US" sz="1100" b="0" i="0" u="none" strike="noStrike" cap="none">
                <a:solidFill>
                  <a:srgbClr val="000000"/>
                </a:solidFill>
                <a:latin typeface="Arial"/>
                <a:ea typeface="Arial"/>
                <a:cs typeface="Arial"/>
                <a:sym typeface="Arial"/>
              </a:rPr>
              <a:t> file system is different when compared to Windows file system. In Linux any drive letters or backslashes are not present, but you can fine layout where different files can have the same name, but deferring with a capitalization in the name.</a:t>
            </a:r>
            <a:endParaRPr/>
          </a:p>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a:p>
            <a:pPr marL="0" lvl="0" indent="0" algn="l" rtl="0">
              <a:lnSpc>
                <a:spcPct val="100000"/>
              </a:lnSpc>
              <a:spcBef>
                <a:spcPts val="0"/>
              </a:spcBef>
              <a:spcAft>
                <a:spcPts val="0"/>
              </a:spcAft>
              <a:buSzPts val="1100"/>
              <a:buNone/>
            </a:pPr>
            <a:r>
              <a:rPr lang="en-US" sz="1100" b="0" i="0" u="none" strike="noStrike" cap="none">
                <a:solidFill>
                  <a:srgbClr val="000000"/>
                </a:solidFill>
                <a:latin typeface="Arial"/>
                <a:ea typeface="Arial"/>
                <a:cs typeface="Arial"/>
                <a:sym typeface="Arial"/>
              </a:rPr>
              <a:t>You can’t find any Program Files, Windows, or Users folders if you start browsing around the file system on your Linux computer. </a:t>
            </a:r>
            <a:endParaRPr/>
          </a:p>
          <a:p>
            <a:pPr marL="0" lvl="0" indent="0" algn="l" rtl="0">
              <a:lnSpc>
                <a:spcPct val="100000"/>
              </a:lnSpc>
              <a:spcBef>
                <a:spcPts val="0"/>
              </a:spcBef>
              <a:spcAft>
                <a:spcPts val="0"/>
              </a:spcAft>
              <a:buSzPts val="1100"/>
              <a:buNone/>
            </a:pPr>
            <a:endParaRPr sz="1100" b="1"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257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lang="en-US" b="1" dirty="0" smtClean="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smtClean="0">
                <a:solidFill>
                  <a:schemeClr val="dk1"/>
                </a:solidFill>
              </a:rPr>
              <a:t>Notes </a:t>
            </a:r>
            <a:r>
              <a:rPr lang="en-US" b="1" dirty="0">
                <a:solidFill>
                  <a:schemeClr val="dk1"/>
                </a:solidFill>
              </a:rPr>
              <a:t>to the Facilitator:</a:t>
            </a:r>
            <a:endParaRPr b="1" dirty="0">
              <a:solidFill>
                <a:schemeClr val="dk1"/>
              </a:solidFill>
            </a:endParaRPr>
          </a:p>
          <a:p>
            <a:pPr marL="0" lvl="0" indent="0" algn="l" rtl="0">
              <a:lnSpc>
                <a:spcPct val="100000"/>
              </a:lnSpc>
              <a:spcBef>
                <a:spcPts val="0"/>
              </a:spcBef>
              <a:spcAft>
                <a:spcPts val="0"/>
              </a:spcAft>
              <a:buSzPts val="1100"/>
              <a:buNone/>
            </a:pPr>
            <a:r>
              <a:rPr lang="en-US" dirty="0">
                <a:solidFill>
                  <a:schemeClr val="dk1"/>
                </a:solidFill>
              </a:rPr>
              <a:t>Explain why Linux File system is unique.</a:t>
            </a:r>
            <a:endParaRPr dirty="0"/>
          </a:p>
          <a:p>
            <a:pPr marL="0" lvl="0" indent="0" algn="l" rtl="0">
              <a:lnSpc>
                <a:spcPct val="100000"/>
              </a:lnSpc>
              <a:spcBef>
                <a:spcPts val="0"/>
              </a:spcBef>
              <a:spcAft>
                <a:spcPts val="0"/>
              </a:spcAft>
              <a:buSzPts val="1100"/>
              <a:buNone/>
            </a:pPr>
            <a:endParaRPr dirty="0">
              <a:solidFill>
                <a:schemeClr val="dk1"/>
              </a:solidFill>
            </a:endParaRPr>
          </a:p>
          <a:p>
            <a:pPr marL="0" lvl="0" indent="0" algn="l" rtl="0">
              <a:lnSpc>
                <a:spcPct val="100000"/>
              </a:lnSpc>
              <a:spcBef>
                <a:spcPts val="0"/>
              </a:spcBef>
              <a:spcAft>
                <a:spcPts val="0"/>
              </a:spcAft>
              <a:buSzPts val="1100"/>
              <a:buNone/>
            </a:pPr>
            <a:r>
              <a:rPr lang="en-US" b="1" dirty="0">
                <a:solidFill>
                  <a:schemeClr val="dk1"/>
                </a:solidFill>
              </a:rPr>
              <a:t>Notes to the Participants:</a:t>
            </a:r>
            <a:endParaRPr dirty="0"/>
          </a:p>
          <a:p>
            <a:pPr marL="0" lvl="0" indent="0" algn="l" rtl="0">
              <a:lnSpc>
                <a:spcPct val="100000"/>
              </a:lnSpc>
              <a:spcBef>
                <a:spcPts val="0"/>
              </a:spcBef>
              <a:spcAft>
                <a:spcPts val="0"/>
              </a:spcAft>
              <a:buSzPts val="1100"/>
              <a:buNone/>
            </a:pPr>
            <a:r>
              <a:rPr lang="en-US" sz="1100" b="0" i="0" u="none" strike="noStrike" cap="none" dirty="0">
                <a:solidFill>
                  <a:srgbClr val="000000"/>
                </a:solidFill>
                <a:latin typeface="Arial"/>
                <a:ea typeface="Arial"/>
                <a:cs typeface="Arial"/>
                <a:sym typeface="Arial"/>
              </a:rPr>
              <a:t>In the above image files are written to disk in three steps:</a:t>
            </a:r>
            <a:endParaRPr dirty="0"/>
          </a:p>
          <a:p>
            <a:pPr marL="457200" lvl="0" indent="-298450" algn="l"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File system requests disk, writes from the journal</a:t>
            </a:r>
            <a:endParaRPr dirty="0"/>
          </a:p>
          <a:p>
            <a:pPr marL="457200" lvl="0" indent="-298450" algn="l"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Journal writes on disk</a:t>
            </a:r>
            <a:endParaRPr dirty="0"/>
          </a:p>
          <a:p>
            <a:pPr marL="457200" lvl="0" indent="-298450" algn="l"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After file write, journal is updated</a:t>
            </a:r>
            <a:endParaRPr dirty="0"/>
          </a:p>
          <a:p>
            <a:pPr marL="158750" lvl="0" indent="0" algn="l" rtl="0">
              <a:lnSpc>
                <a:spcPct val="100000"/>
              </a:lnSpc>
              <a:spcBef>
                <a:spcPts val="0"/>
              </a:spcBef>
              <a:spcAft>
                <a:spcPts val="0"/>
              </a:spcAft>
              <a:buSzPts val="1100"/>
              <a:buNone/>
            </a:pPr>
            <a:endParaRPr sz="1100" b="0" i="0" u="none" strike="noStrike" cap="none" dirty="0">
              <a:solidFill>
                <a:srgbClr val="000000"/>
              </a:solidFill>
              <a:latin typeface="Arial"/>
              <a:ea typeface="Arial"/>
              <a:cs typeface="Arial"/>
              <a:sym typeface="Arial"/>
            </a:endParaRPr>
          </a:p>
          <a:p>
            <a:pPr marL="158750" lvl="0" indent="0" algn="l" rtl="0">
              <a:lnSpc>
                <a:spcPct val="100000"/>
              </a:lnSpc>
              <a:spcBef>
                <a:spcPts val="0"/>
              </a:spcBef>
              <a:spcAft>
                <a:spcPts val="0"/>
              </a:spcAft>
              <a:buSzPts val="1100"/>
              <a:buNone/>
            </a:pPr>
            <a:r>
              <a:rPr lang="en-US" sz="1100" b="0" i="0" u="none" strike="noStrike" cap="none" dirty="0">
                <a:solidFill>
                  <a:srgbClr val="000000"/>
                </a:solidFill>
                <a:latin typeface="Arial"/>
                <a:ea typeface="Arial"/>
                <a:cs typeface="Arial"/>
                <a:sym typeface="Arial"/>
              </a:rPr>
              <a:t>If the server crashes between step 2 and 3, the write will continue again after power up, because the journal still has the entry. The journal contains metadata about the operation, but not the entire file. Since, the journal contains a reference to the drive sectors (actual location on disk), it will overwrite that was previously written, in this case part of the file. If it finishes successfully this time, the journal entry will be removed and the state of the file/disk is guaranteed. If the server fails between step 1 and 2, the actual instruction has never been given to write to disk.</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443177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00000"/>
              </a:lnSpc>
              <a:spcBef>
                <a:spcPts val="0"/>
              </a:spcBef>
              <a:spcAft>
                <a:spcPts val="0"/>
              </a:spcAft>
              <a:buSzPts val="1100"/>
              <a:buNone/>
            </a:pPr>
            <a:r>
              <a:rPr lang="en-US" dirty="0">
                <a:solidFill>
                  <a:schemeClr val="dk1"/>
                </a:solidFill>
              </a:rPr>
              <a:t>Explain about file and different types of files in Linux.</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SzPts val="1100"/>
              <a:buNone/>
            </a:pPr>
            <a:r>
              <a:rPr lang="en-US" b="1" dirty="0">
                <a:solidFill>
                  <a:schemeClr val="dk1"/>
                </a:solidFill>
              </a:rPr>
              <a:t>Notes to the Participants:</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dirty="0">
                <a:solidFill>
                  <a:schemeClr val="dk1"/>
                </a:solidFill>
              </a:rPr>
              <a:t>The 7 types of files are as follows, denoted by the character used by Linux to represent them</a:t>
            </a:r>
            <a:r>
              <a:rPr lang="en-US" dirty="0" smtClean="0">
                <a:solidFill>
                  <a:schemeClr val="dk1"/>
                </a:solidFill>
              </a:rPr>
              <a:t>:</a:t>
            </a:r>
            <a:endParaRPr dirty="0">
              <a:solidFill>
                <a:schemeClr val="dk1"/>
              </a:solidFill>
            </a:endParaRPr>
          </a:p>
          <a:p>
            <a:pPr marL="228600" lvl="0" indent="-228600" algn="l" rtl="0">
              <a:lnSpc>
                <a:spcPct val="100000"/>
              </a:lnSpc>
              <a:spcBef>
                <a:spcPts val="0"/>
              </a:spcBef>
              <a:spcAft>
                <a:spcPts val="0"/>
              </a:spcAft>
              <a:buClr>
                <a:schemeClr val="dk1"/>
              </a:buClr>
              <a:buSzPts val="1100"/>
              <a:buFont typeface="+mj-lt"/>
              <a:buAutoNum type="arabicPeriod"/>
            </a:pPr>
            <a:r>
              <a:rPr lang="en-US" b="1" dirty="0">
                <a:solidFill>
                  <a:schemeClr val="dk1"/>
                </a:solidFill>
              </a:rPr>
              <a:t>-: Normal file- </a:t>
            </a:r>
            <a:r>
              <a:rPr lang="en-US" dirty="0">
                <a:solidFill>
                  <a:schemeClr val="dk1"/>
                </a:solidFill>
              </a:rPr>
              <a:t>A regular file, containing text or bytes</a:t>
            </a:r>
            <a:endParaRPr dirty="0"/>
          </a:p>
          <a:p>
            <a:pPr marL="228600" lvl="0" indent="-228600" algn="l" rtl="0">
              <a:lnSpc>
                <a:spcPct val="100000"/>
              </a:lnSpc>
              <a:spcBef>
                <a:spcPts val="0"/>
              </a:spcBef>
              <a:spcAft>
                <a:spcPts val="0"/>
              </a:spcAft>
              <a:buClr>
                <a:schemeClr val="dk1"/>
              </a:buClr>
              <a:buSzPts val="1100"/>
              <a:buFont typeface="+mj-lt"/>
              <a:buAutoNum type="arabicPeriod"/>
            </a:pPr>
            <a:endParaRPr dirty="0">
              <a:solidFill>
                <a:schemeClr val="dk1"/>
              </a:solidFill>
            </a:endParaRPr>
          </a:p>
          <a:p>
            <a:pPr marL="228600" lvl="0" indent="-228600" algn="l" rtl="0">
              <a:lnSpc>
                <a:spcPct val="100000"/>
              </a:lnSpc>
              <a:spcBef>
                <a:spcPts val="0"/>
              </a:spcBef>
              <a:spcAft>
                <a:spcPts val="0"/>
              </a:spcAft>
              <a:buClr>
                <a:schemeClr val="dk1"/>
              </a:buClr>
              <a:buSzPts val="1100"/>
              <a:buFont typeface="+mj-lt"/>
              <a:buAutoNum type="arabicPeriod"/>
            </a:pPr>
            <a:r>
              <a:rPr lang="en-US" b="1" dirty="0">
                <a:solidFill>
                  <a:schemeClr val="dk1"/>
                </a:solidFill>
              </a:rPr>
              <a:t>d: Directory </a:t>
            </a:r>
            <a:r>
              <a:rPr lang="en-US" dirty="0">
                <a:solidFill>
                  <a:schemeClr val="dk1"/>
                </a:solidFill>
              </a:rPr>
              <a:t>- A directory, which can contain other directories and regular files</a:t>
            </a:r>
            <a:endParaRPr dirty="0"/>
          </a:p>
          <a:p>
            <a:pPr marL="228600" lvl="0" indent="-228600" algn="l" rtl="0">
              <a:lnSpc>
                <a:spcPct val="100000"/>
              </a:lnSpc>
              <a:spcBef>
                <a:spcPts val="0"/>
              </a:spcBef>
              <a:spcAft>
                <a:spcPts val="0"/>
              </a:spcAft>
              <a:buClr>
                <a:schemeClr val="dk1"/>
              </a:buClr>
              <a:buSzPts val="1100"/>
              <a:buFont typeface="+mj-lt"/>
              <a:buAutoNum type="arabicPeriod"/>
            </a:pPr>
            <a:endParaRPr dirty="0">
              <a:solidFill>
                <a:schemeClr val="dk1"/>
              </a:solidFill>
            </a:endParaRPr>
          </a:p>
          <a:p>
            <a:pPr marL="228600" lvl="0" indent="-228600" algn="l" rtl="0">
              <a:lnSpc>
                <a:spcPct val="100000"/>
              </a:lnSpc>
              <a:spcBef>
                <a:spcPts val="0"/>
              </a:spcBef>
              <a:spcAft>
                <a:spcPts val="0"/>
              </a:spcAft>
              <a:buClr>
                <a:schemeClr val="dk1"/>
              </a:buClr>
              <a:buSzPts val="1100"/>
              <a:buFont typeface="+mj-lt"/>
              <a:buAutoNum type="arabicPeriod"/>
            </a:pPr>
            <a:r>
              <a:rPr lang="en-US" b="1" dirty="0">
                <a:solidFill>
                  <a:schemeClr val="dk1"/>
                </a:solidFill>
              </a:rPr>
              <a:t>l: </a:t>
            </a:r>
            <a:r>
              <a:rPr lang="en-US" b="1" dirty="0" err="1">
                <a:solidFill>
                  <a:schemeClr val="dk1"/>
                </a:solidFill>
              </a:rPr>
              <a:t>Symlink</a:t>
            </a:r>
            <a:r>
              <a:rPr lang="en-US" b="1" dirty="0">
                <a:solidFill>
                  <a:schemeClr val="dk1"/>
                </a:solidFill>
              </a:rPr>
              <a:t> </a:t>
            </a:r>
            <a:r>
              <a:rPr lang="en-US" dirty="0">
                <a:solidFill>
                  <a:schemeClr val="dk1"/>
                </a:solidFill>
              </a:rPr>
              <a:t>- Symbolic link, used as a shortcut</a:t>
            </a:r>
            <a:endParaRPr dirty="0"/>
          </a:p>
          <a:p>
            <a:pPr marL="228600" lvl="0" indent="-228600" algn="l" rtl="0">
              <a:lnSpc>
                <a:spcPct val="100000"/>
              </a:lnSpc>
              <a:spcBef>
                <a:spcPts val="0"/>
              </a:spcBef>
              <a:spcAft>
                <a:spcPts val="0"/>
              </a:spcAft>
              <a:buClr>
                <a:schemeClr val="dk1"/>
              </a:buClr>
              <a:buSzPts val="1100"/>
              <a:buFont typeface="+mj-lt"/>
              <a:buAutoNum type="arabicPeriod"/>
            </a:pPr>
            <a:endParaRPr dirty="0">
              <a:solidFill>
                <a:schemeClr val="dk1"/>
              </a:solidFill>
            </a:endParaRPr>
          </a:p>
          <a:p>
            <a:pPr marL="228600" lvl="0" indent="-228600" algn="l" rtl="0">
              <a:lnSpc>
                <a:spcPct val="100000"/>
              </a:lnSpc>
              <a:spcBef>
                <a:spcPts val="0"/>
              </a:spcBef>
              <a:spcAft>
                <a:spcPts val="0"/>
              </a:spcAft>
              <a:buClr>
                <a:schemeClr val="dk1"/>
              </a:buClr>
              <a:buSzPts val="1100"/>
              <a:buFont typeface="+mj-lt"/>
              <a:buAutoNum type="arabicPeriod"/>
            </a:pPr>
            <a:r>
              <a:rPr lang="en-US" b="1" dirty="0">
                <a:solidFill>
                  <a:schemeClr val="dk1"/>
                </a:solidFill>
              </a:rPr>
              <a:t>s: Socket </a:t>
            </a:r>
            <a:r>
              <a:rPr lang="en-US" dirty="0">
                <a:solidFill>
                  <a:schemeClr val="dk1"/>
                </a:solidFill>
              </a:rPr>
              <a:t>-  channel used for communication</a:t>
            </a:r>
            <a:endParaRPr dirty="0"/>
          </a:p>
          <a:p>
            <a:pPr marL="228600" lvl="0" indent="-228600" algn="l" rtl="0">
              <a:lnSpc>
                <a:spcPct val="100000"/>
              </a:lnSpc>
              <a:spcBef>
                <a:spcPts val="0"/>
              </a:spcBef>
              <a:spcAft>
                <a:spcPts val="0"/>
              </a:spcAft>
              <a:buClr>
                <a:schemeClr val="dk1"/>
              </a:buClr>
              <a:buSzPts val="1100"/>
              <a:buFont typeface="+mj-lt"/>
              <a:buAutoNum type="arabicPeriod"/>
            </a:pPr>
            <a:endParaRPr dirty="0">
              <a:solidFill>
                <a:schemeClr val="dk1"/>
              </a:solidFill>
            </a:endParaRPr>
          </a:p>
          <a:p>
            <a:pPr marL="228600" lvl="0" indent="-228600" algn="l" rtl="0">
              <a:lnSpc>
                <a:spcPct val="100000"/>
              </a:lnSpc>
              <a:spcBef>
                <a:spcPts val="0"/>
              </a:spcBef>
              <a:spcAft>
                <a:spcPts val="0"/>
              </a:spcAft>
              <a:buClr>
                <a:schemeClr val="dk1"/>
              </a:buClr>
              <a:buSzPts val="1100"/>
              <a:buFont typeface="+mj-lt"/>
              <a:buAutoNum type="arabicPeriod"/>
            </a:pPr>
            <a:r>
              <a:rPr lang="en-US" b="1" dirty="0">
                <a:solidFill>
                  <a:schemeClr val="dk1"/>
                </a:solidFill>
              </a:rPr>
              <a:t>c: Special file </a:t>
            </a:r>
            <a:r>
              <a:rPr lang="en-US" dirty="0">
                <a:solidFill>
                  <a:schemeClr val="dk1"/>
                </a:solidFill>
              </a:rPr>
              <a:t>- Mostly used for device handlers</a:t>
            </a:r>
            <a:endParaRPr dirty="0"/>
          </a:p>
          <a:p>
            <a:pPr marL="228600" lvl="0" indent="-228600" algn="l" rtl="0">
              <a:lnSpc>
                <a:spcPct val="100000"/>
              </a:lnSpc>
              <a:spcBef>
                <a:spcPts val="0"/>
              </a:spcBef>
              <a:spcAft>
                <a:spcPts val="0"/>
              </a:spcAft>
              <a:buClr>
                <a:schemeClr val="dk1"/>
              </a:buClr>
              <a:buSzPts val="1100"/>
              <a:buFont typeface="+mj-lt"/>
              <a:buAutoNum type="arabicPeriod"/>
            </a:pPr>
            <a:endParaRPr dirty="0">
              <a:solidFill>
                <a:schemeClr val="dk1"/>
              </a:solidFill>
            </a:endParaRPr>
          </a:p>
          <a:p>
            <a:pPr marL="228600" lvl="0" indent="-228600" algn="l" rtl="0">
              <a:lnSpc>
                <a:spcPct val="100000"/>
              </a:lnSpc>
              <a:spcBef>
                <a:spcPts val="0"/>
              </a:spcBef>
              <a:spcAft>
                <a:spcPts val="0"/>
              </a:spcAft>
              <a:buClr>
                <a:schemeClr val="dk1"/>
              </a:buClr>
              <a:buSzPts val="1100"/>
              <a:buFont typeface="+mj-lt"/>
              <a:buAutoNum type="arabicPeriod"/>
            </a:pPr>
            <a:r>
              <a:rPr lang="en-US" b="1" dirty="0">
                <a:solidFill>
                  <a:schemeClr val="dk1"/>
                </a:solidFill>
              </a:rPr>
              <a:t>b: Block device </a:t>
            </a:r>
            <a:r>
              <a:rPr lang="en-US" dirty="0">
                <a:solidFill>
                  <a:schemeClr val="dk1"/>
                </a:solidFill>
              </a:rPr>
              <a:t>- the type that represents storage hardware, such as disk partitions</a:t>
            </a:r>
            <a:endParaRPr dirty="0"/>
          </a:p>
          <a:p>
            <a:pPr marL="228600" lvl="0" indent="-228600" algn="l" rtl="0">
              <a:lnSpc>
                <a:spcPct val="100000"/>
              </a:lnSpc>
              <a:spcBef>
                <a:spcPts val="0"/>
              </a:spcBef>
              <a:spcAft>
                <a:spcPts val="0"/>
              </a:spcAft>
              <a:buClr>
                <a:schemeClr val="dk1"/>
              </a:buClr>
              <a:buSzPts val="1100"/>
              <a:buFont typeface="+mj-lt"/>
              <a:buAutoNum type="arabicPeriod"/>
            </a:pPr>
            <a:endParaRPr dirty="0">
              <a:solidFill>
                <a:schemeClr val="dk1"/>
              </a:solidFill>
            </a:endParaRPr>
          </a:p>
          <a:p>
            <a:pPr marL="228600" lvl="0" indent="-228600" algn="l" rtl="0">
              <a:lnSpc>
                <a:spcPct val="100000"/>
              </a:lnSpc>
              <a:spcBef>
                <a:spcPts val="0"/>
              </a:spcBef>
              <a:spcAft>
                <a:spcPts val="0"/>
              </a:spcAft>
              <a:buClr>
                <a:schemeClr val="dk1"/>
              </a:buClr>
              <a:buSzPts val="1100"/>
              <a:buFont typeface="+mj-lt"/>
              <a:buAutoNum type="arabicPeriod"/>
            </a:pPr>
            <a:r>
              <a:rPr lang="en-US" b="1" dirty="0">
                <a:solidFill>
                  <a:schemeClr val="dk1"/>
                </a:solidFill>
              </a:rPr>
              <a:t>p: Named pipe  </a:t>
            </a:r>
            <a:r>
              <a:rPr lang="en-US" dirty="0">
                <a:solidFill>
                  <a:schemeClr val="dk1"/>
                </a:solidFill>
              </a:rPr>
              <a:t>- Used between processes to talk to each other</a:t>
            </a:r>
            <a:endParaRPr dirty="0"/>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dirty="0">
                <a:solidFill>
                  <a:schemeClr val="dk1"/>
                </a:solidFill>
              </a:rPr>
              <a:t>Out of these 7 file types, you will first encounter just the regular files (-) and the directories (d). Next, you will probably interact some more with </a:t>
            </a:r>
            <a:r>
              <a:rPr lang="en-US" dirty="0" err="1">
                <a:solidFill>
                  <a:schemeClr val="dk1"/>
                </a:solidFill>
              </a:rPr>
              <a:t>symlinks</a:t>
            </a:r>
            <a:r>
              <a:rPr lang="en-US" dirty="0">
                <a:solidFill>
                  <a:schemeClr val="dk1"/>
                </a:solidFill>
              </a:rPr>
              <a:t> (l), block devices (b) and special files (c). Very rarely will you use the last two: sockets (s) and named pipes (p).</a:t>
            </a:r>
            <a:endParaRPr dirty="0"/>
          </a:p>
        </p:txBody>
      </p:sp>
    </p:spTree>
    <p:extLst>
      <p:ext uri="{BB962C8B-B14F-4D97-AF65-F5344CB8AC3E}">
        <p14:creationId xmlns:p14="http://schemas.microsoft.com/office/powerpoint/2010/main" val="2712590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00000"/>
              </a:lnSpc>
              <a:spcBef>
                <a:spcPts val="0"/>
              </a:spcBef>
              <a:spcAft>
                <a:spcPts val="0"/>
              </a:spcAft>
              <a:buSzPts val="1100"/>
              <a:buNone/>
            </a:pPr>
            <a:r>
              <a:rPr lang="en-US" dirty="0">
                <a:solidFill>
                  <a:schemeClr val="dk1"/>
                </a:solidFill>
              </a:rPr>
              <a:t>Explain about different directories in Linux.</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SzPts val="1100"/>
              <a:buNone/>
            </a:pPr>
            <a:r>
              <a:rPr lang="en-US" b="1" dirty="0">
                <a:solidFill>
                  <a:schemeClr val="dk1"/>
                </a:solidFill>
              </a:rPr>
              <a:t>Notes to the Participants:</a:t>
            </a:r>
            <a:endParaRPr dirty="0">
              <a:solidFill>
                <a:schemeClr val="dk1"/>
              </a:solidFill>
            </a:endParaRPr>
          </a:p>
          <a:p>
            <a:pPr marL="171450" lvl="0" indent="-171450" algn="l" rtl="0">
              <a:lnSpc>
                <a:spcPct val="100000"/>
              </a:lnSpc>
              <a:spcBef>
                <a:spcPts val="0"/>
              </a:spcBef>
              <a:spcAft>
                <a:spcPts val="0"/>
              </a:spcAft>
              <a:buClr>
                <a:schemeClr val="dk1"/>
              </a:buClr>
              <a:buSzPts val="1100"/>
            </a:pPr>
            <a:endParaRPr dirty="0">
              <a:solidFill>
                <a:schemeClr val="dk1"/>
              </a:solidFill>
            </a:endParaRPr>
          </a:p>
          <a:p>
            <a:pPr marL="171450" marR="0" lvl="0" indent="-171450" algn="l" rtl="0">
              <a:lnSpc>
                <a:spcPct val="100000"/>
              </a:lnSpc>
              <a:spcBef>
                <a:spcPts val="0"/>
              </a:spcBef>
              <a:spcAft>
                <a:spcPts val="0"/>
              </a:spcAft>
              <a:buClr>
                <a:schemeClr val="dk1"/>
              </a:buClr>
              <a:buSzPts val="1100"/>
            </a:pPr>
            <a:r>
              <a:rPr lang="en-US" sz="1100" b="0" i="0" u="none" strike="noStrike" cap="none" dirty="0">
                <a:solidFill>
                  <a:srgbClr val="000000"/>
                </a:solidFill>
                <a:latin typeface="Arial"/>
                <a:ea typeface="Arial"/>
                <a:cs typeface="Arial"/>
                <a:sym typeface="Arial"/>
              </a:rPr>
              <a:t>/root/ - The home directory of the root user</a:t>
            </a:r>
            <a:endParaRPr dirty="0"/>
          </a:p>
          <a:p>
            <a:pPr marL="171450" lvl="0" indent="-171450" algn="l" rtl="0">
              <a:lnSpc>
                <a:spcPct val="100000"/>
              </a:lnSpc>
              <a:spcBef>
                <a:spcPts val="0"/>
              </a:spcBef>
              <a:spcAft>
                <a:spcPts val="0"/>
              </a:spcAft>
              <a:buClr>
                <a:schemeClr val="dk1"/>
              </a:buClr>
              <a:buSzPts val="1100"/>
            </a:pPr>
            <a:endParaRPr sz="1100" b="0" i="0" u="none" strike="noStrike" cap="none" dirty="0">
              <a:solidFill>
                <a:srgbClr val="000000"/>
              </a:solidFill>
              <a:latin typeface="Arial"/>
              <a:ea typeface="Arial"/>
              <a:cs typeface="Arial"/>
              <a:sym typeface="Arial"/>
            </a:endParaRPr>
          </a:p>
          <a:p>
            <a:pPr marL="171450" lvl="0" indent="-171450" algn="l" rtl="0">
              <a:lnSpc>
                <a:spcPct val="100000"/>
              </a:lnSpc>
              <a:spcBef>
                <a:spcPts val="0"/>
              </a:spcBef>
              <a:spcAft>
                <a:spcPts val="0"/>
              </a:spcAft>
              <a:buClr>
                <a:schemeClr val="dk1"/>
              </a:buClr>
              <a:buSzPts val="1100"/>
            </a:pPr>
            <a:r>
              <a:rPr lang="en-US" sz="1100" b="0" i="0" u="none" strike="noStrike" cap="none" dirty="0">
                <a:solidFill>
                  <a:srgbClr val="000000"/>
                </a:solidFill>
                <a:latin typeface="Arial"/>
                <a:ea typeface="Arial"/>
                <a:cs typeface="Arial"/>
                <a:sym typeface="Arial"/>
              </a:rPr>
              <a:t>/bin/  - Contains essential binaries (=tools) used by normal users</a:t>
            </a:r>
            <a:endParaRPr dirty="0"/>
          </a:p>
          <a:p>
            <a:pPr marL="171450" lvl="0" indent="-171450" algn="l" rtl="0">
              <a:lnSpc>
                <a:spcPct val="100000"/>
              </a:lnSpc>
              <a:spcBef>
                <a:spcPts val="0"/>
              </a:spcBef>
              <a:spcAft>
                <a:spcPts val="0"/>
              </a:spcAft>
              <a:buClr>
                <a:schemeClr val="dk1"/>
              </a:buClr>
              <a:buSzPts val="1100"/>
            </a:pPr>
            <a:endParaRPr sz="1100" b="0" i="0" u="none" strike="noStrike" cap="none" dirty="0">
              <a:solidFill>
                <a:srgbClr val="000000"/>
              </a:solidFill>
              <a:latin typeface="Arial"/>
              <a:ea typeface="Arial"/>
              <a:cs typeface="Arial"/>
              <a:sym typeface="Arial"/>
            </a:endParaRPr>
          </a:p>
          <a:p>
            <a:pPr marL="171450" lvl="0" indent="-171450" algn="l" rtl="0">
              <a:lnSpc>
                <a:spcPct val="100000"/>
              </a:lnSpc>
              <a:spcBef>
                <a:spcPts val="0"/>
              </a:spcBef>
              <a:spcAft>
                <a:spcPts val="0"/>
              </a:spcAft>
              <a:buClr>
                <a:schemeClr val="dk1"/>
              </a:buClr>
              <a:buSzPts val="1100"/>
            </a:pPr>
            <a:r>
              <a:rPr lang="en-US" sz="1100" b="0" i="0" u="none" strike="noStrike" cap="none" dirty="0">
                <a:solidFill>
                  <a:srgbClr val="000000"/>
                </a:solidFill>
                <a:latin typeface="Arial"/>
                <a:ea typeface="Arial"/>
                <a:cs typeface="Arial"/>
                <a:sym typeface="Arial"/>
              </a:rPr>
              <a:t>/boot/ - Contains files used in the boot process: kernel, </a:t>
            </a:r>
            <a:r>
              <a:rPr lang="en-US" sz="1100" b="0" i="0" u="none" strike="noStrike" cap="none" dirty="0" err="1">
                <a:solidFill>
                  <a:srgbClr val="000000"/>
                </a:solidFill>
                <a:latin typeface="Arial"/>
                <a:ea typeface="Arial"/>
                <a:cs typeface="Arial"/>
                <a:sym typeface="Arial"/>
              </a:rPr>
              <a:t>initramfs</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bootloader</a:t>
            </a:r>
            <a:endParaRPr dirty="0"/>
          </a:p>
          <a:p>
            <a:pPr marL="171450" lvl="0" indent="-171450" algn="l" rtl="0">
              <a:lnSpc>
                <a:spcPct val="100000"/>
              </a:lnSpc>
              <a:spcBef>
                <a:spcPts val="0"/>
              </a:spcBef>
              <a:spcAft>
                <a:spcPts val="0"/>
              </a:spcAft>
              <a:buClr>
                <a:schemeClr val="dk1"/>
              </a:buClr>
              <a:buSzPts val="1100"/>
            </a:pPr>
            <a:endParaRPr sz="1100" b="0" i="0" u="none" strike="noStrike" cap="none" dirty="0">
              <a:solidFill>
                <a:srgbClr val="000000"/>
              </a:solidFill>
              <a:latin typeface="Arial"/>
              <a:ea typeface="Arial"/>
              <a:cs typeface="Arial"/>
              <a:sym typeface="Arial"/>
            </a:endParaRPr>
          </a:p>
          <a:p>
            <a:pPr marL="171450" lvl="0" indent="-171450" algn="l" rtl="0">
              <a:lnSpc>
                <a:spcPct val="100000"/>
              </a:lnSpc>
              <a:spcBef>
                <a:spcPts val="0"/>
              </a:spcBef>
              <a:spcAft>
                <a:spcPts val="0"/>
              </a:spcAft>
              <a:buClr>
                <a:schemeClr val="dk1"/>
              </a:buClr>
              <a:buSzPts val="1100"/>
            </a:pPr>
            <a:r>
              <a:rPr lang="en-US" sz="1100" b="0" i="0" u="none" strike="noStrike" cap="none" dirty="0">
                <a:solidFill>
                  <a:srgbClr val="000000"/>
                </a:solidFill>
                <a:latin typeface="Arial"/>
                <a:ea typeface="Arial"/>
                <a:cs typeface="Arial"/>
                <a:sym typeface="Arial"/>
              </a:rPr>
              <a:t>/</a:t>
            </a:r>
            <a:r>
              <a:rPr lang="en-US" sz="1100" b="0" i="0" u="none" strike="noStrike" cap="none" dirty="0" err="1">
                <a:solidFill>
                  <a:srgbClr val="000000"/>
                </a:solidFill>
                <a:latin typeface="Arial"/>
                <a:ea typeface="Arial"/>
                <a:cs typeface="Arial"/>
                <a:sym typeface="Arial"/>
              </a:rPr>
              <a:t>dev</a:t>
            </a:r>
            <a:r>
              <a:rPr lang="en-US" sz="1100" b="0" i="0" u="none" strike="noStrike" cap="none" dirty="0">
                <a:solidFill>
                  <a:srgbClr val="000000"/>
                </a:solidFill>
                <a:latin typeface="Arial"/>
                <a:ea typeface="Arial"/>
                <a:cs typeface="Arial"/>
                <a:sym typeface="Arial"/>
              </a:rPr>
              <a:t>/ - Contains special files used to access devices</a:t>
            </a:r>
            <a:endParaRPr dirty="0"/>
          </a:p>
          <a:p>
            <a:pPr marL="171450" lvl="0" indent="-171450" algn="l" rtl="0">
              <a:lnSpc>
                <a:spcPct val="100000"/>
              </a:lnSpc>
              <a:spcBef>
                <a:spcPts val="0"/>
              </a:spcBef>
              <a:spcAft>
                <a:spcPts val="0"/>
              </a:spcAft>
              <a:buClr>
                <a:schemeClr val="dk1"/>
              </a:buClr>
              <a:buSzPts val="1100"/>
            </a:pPr>
            <a:endParaRPr sz="1100" b="0" i="0" u="none" strike="noStrike" cap="none" dirty="0">
              <a:solidFill>
                <a:srgbClr val="000000"/>
              </a:solidFill>
              <a:latin typeface="Arial"/>
              <a:ea typeface="Arial"/>
              <a:cs typeface="Arial"/>
              <a:sym typeface="Arial"/>
            </a:endParaRPr>
          </a:p>
          <a:p>
            <a:pPr marL="171450" lvl="0" indent="-171450" algn="l" rtl="0">
              <a:lnSpc>
                <a:spcPct val="100000"/>
              </a:lnSpc>
              <a:spcBef>
                <a:spcPts val="0"/>
              </a:spcBef>
              <a:spcAft>
                <a:spcPts val="0"/>
              </a:spcAft>
              <a:buClr>
                <a:schemeClr val="dk1"/>
              </a:buClr>
              <a:buSzPts val="1100"/>
            </a:pPr>
            <a:r>
              <a:rPr lang="en-US" sz="1100" b="0" i="0" u="none" strike="noStrike" cap="none" dirty="0">
                <a:solidFill>
                  <a:srgbClr val="000000"/>
                </a:solidFill>
                <a:latin typeface="Arial"/>
                <a:ea typeface="Arial"/>
                <a:cs typeface="Arial"/>
                <a:sym typeface="Arial"/>
              </a:rPr>
              <a:t>/</a:t>
            </a:r>
            <a:r>
              <a:rPr lang="en-US" sz="1100" b="0" i="0" u="none" strike="noStrike" cap="none" dirty="0" err="1">
                <a:solidFill>
                  <a:srgbClr val="000000"/>
                </a:solidFill>
                <a:latin typeface="Arial"/>
                <a:ea typeface="Arial"/>
                <a:cs typeface="Arial"/>
                <a:sym typeface="Arial"/>
              </a:rPr>
              <a:t>etc</a:t>
            </a:r>
            <a:r>
              <a:rPr lang="en-US" sz="1100" b="0" i="0" u="none" strike="noStrike" cap="none" dirty="0">
                <a:solidFill>
                  <a:srgbClr val="000000"/>
                </a:solidFill>
                <a:latin typeface="Arial"/>
                <a:ea typeface="Arial"/>
                <a:cs typeface="Arial"/>
                <a:sym typeface="Arial"/>
              </a:rPr>
              <a:t>/ -  Default location for software configuration files</a:t>
            </a:r>
            <a:endParaRPr dirty="0"/>
          </a:p>
          <a:p>
            <a:pPr marL="171450" lvl="0" indent="-171450" algn="l" rtl="0">
              <a:lnSpc>
                <a:spcPct val="100000"/>
              </a:lnSpc>
              <a:spcBef>
                <a:spcPts val="0"/>
              </a:spcBef>
              <a:spcAft>
                <a:spcPts val="0"/>
              </a:spcAft>
              <a:buClr>
                <a:schemeClr val="dk1"/>
              </a:buClr>
              <a:buSzPts val="1100"/>
            </a:pPr>
            <a:endParaRPr sz="1100" b="0" i="0" u="none" strike="noStrike" cap="none" dirty="0">
              <a:solidFill>
                <a:srgbClr val="000000"/>
              </a:solidFill>
              <a:latin typeface="Arial"/>
              <a:ea typeface="Arial"/>
              <a:cs typeface="Arial"/>
              <a:sym typeface="Arial"/>
            </a:endParaRPr>
          </a:p>
          <a:p>
            <a:pPr marL="171450" lvl="0" indent="-171450" algn="l" rtl="0">
              <a:lnSpc>
                <a:spcPct val="100000"/>
              </a:lnSpc>
              <a:spcBef>
                <a:spcPts val="0"/>
              </a:spcBef>
              <a:spcAft>
                <a:spcPts val="0"/>
              </a:spcAft>
              <a:buClr>
                <a:schemeClr val="dk1"/>
              </a:buClr>
              <a:buSzPts val="1100"/>
            </a:pPr>
            <a:r>
              <a:rPr lang="en-US" sz="1100" b="0" i="0" u="none" strike="noStrike" cap="none" dirty="0">
                <a:solidFill>
                  <a:srgbClr val="000000"/>
                </a:solidFill>
                <a:latin typeface="Arial"/>
                <a:ea typeface="Arial"/>
                <a:cs typeface="Arial"/>
                <a:sym typeface="Arial"/>
              </a:rPr>
              <a:t>/home/ - Contains the home directories for normal users</a:t>
            </a:r>
            <a:endParaRPr dirty="0"/>
          </a:p>
          <a:p>
            <a:pPr marL="171450" lvl="0" indent="-171450" algn="l" rtl="0">
              <a:lnSpc>
                <a:spcPct val="100000"/>
              </a:lnSpc>
              <a:spcBef>
                <a:spcPts val="0"/>
              </a:spcBef>
              <a:spcAft>
                <a:spcPts val="0"/>
              </a:spcAft>
              <a:buClr>
                <a:schemeClr val="dk1"/>
              </a:buClr>
              <a:buSzPts val="1100"/>
            </a:pPr>
            <a:endParaRPr sz="1100" b="0" i="0" u="none" strike="noStrike" cap="none" dirty="0">
              <a:solidFill>
                <a:srgbClr val="000000"/>
              </a:solidFill>
              <a:latin typeface="Arial"/>
              <a:ea typeface="Arial"/>
              <a:cs typeface="Arial"/>
              <a:sym typeface="Arial"/>
            </a:endParaRPr>
          </a:p>
          <a:p>
            <a:pPr marL="171450" lvl="0" indent="-171450" algn="l" rtl="0">
              <a:lnSpc>
                <a:spcPct val="100000"/>
              </a:lnSpc>
              <a:spcBef>
                <a:spcPts val="0"/>
              </a:spcBef>
              <a:spcAft>
                <a:spcPts val="0"/>
              </a:spcAft>
              <a:buClr>
                <a:schemeClr val="dk1"/>
              </a:buClr>
              <a:buSzPts val="1100"/>
            </a:pPr>
            <a:r>
              <a:rPr lang="en-US" sz="1100" b="0" i="0" u="none" strike="noStrike" cap="none" dirty="0">
                <a:solidFill>
                  <a:srgbClr val="000000"/>
                </a:solidFill>
                <a:latin typeface="Arial"/>
                <a:ea typeface="Arial"/>
                <a:cs typeface="Arial"/>
                <a:sym typeface="Arial"/>
              </a:rPr>
              <a:t>/lib/ - Contains system libraries</a:t>
            </a:r>
            <a:endParaRPr dirty="0"/>
          </a:p>
          <a:p>
            <a:pPr marL="171450" lvl="0" indent="-171450" algn="l" rtl="0">
              <a:lnSpc>
                <a:spcPct val="100000"/>
              </a:lnSpc>
              <a:spcBef>
                <a:spcPts val="0"/>
              </a:spcBef>
              <a:spcAft>
                <a:spcPts val="0"/>
              </a:spcAft>
              <a:buClr>
                <a:schemeClr val="dk1"/>
              </a:buClr>
              <a:buSzPts val="1100"/>
            </a:pPr>
            <a:endParaRPr sz="1100" b="0" i="0" u="none" strike="noStrike" cap="none" dirty="0">
              <a:solidFill>
                <a:srgbClr val="000000"/>
              </a:solidFill>
              <a:latin typeface="Arial"/>
              <a:ea typeface="Arial"/>
              <a:cs typeface="Arial"/>
              <a:sym typeface="Arial"/>
            </a:endParaRPr>
          </a:p>
          <a:p>
            <a:pPr marL="171450" lvl="0" indent="-171450" algn="l" rtl="0">
              <a:lnSpc>
                <a:spcPct val="100000"/>
              </a:lnSpc>
              <a:spcBef>
                <a:spcPts val="0"/>
              </a:spcBef>
              <a:spcAft>
                <a:spcPts val="0"/>
              </a:spcAft>
              <a:buClr>
                <a:schemeClr val="dk1"/>
              </a:buClr>
              <a:buSzPts val="1100"/>
            </a:pPr>
            <a:r>
              <a:rPr lang="en-US" sz="1100" b="0" i="0" u="none" strike="noStrike" cap="none" dirty="0">
                <a:solidFill>
                  <a:srgbClr val="000000"/>
                </a:solidFill>
                <a:latin typeface="Arial"/>
                <a:ea typeface="Arial"/>
                <a:cs typeface="Arial"/>
                <a:sym typeface="Arial"/>
              </a:rPr>
              <a:t>/</a:t>
            </a:r>
            <a:r>
              <a:rPr lang="en-US" sz="1100" b="0" i="0" u="none" strike="noStrike" cap="none" dirty="0" err="1">
                <a:solidFill>
                  <a:srgbClr val="000000"/>
                </a:solidFill>
                <a:latin typeface="Arial"/>
                <a:ea typeface="Arial"/>
                <a:cs typeface="Arial"/>
                <a:sym typeface="Arial"/>
              </a:rPr>
              <a:t>lost+found</a:t>
            </a:r>
            <a:r>
              <a:rPr lang="en-US" sz="1100" b="0" i="0" u="none" strike="noStrike" cap="none" dirty="0">
                <a:solidFill>
                  <a:srgbClr val="000000"/>
                </a:solidFill>
                <a:latin typeface="Arial"/>
                <a:ea typeface="Arial"/>
                <a:cs typeface="Arial"/>
                <a:sym typeface="Arial"/>
              </a:rPr>
              <a:t> - Lost files. Every disk partition has a </a:t>
            </a:r>
            <a:r>
              <a:rPr lang="en-US" sz="1100" b="0" i="0" u="none" strike="noStrike" cap="none" dirty="0" err="1">
                <a:solidFill>
                  <a:srgbClr val="000000"/>
                </a:solidFill>
                <a:latin typeface="Arial"/>
                <a:ea typeface="Arial"/>
                <a:cs typeface="Arial"/>
                <a:sym typeface="Arial"/>
              </a:rPr>
              <a:t>lost+found</a:t>
            </a:r>
            <a:r>
              <a:rPr lang="en-US" sz="1100" b="0" i="0" u="none" strike="noStrike" cap="none" dirty="0">
                <a:solidFill>
                  <a:srgbClr val="000000"/>
                </a:solidFill>
                <a:latin typeface="Arial"/>
                <a:ea typeface="Arial"/>
                <a:cs typeface="Arial"/>
                <a:sym typeface="Arial"/>
              </a:rPr>
              <a:t> directory</a:t>
            </a:r>
            <a:endParaRPr dirty="0"/>
          </a:p>
          <a:p>
            <a:pPr marL="171450" lvl="0" indent="-171450" algn="l" rtl="0">
              <a:lnSpc>
                <a:spcPct val="100000"/>
              </a:lnSpc>
              <a:spcBef>
                <a:spcPts val="0"/>
              </a:spcBef>
              <a:spcAft>
                <a:spcPts val="0"/>
              </a:spcAft>
              <a:buClr>
                <a:schemeClr val="dk1"/>
              </a:buClr>
              <a:buSzPts val="1100"/>
            </a:pPr>
            <a:endParaRPr sz="1100" b="0" i="0" u="none" strike="noStrike" cap="none" dirty="0">
              <a:solidFill>
                <a:srgbClr val="000000"/>
              </a:solidFill>
              <a:latin typeface="Arial"/>
              <a:ea typeface="Arial"/>
              <a:cs typeface="Arial"/>
              <a:sym typeface="Arial"/>
            </a:endParaRPr>
          </a:p>
          <a:p>
            <a:pPr marL="171450" lvl="0" indent="-171450" algn="l" rtl="0">
              <a:lnSpc>
                <a:spcPct val="100000"/>
              </a:lnSpc>
              <a:spcBef>
                <a:spcPts val="0"/>
              </a:spcBef>
              <a:spcAft>
                <a:spcPts val="0"/>
              </a:spcAft>
              <a:buClr>
                <a:schemeClr val="dk1"/>
              </a:buClr>
              <a:buSzPts val="1100"/>
            </a:pPr>
            <a:r>
              <a:rPr lang="en-US" sz="1100" b="0" i="0" u="none" strike="noStrike" cap="none" dirty="0">
                <a:solidFill>
                  <a:srgbClr val="000000"/>
                </a:solidFill>
                <a:latin typeface="Arial"/>
                <a:ea typeface="Arial"/>
                <a:cs typeface="Arial"/>
                <a:sym typeface="Arial"/>
              </a:rPr>
              <a:t>/media/ - Removable devices such as USB and DVDs can be found here</a:t>
            </a:r>
            <a:endParaRPr dirty="0"/>
          </a:p>
          <a:p>
            <a:pPr marL="171450" lvl="0" indent="-171450" algn="l" rtl="0">
              <a:lnSpc>
                <a:spcPct val="100000"/>
              </a:lnSpc>
              <a:spcBef>
                <a:spcPts val="0"/>
              </a:spcBef>
              <a:spcAft>
                <a:spcPts val="0"/>
              </a:spcAft>
              <a:buClr>
                <a:schemeClr val="dk1"/>
              </a:buClr>
              <a:buSzPts val="1100"/>
            </a:pPr>
            <a:endParaRPr sz="11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100"/>
            </a:pPr>
            <a:r>
              <a:rPr lang="en-US" sz="1100" b="0" i="0" u="none" strike="noStrike" cap="none" dirty="0">
                <a:solidFill>
                  <a:srgbClr val="000000"/>
                </a:solidFill>
                <a:latin typeface="Arial"/>
                <a:ea typeface="Arial"/>
                <a:cs typeface="Arial"/>
                <a:sym typeface="Arial"/>
              </a:rPr>
              <a:t>/</a:t>
            </a:r>
            <a:r>
              <a:rPr lang="en-US" sz="1100" b="0" i="0" u="none" strike="noStrike" cap="none" dirty="0" err="1">
                <a:solidFill>
                  <a:srgbClr val="000000"/>
                </a:solidFill>
                <a:latin typeface="Arial"/>
                <a:ea typeface="Arial"/>
                <a:cs typeface="Arial"/>
                <a:sym typeface="Arial"/>
              </a:rPr>
              <a:t>mnt</a:t>
            </a:r>
            <a:r>
              <a:rPr lang="en-US" sz="1100" b="0" i="0" u="none" strike="noStrike" cap="none" dirty="0">
                <a:solidFill>
                  <a:srgbClr val="000000"/>
                </a:solidFill>
                <a:latin typeface="Arial"/>
                <a:ea typeface="Arial"/>
                <a:cs typeface="Arial"/>
                <a:sym typeface="Arial"/>
              </a:rPr>
              <a:t>/ - Empty be default, can be used to mount other file systems</a:t>
            </a:r>
            <a:endParaRPr dirty="0"/>
          </a:p>
          <a:p>
            <a:pPr marL="0" lvl="0" indent="0" algn="l" rtl="0">
              <a:lnSpc>
                <a:spcPct val="100000"/>
              </a:lnSpc>
              <a:spcBef>
                <a:spcPts val="0"/>
              </a:spcBef>
              <a:spcAft>
                <a:spcPts val="0"/>
              </a:spcAft>
              <a:buClr>
                <a:schemeClr val="dk1"/>
              </a:buClr>
              <a:buSzPts val="1100"/>
              <a:buFont typeface="Arial"/>
              <a:buNone/>
            </a:pPr>
            <a:endParaRPr sz="1100" b="0" i="0" u="none" strike="noStrike" cap="none" dirty="0">
              <a:solidFill>
                <a:srgbClr val="000000"/>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p:txBody>
      </p:sp>
    </p:spTree>
    <p:extLst>
      <p:ext uri="{BB962C8B-B14F-4D97-AF65-F5344CB8AC3E}">
        <p14:creationId xmlns:p14="http://schemas.microsoft.com/office/powerpoint/2010/main" val="13899671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Page">
  <p:cSld name="CoverPage">
    <p:spTree>
      <p:nvGrpSpPr>
        <p:cNvPr id="1" name="Shape 14"/>
        <p:cNvGrpSpPr/>
        <p:nvPr/>
      </p:nvGrpSpPr>
      <p:grpSpPr>
        <a:xfrm>
          <a:off x="0" y="0"/>
          <a:ext cx="0" cy="0"/>
          <a:chOff x="0" y="0"/>
          <a:chExt cx="0" cy="0"/>
        </a:xfrm>
      </p:grpSpPr>
      <p:pic>
        <p:nvPicPr>
          <p:cNvPr id="15" name="Shape 15"/>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3134" y="5309"/>
            <a:ext cx="12185707" cy="6847385"/>
          </a:xfrm>
          <a:prstGeom prst="rect">
            <a:avLst/>
          </a:prstGeom>
          <a:noFill/>
          <a:ln>
            <a:noFill/>
          </a:ln>
        </p:spPr>
      </p:pic>
      <p:sp>
        <p:nvSpPr>
          <p:cNvPr id="16" name="Shape 16"/>
          <p:cNvSpPr/>
          <p:nvPr/>
        </p:nvSpPr>
        <p:spPr>
          <a:xfrm>
            <a:off x="5835191" y="2955576"/>
            <a:ext cx="5519319" cy="262829"/>
          </a:xfrm>
          <a:prstGeom prst="rect">
            <a:avLst/>
          </a:prstGeom>
          <a:noFill/>
          <a:ln>
            <a:noFill/>
          </a:ln>
        </p:spPr>
        <p:txBody>
          <a:bodyPr spcFirstLastPara="1" wrap="square" lIns="91425" tIns="45700" rIns="91425" bIns="45700" anchor="t" anchorCtr="0">
            <a:noAutofit/>
          </a:bodyPr>
          <a:lstStyle/>
          <a:p>
            <a:pPr marL="0" marR="0" lvl="0" indent="0" algn="r" rtl="0">
              <a:lnSpc>
                <a:spcPct val="166666"/>
              </a:lnSpc>
              <a:spcBef>
                <a:spcPts val="0"/>
              </a:spcBef>
              <a:spcAft>
                <a:spcPts val="0"/>
              </a:spcAft>
              <a:buClr>
                <a:srgbClr val="595959"/>
              </a:buClr>
              <a:buSzPts val="900"/>
              <a:buFont typeface="Arial"/>
              <a:buNone/>
            </a:pPr>
            <a:r>
              <a:rPr lang="en-US" sz="900" b="0" i="0" u="none" strike="noStrike" cap="none">
                <a:solidFill>
                  <a:srgbClr val="595959"/>
                </a:solidFill>
                <a:latin typeface="Arial"/>
                <a:ea typeface="Arial"/>
                <a:cs typeface="Arial"/>
                <a:sym typeface="Arial"/>
              </a:rPr>
              <a:t>Copyright © 2018, Xebia Group. All rights reserved. This course is licensed to UPES. </a:t>
            </a:r>
            <a:r>
              <a:rPr lang="en-US" sz="900" b="1" i="0" u="none" strike="noStrike" cap="none">
                <a:solidFill>
                  <a:srgbClr val="595959"/>
                </a:solidFill>
                <a:latin typeface="Arial"/>
                <a:ea typeface="Arial"/>
                <a:cs typeface="Arial"/>
                <a:sym typeface="Arial"/>
              </a:rPr>
              <a:t>release 1.0.0</a:t>
            </a:r>
            <a:r>
              <a:rPr lang="en-US" sz="900" b="0" i="0" u="none" strike="noStrike" cap="none">
                <a:solidFill>
                  <a:srgbClr val="595959"/>
                </a:solidFill>
                <a:latin typeface="Arial"/>
                <a:ea typeface="Arial"/>
                <a:cs typeface="Arial"/>
                <a:sym typeface="Arial"/>
              </a:rPr>
              <a:t> </a:t>
            </a:r>
            <a:endParaRPr sz="1400"/>
          </a:p>
        </p:txBody>
      </p:sp>
      <p:sp>
        <p:nvSpPr>
          <p:cNvPr id="17" name="Shape 17"/>
          <p:cNvSpPr txBox="1">
            <a:spLocks noGrp="1"/>
          </p:cNvSpPr>
          <p:nvPr>
            <p:ph type="body" idx="1" hasCustomPrompt="1"/>
          </p:nvPr>
        </p:nvSpPr>
        <p:spPr>
          <a:xfrm>
            <a:off x="2033195" y="719340"/>
            <a:ext cx="9329480" cy="1398560"/>
          </a:xfrm>
          <a:prstGeom prst="rect">
            <a:avLst/>
          </a:prstGeom>
          <a:noFill/>
          <a:ln>
            <a:noFill/>
          </a:ln>
        </p:spPr>
        <p:txBody>
          <a:bodyPr spcFirstLastPara="1" wrap="square" lIns="91425" tIns="45700" rIns="91425" bIns="45700" anchor="ctr" anchorCtr="0"/>
          <a:lstStyle>
            <a:lvl1pPr marL="457189" marR="0" lvl="0" indent="-228594" algn="r" rtl="0">
              <a:lnSpc>
                <a:spcPct val="111111"/>
              </a:lnSpc>
              <a:spcBef>
                <a:spcPts val="0"/>
              </a:spcBef>
              <a:spcAft>
                <a:spcPts val="0"/>
              </a:spcAft>
              <a:buClr>
                <a:srgbClr val="000000"/>
              </a:buClr>
              <a:buSzPts val="5400"/>
              <a:buFont typeface="Arial"/>
              <a:buNone/>
              <a:defRPr sz="40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dirty="0" smtClean="0"/>
              <a:t>Advanced Linux</a:t>
            </a:r>
          </a:p>
        </p:txBody>
      </p:sp>
      <p:sp>
        <p:nvSpPr>
          <p:cNvPr id="18" name="Shape 18"/>
          <p:cNvSpPr txBox="1"/>
          <p:nvPr/>
        </p:nvSpPr>
        <p:spPr>
          <a:xfrm>
            <a:off x="10021944" y="380785"/>
            <a:ext cx="1619968" cy="3385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600"/>
              <a:buFont typeface="Arial"/>
              <a:buNone/>
            </a:pPr>
            <a:r>
              <a:rPr lang="en-US" sz="1600" b="0" i="0" u="none" strike="noStrike" cap="none" dirty="0">
                <a:solidFill>
                  <a:srgbClr val="7F7F7F"/>
                </a:solidFill>
                <a:latin typeface="Arial"/>
                <a:ea typeface="Arial"/>
                <a:cs typeface="Arial"/>
                <a:sym typeface="Arial"/>
              </a:rPr>
              <a:t>Semester </a:t>
            </a:r>
            <a:r>
              <a:rPr lang="en-US" sz="1600" b="1" i="0" u="none" strike="noStrike" cap="none" dirty="0" smtClean="0">
                <a:solidFill>
                  <a:srgbClr val="000000"/>
                </a:solidFill>
                <a:latin typeface="Arial"/>
                <a:ea typeface="Arial"/>
                <a:cs typeface="Arial"/>
                <a:sym typeface="Arial"/>
              </a:rPr>
              <a:t>04</a:t>
            </a:r>
            <a:endParaRPr sz="1400" dirty="0"/>
          </a:p>
        </p:txBody>
      </p:sp>
      <p:sp>
        <p:nvSpPr>
          <p:cNvPr id="19" name="Shape 19"/>
          <p:cNvSpPr txBox="1">
            <a:spLocks noGrp="1"/>
          </p:cNvSpPr>
          <p:nvPr>
            <p:ph type="body" idx="2"/>
          </p:nvPr>
        </p:nvSpPr>
        <p:spPr>
          <a:xfrm>
            <a:off x="2033195" y="2240442"/>
            <a:ext cx="9337643" cy="704061"/>
          </a:xfrm>
          <a:prstGeom prst="rect">
            <a:avLst/>
          </a:prstGeom>
          <a:noFill/>
          <a:ln>
            <a:noFill/>
          </a:ln>
        </p:spPr>
        <p:txBody>
          <a:bodyPr spcFirstLastPara="1" wrap="square" lIns="91425" tIns="45700" rIns="91425" bIns="45700" anchor="t" anchorCtr="0"/>
          <a:lstStyle>
            <a:lvl1pPr marL="457189" marR="0" lvl="0" indent="-228594" algn="r"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0" name="Shape 20"/>
          <p:cNvSpPr txBox="1">
            <a:spLocks noGrp="1"/>
          </p:cNvSpPr>
          <p:nvPr>
            <p:ph type="body" idx="3" hasCustomPrompt="1"/>
          </p:nvPr>
        </p:nvSpPr>
        <p:spPr>
          <a:xfrm>
            <a:off x="4880131" y="704163"/>
            <a:ext cx="6474379" cy="430887"/>
          </a:xfrm>
          <a:prstGeom prst="rect">
            <a:avLst/>
          </a:prstGeom>
          <a:noFill/>
          <a:ln>
            <a:noFill/>
          </a:ln>
        </p:spPr>
        <p:txBody>
          <a:bodyPr spcFirstLastPara="1" wrap="square" lIns="91425" tIns="45700" rIns="91425" bIns="45700" anchor="ctr" anchorCtr="0"/>
          <a:lstStyle>
            <a:lvl1pPr marL="457189" marR="0" lvl="0" indent="-228594" algn="r" rtl="0">
              <a:lnSpc>
                <a:spcPct val="100000"/>
              </a:lnSpc>
              <a:spcBef>
                <a:spcPts val="0"/>
              </a:spcBef>
              <a:spcAft>
                <a:spcPts val="0"/>
              </a:spcAft>
              <a:buClr>
                <a:srgbClr val="7F7F7F"/>
              </a:buClr>
              <a:buSzPts val="2200"/>
              <a:buFont typeface="Arial"/>
              <a:buNone/>
              <a:defRPr sz="2200" b="1" i="0" u="none" strike="noStrike" cap="none">
                <a:solidFill>
                  <a:srgbClr val="7F7F7F"/>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dirty="0" smtClean="0"/>
              <a:t>B.TECH CSE with Specialization in </a:t>
            </a:r>
            <a:r>
              <a:rPr lang="en-US" dirty="0" err="1" smtClean="0"/>
              <a:t>DevOps</a:t>
            </a:r>
            <a:endParaRPr lang="en-US" dirty="0" smtClean="0"/>
          </a:p>
        </p:txBody>
      </p:sp>
      <p:sp>
        <p:nvSpPr>
          <p:cNvPr id="21" name="Shape 21"/>
          <p:cNvSpPr/>
          <p:nvPr/>
        </p:nvSpPr>
        <p:spPr>
          <a:xfrm>
            <a:off x="11429927" y="380787"/>
            <a:ext cx="103852" cy="130695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22" name="Shape 22"/>
          <p:cNvSpPr txBox="1"/>
          <p:nvPr/>
        </p:nvSpPr>
        <p:spPr>
          <a:xfrm>
            <a:off x="10116902" y="1983451"/>
            <a:ext cx="1313180" cy="3385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Module </a:t>
            </a:r>
            <a:r>
              <a:rPr lang="en-US" sz="1600" b="0" i="0" u="none" strike="noStrike" cap="none" dirty="0" smtClean="0">
                <a:solidFill>
                  <a:srgbClr val="000000"/>
                </a:solidFill>
                <a:latin typeface="Arial"/>
                <a:ea typeface="Arial"/>
                <a:cs typeface="Arial"/>
                <a:sym typeface="Arial"/>
              </a:rPr>
              <a:t># 02</a:t>
            </a:r>
            <a:endParaRPr sz="1600" b="1" i="0" u="none" strike="noStrike" cap="none" dirty="0">
              <a:solidFill>
                <a:srgbClr val="000000"/>
              </a:solidFill>
              <a:latin typeface="Arial"/>
              <a:ea typeface="Arial"/>
              <a:cs typeface="Arial"/>
              <a:sym typeface="Arial"/>
            </a:endParaRPr>
          </a:p>
        </p:txBody>
      </p:sp>
      <p:sp>
        <p:nvSpPr>
          <p:cNvPr id="23" name="Shape 23"/>
          <p:cNvSpPr/>
          <p:nvPr/>
        </p:nvSpPr>
        <p:spPr>
          <a:xfrm>
            <a:off x="11429927" y="1648618"/>
            <a:ext cx="103852" cy="1306959"/>
          </a:xfrm>
          <a:prstGeom prst="rect">
            <a:avLst/>
          </a:prstGeom>
          <a:solidFill>
            <a:srgbClr val="6474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Tree>
    <p:extLst>
      <p:ext uri="{BB962C8B-B14F-4D97-AF65-F5344CB8AC3E}">
        <p14:creationId xmlns:p14="http://schemas.microsoft.com/office/powerpoint/2010/main" val="175069773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Brained-Infographic">
  <p:cSld name="1_Brained-Infographic">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256" name="Shape 256"/>
          <p:cNvGrpSpPr/>
          <p:nvPr/>
        </p:nvGrpSpPr>
        <p:grpSpPr>
          <a:xfrm>
            <a:off x="1398771" y="1953702"/>
            <a:ext cx="1620995" cy="2603951"/>
            <a:chOff x="2011515" y="1953702"/>
            <a:chExt cx="1620994" cy="2603950"/>
          </a:xfrm>
        </p:grpSpPr>
        <p:sp>
          <p:nvSpPr>
            <p:cNvPr id="257" name="Shape 257"/>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8" name="Shape 258"/>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9" name="Shape 259"/>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0" name="Shape 260"/>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1" name="Shape 261"/>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2" name="Shape 262"/>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3" name="Shape 263"/>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4" name="Shape 264"/>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5" name="Shape 265"/>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66" name="Shape 266"/>
          <p:cNvGrpSpPr/>
          <p:nvPr/>
        </p:nvGrpSpPr>
        <p:grpSpPr>
          <a:xfrm>
            <a:off x="5202409" y="1953702"/>
            <a:ext cx="1620896" cy="2603951"/>
            <a:chOff x="6077203" y="1953702"/>
            <a:chExt cx="1620896" cy="2603950"/>
          </a:xfrm>
        </p:grpSpPr>
        <p:sp>
          <p:nvSpPr>
            <p:cNvPr id="267" name="Shape 267"/>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Shape 268"/>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9" name="Shape 269"/>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0" name="Shape 270"/>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1" name="Shape 271"/>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2" name="Shape 272"/>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3" name="Shape 273"/>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4" name="Shape 274"/>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5" name="Shape 275"/>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76" name="Shape 276"/>
          <p:cNvSpPr/>
          <p:nvPr/>
        </p:nvSpPr>
        <p:spPr>
          <a:xfrm>
            <a:off x="2181014" y="148173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7" name="Shape 277"/>
          <p:cNvSpPr/>
          <p:nvPr/>
        </p:nvSpPr>
        <p:spPr>
          <a:xfrm>
            <a:off x="5952313" y="147148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8" name="Shape 278"/>
          <p:cNvSpPr/>
          <p:nvPr/>
        </p:nvSpPr>
        <p:spPr>
          <a:xfrm>
            <a:off x="9969813" y="1496869"/>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9" name="Shape 279"/>
          <p:cNvSpPr txBox="1">
            <a:spLocks noGrp="1"/>
          </p:cNvSpPr>
          <p:nvPr>
            <p:ph type="body" idx="2"/>
          </p:nvPr>
        </p:nvSpPr>
        <p:spPr>
          <a:xfrm>
            <a:off x="442710" y="5129363"/>
            <a:ext cx="3658029"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80" name="Shape 280"/>
          <p:cNvSpPr txBox="1">
            <a:spLocks noGrp="1"/>
          </p:cNvSpPr>
          <p:nvPr>
            <p:ph type="body" idx="3"/>
          </p:nvPr>
        </p:nvSpPr>
        <p:spPr>
          <a:xfrm>
            <a:off x="443343" y="4670027"/>
            <a:ext cx="3644936" cy="37272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grpSp>
        <p:nvGrpSpPr>
          <p:cNvPr id="281" name="Shape 281"/>
          <p:cNvGrpSpPr/>
          <p:nvPr/>
        </p:nvGrpSpPr>
        <p:grpSpPr>
          <a:xfrm>
            <a:off x="9228128" y="1953702"/>
            <a:ext cx="1620995" cy="2603951"/>
            <a:chOff x="2011515" y="1953702"/>
            <a:chExt cx="1620994" cy="2603950"/>
          </a:xfrm>
        </p:grpSpPr>
        <p:sp>
          <p:nvSpPr>
            <p:cNvPr id="282" name="Shape 28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3" name="Shape 28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4" name="Shape 28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5" name="Shape 28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6" name="Shape 28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7" name="Shape 28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8" name="Shape 28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9" name="Shape 28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0" name="Shape 29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91" name="Shape 291"/>
          <p:cNvSpPr txBox="1">
            <a:spLocks noGrp="1"/>
          </p:cNvSpPr>
          <p:nvPr>
            <p:ph type="body" idx="4"/>
          </p:nvPr>
        </p:nvSpPr>
        <p:spPr>
          <a:xfrm>
            <a:off x="4364610" y="5129363"/>
            <a:ext cx="3726655"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92" name="Shape 292"/>
          <p:cNvSpPr txBox="1">
            <a:spLocks noGrp="1"/>
          </p:cNvSpPr>
          <p:nvPr>
            <p:ph type="body" idx="5"/>
          </p:nvPr>
        </p:nvSpPr>
        <p:spPr>
          <a:xfrm>
            <a:off x="4376388" y="4670027"/>
            <a:ext cx="3713315" cy="37272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93" name="Shape 293"/>
          <p:cNvSpPr txBox="1">
            <a:spLocks noGrp="1"/>
          </p:cNvSpPr>
          <p:nvPr>
            <p:ph type="body" idx="6"/>
          </p:nvPr>
        </p:nvSpPr>
        <p:spPr>
          <a:xfrm>
            <a:off x="8267579" y="5129363"/>
            <a:ext cx="3610195"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94" name="Shape 294"/>
          <p:cNvSpPr txBox="1">
            <a:spLocks noGrp="1"/>
          </p:cNvSpPr>
          <p:nvPr>
            <p:ph type="body" idx="7"/>
          </p:nvPr>
        </p:nvSpPr>
        <p:spPr>
          <a:xfrm>
            <a:off x="8277636" y="4670027"/>
            <a:ext cx="3597273" cy="37272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12240445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quared-Infographic">
  <p:cSld name="Squared-Infographic">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298" name="Shape 298"/>
          <p:cNvGrpSpPr/>
          <p:nvPr/>
        </p:nvGrpSpPr>
        <p:grpSpPr>
          <a:xfrm>
            <a:off x="1" y="5025803"/>
            <a:ext cx="12192001" cy="144981"/>
            <a:chOff x="1751419" y="4036682"/>
            <a:chExt cx="9944457" cy="58272"/>
          </a:xfrm>
        </p:grpSpPr>
        <p:sp>
          <p:nvSpPr>
            <p:cNvPr id="299" name="Shape 299"/>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0" name="Shape 300"/>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1" name="Shape 301"/>
            <p:cNvSpPr/>
            <p:nvPr/>
          </p:nvSpPr>
          <p:spPr>
            <a:xfrm>
              <a:off x="6183638" y="4036682"/>
              <a:ext cx="2211550"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2" name="Shape 302"/>
            <p:cNvSpPr/>
            <p:nvPr/>
          </p:nvSpPr>
          <p:spPr>
            <a:xfrm>
              <a:off x="8326640" y="4036682"/>
              <a:ext cx="1967596" cy="58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3" name="Shape 303"/>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4" name="Shape 304"/>
            <p:cNvSpPr/>
            <p:nvPr/>
          </p:nvSpPr>
          <p:spPr>
            <a:xfrm>
              <a:off x="10294236" y="4036682"/>
              <a:ext cx="1401640" cy="5799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305" name="Shape 305"/>
          <p:cNvGrpSpPr/>
          <p:nvPr/>
        </p:nvGrpSpPr>
        <p:grpSpPr>
          <a:xfrm>
            <a:off x="1217471" y="2920935"/>
            <a:ext cx="1304471" cy="2431269"/>
            <a:chOff x="1217471" y="1893408"/>
            <a:chExt cx="1304470" cy="2431269"/>
          </a:xfrm>
        </p:grpSpPr>
        <p:grpSp>
          <p:nvGrpSpPr>
            <p:cNvPr id="306" name="Shape 306"/>
            <p:cNvGrpSpPr/>
            <p:nvPr/>
          </p:nvGrpSpPr>
          <p:grpSpPr>
            <a:xfrm>
              <a:off x="1217471" y="2766893"/>
              <a:ext cx="1304470" cy="1557784"/>
              <a:chOff x="1217471" y="2766893"/>
              <a:chExt cx="1304470" cy="1557784"/>
            </a:xfrm>
          </p:grpSpPr>
          <p:grpSp>
            <p:nvGrpSpPr>
              <p:cNvPr id="307" name="Shape 307"/>
              <p:cNvGrpSpPr/>
              <p:nvPr/>
            </p:nvGrpSpPr>
            <p:grpSpPr>
              <a:xfrm>
                <a:off x="1217471" y="2766893"/>
                <a:ext cx="1304470" cy="1557784"/>
                <a:chOff x="1199541" y="3267114"/>
                <a:chExt cx="1304470" cy="1557784"/>
              </a:xfrm>
            </p:grpSpPr>
            <p:sp>
              <p:nvSpPr>
                <p:cNvPr id="308" name="Shape 308"/>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9" name="Shape 309"/>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10" name="Shape 310"/>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11" name="Shape 311"/>
            <p:cNvGrpSpPr/>
            <p:nvPr/>
          </p:nvGrpSpPr>
          <p:grpSpPr>
            <a:xfrm>
              <a:off x="1289951" y="1893408"/>
              <a:ext cx="1136271" cy="1246506"/>
              <a:chOff x="627304" y="1987183"/>
              <a:chExt cx="1594615" cy="1749317"/>
            </a:xfrm>
          </p:grpSpPr>
          <p:sp>
            <p:nvSpPr>
              <p:cNvPr id="312" name="Shape 31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3" name="Shape 31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4" name="Shape 31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15" name="Shape 315"/>
          <p:cNvGrpSpPr/>
          <p:nvPr/>
        </p:nvGrpSpPr>
        <p:grpSpPr>
          <a:xfrm>
            <a:off x="3286749" y="2920935"/>
            <a:ext cx="1304471" cy="2483739"/>
            <a:chOff x="3326504" y="1893408"/>
            <a:chExt cx="1304470" cy="2483739"/>
          </a:xfrm>
        </p:grpSpPr>
        <p:grpSp>
          <p:nvGrpSpPr>
            <p:cNvPr id="316" name="Shape 316"/>
            <p:cNvGrpSpPr/>
            <p:nvPr/>
          </p:nvGrpSpPr>
          <p:grpSpPr>
            <a:xfrm>
              <a:off x="3326504" y="2772528"/>
              <a:ext cx="1304470" cy="1604619"/>
              <a:chOff x="3326504" y="2772528"/>
              <a:chExt cx="1304470" cy="1604619"/>
            </a:xfrm>
          </p:grpSpPr>
          <p:grpSp>
            <p:nvGrpSpPr>
              <p:cNvPr id="317" name="Shape 317"/>
              <p:cNvGrpSpPr/>
              <p:nvPr/>
            </p:nvGrpSpPr>
            <p:grpSpPr>
              <a:xfrm>
                <a:off x="3326504" y="2772528"/>
                <a:ext cx="1304470" cy="1604619"/>
                <a:chOff x="3269602" y="3277053"/>
                <a:chExt cx="1304470" cy="1593145"/>
              </a:xfrm>
            </p:grpSpPr>
            <p:sp>
              <p:nvSpPr>
                <p:cNvPr id="318" name="Shape 318"/>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9" name="Shape 319"/>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20" name="Shape 320"/>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21" name="Shape 321"/>
            <p:cNvGrpSpPr/>
            <p:nvPr/>
          </p:nvGrpSpPr>
          <p:grpSpPr>
            <a:xfrm>
              <a:off x="3410604" y="1893408"/>
              <a:ext cx="1136271" cy="1246506"/>
              <a:chOff x="627304" y="1987183"/>
              <a:chExt cx="1594615" cy="1749317"/>
            </a:xfrm>
          </p:grpSpPr>
          <p:sp>
            <p:nvSpPr>
              <p:cNvPr id="322" name="Shape 32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3" name="Shape 32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4" name="Shape 32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25" name="Shape 325"/>
          <p:cNvGrpSpPr/>
          <p:nvPr/>
        </p:nvGrpSpPr>
        <p:grpSpPr>
          <a:xfrm>
            <a:off x="5362702" y="2917614"/>
            <a:ext cx="1304471" cy="2426375"/>
            <a:chOff x="5452152" y="1890087"/>
            <a:chExt cx="1304470" cy="2426375"/>
          </a:xfrm>
        </p:grpSpPr>
        <p:grpSp>
          <p:nvGrpSpPr>
            <p:cNvPr id="326" name="Shape 326"/>
            <p:cNvGrpSpPr/>
            <p:nvPr/>
          </p:nvGrpSpPr>
          <p:grpSpPr>
            <a:xfrm>
              <a:off x="5452152" y="2763572"/>
              <a:ext cx="1304470" cy="1552890"/>
              <a:chOff x="5452152" y="2763572"/>
              <a:chExt cx="1304470" cy="1552890"/>
            </a:xfrm>
          </p:grpSpPr>
          <p:grpSp>
            <p:nvGrpSpPr>
              <p:cNvPr id="327" name="Shape 327"/>
              <p:cNvGrpSpPr/>
              <p:nvPr/>
            </p:nvGrpSpPr>
            <p:grpSpPr>
              <a:xfrm>
                <a:off x="5452152" y="2763572"/>
                <a:ext cx="1304470" cy="1552890"/>
                <a:chOff x="5960996" y="3267114"/>
                <a:chExt cx="1304470" cy="1559509"/>
              </a:xfrm>
            </p:grpSpPr>
            <p:sp>
              <p:nvSpPr>
                <p:cNvPr id="328" name="Shape 328"/>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9" name="Shape 329"/>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30" name="Shape 330"/>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31" name="Shape 331"/>
            <p:cNvGrpSpPr/>
            <p:nvPr/>
          </p:nvGrpSpPr>
          <p:grpSpPr>
            <a:xfrm>
              <a:off x="5556109" y="1890087"/>
              <a:ext cx="1136271" cy="1246506"/>
              <a:chOff x="627304" y="1987183"/>
              <a:chExt cx="1594615" cy="1749317"/>
            </a:xfrm>
          </p:grpSpPr>
          <p:sp>
            <p:nvSpPr>
              <p:cNvPr id="332" name="Shape 33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3" name="Shape 33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4" name="Shape 33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35" name="Shape 335"/>
          <p:cNvGrpSpPr/>
          <p:nvPr/>
        </p:nvGrpSpPr>
        <p:grpSpPr>
          <a:xfrm>
            <a:off x="7695802" y="2917614"/>
            <a:ext cx="1304471" cy="2434591"/>
            <a:chOff x="7521759" y="1890087"/>
            <a:chExt cx="1304470" cy="2434590"/>
          </a:xfrm>
        </p:grpSpPr>
        <p:grpSp>
          <p:nvGrpSpPr>
            <p:cNvPr id="336" name="Shape 336"/>
            <p:cNvGrpSpPr/>
            <p:nvPr/>
          </p:nvGrpSpPr>
          <p:grpSpPr>
            <a:xfrm>
              <a:off x="7521759" y="2766893"/>
              <a:ext cx="1304470" cy="1557784"/>
              <a:chOff x="7521759" y="2766893"/>
              <a:chExt cx="1304470" cy="1557784"/>
            </a:xfrm>
          </p:grpSpPr>
          <p:grpSp>
            <p:nvGrpSpPr>
              <p:cNvPr id="337" name="Shape 337"/>
              <p:cNvGrpSpPr/>
              <p:nvPr/>
            </p:nvGrpSpPr>
            <p:grpSpPr>
              <a:xfrm>
                <a:off x="7521759" y="2766893"/>
                <a:ext cx="1304470" cy="1557784"/>
                <a:chOff x="7980910" y="3267114"/>
                <a:chExt cx="1304470" cy="1557784"/>
              </a:xfrm>
            </p:grpSpPr>
            <p:sp>
              <p:nvSpPr>
                <p:cNvPr id="338" name="Shape 338"/>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9" name="Shape 339"/>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40" name="Shape 340"/>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41" name="Shape 341"/>
            <p:cNvGrpSpPr/>
            <p:nvPr/>
          </p:nvGrpSpPr>
          <p:grpSpPr>
            <a:xfrm>
              <a:off x="7622141" y="1890087"/>
              <a:ext cx="1136271" cy="1246506"/>
              <a:chOff x="627304" y="1987183"/>
              <a:chExt cx="1594615" cy="1749317"/>
            </a:xfrm>
          </p:grpSpPr>
          <p:sp>
            <p:nvSpPr>
              <p:cNvPr id="342" name="Shape 34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3" name="Shape 34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4" name="Shape 34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45" name="Shape 345"/>
          <p:cNvGrpSpPr/>
          <p:nvPr/>
        </p:nvGrpSpPr>
        <p:grpSpPr>
          <a:xfrm>
            <a:off x="10039726" y="2881865"/>
            <a:ext cx="1304471" cy="2435707"/>
            <a:chOff x="9646841" y="1888970"/>
            <a:chExt cx="1304470" cy="2435707"/>
          </a:xfrm>
        </p:grpSpPr>
        <p:grpSp>
          <p:nvGrpSpPr>
            <p:cNvPr id="346" name="Shape 346"/>
            <p:cNvGrpSpPr/>
            <p:nvPr/>
          </p:nvGrpSpPr>
          <p:grpSpPr>
            <a:xfrm>
              <a:off x="9646841" y="2766893"/>
              <a:ext cx="1304470" cy="1557784"/>
              <a:chOff x="9646841" y="2766893"/>
              <a:chExt cx="1304470" cy="1557784"/>
            </a:xfrm>
          </p:grpSpPr>
          <p:grpSp>
            <p:nvGrpSpPr>
              <p:cNvPr id="347" name="Shape 347"/>
              <p:cNvGrpSpPr/>
              <p:nvPr/>
            </p:nvGrpSpPr>
            <p:grpSpPr>
              <a:xfrm>
                <a:off x="9646841" y="2766893"/>
                <a:ext cx="1304470" cy="1557784"/>
                <a:chOff x="9539460" y="3267114"/>
                <a:chExt cx="1304470" cy="1557784"/>
              </a:xfrm>
            </p:grpSpPr>
            <p:sp>
              <p:nvSpPr>
                <p:cNvPr id="348" name="Shape 348"/>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9" name="Shape 349"/>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50" name="Shape 350"/>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51" name="Shape 351"/>
            <p:cNvGrpSpPr/>
            <p:nvPr/>
          </p:nvGrpSpPr>
          <p:grpSpPr>
            <a:xfrm>
              <a:off x="9755990" y="1888970"/>
              <a:ext cx="1136271" cy="1246506"/>
              <a:chOff x="627304" y="1987183"/>
              <a:chExt cx="1594615" cy="1749317"/>
            </a:xfrm>
          </p:grpSpPr>
          <p:sp>
            <p:nvSpPr>
              <p:cNvPr id="352" name="Shape 35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3" name="Shape 35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4" name="Shape 35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355" name="Shape 355"/>
          <p:cNvSpPr txBox="1">
            <a:spLocks noGrp="1"/>
          </p:cNvSpPr>
          <p:nvPr>
            <p:ph type="body" idx="2"/>
          </p:nvPr>
        </p:nvSpPr>
        <p:spPr>
          <a:xfrm>
            <a:off x="868843" y="5707711"/>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356" name="Shape 356"/>
          <p:cNvSpPr txBox="1">
            <a:spLocks noGrp="1"/>
          </p:cNvSpPr>
          <p:nvPr>
            <p:ph type="body" idx="3"/>
          </p:nvPr>
        </p:nvSpPr>
        <p:spPr>
          <a:xfrm>
            <a:off x="3081062" y="5721633"/>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357" name="Shape 357"/>
          <p:cNvSpPr txBox="1">
            <a:spLocks noGrp="1"/>
          </p:cNvSpPr>
          <p:nvPr>
            <p:ph type="body" idx="4"/>
          </p:nvPr>
        </p:nvSpPr>
        <p:spPr>
          <a:xfrm>
            <a:off x="5293282" y="5707711"/>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358" name="Shape 358"/>
          <p:cNvSpPr txBox="1">
            <a:spLocks noGrp="1"/>
          </p:cNvSpPr>
          <p:nvPr>
            <p:ph type="body" idx="5"/>
          </p:nvPr>
        </p:nvSpPr>
        <p:spPr>
          <a:xfrm>
            <a:off x="7412701" y="5707711"/>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359" name="Shape 359"/>
          <p:cNvSpPr txBox="1">
            <a:spLocks noGrp="1"/>
          </p:cNvSpPr>
          <p:nvPr>
            <p:ph type="body" idx="6"/>
          </p:nvPr>
        </p:nvSpPr>
        <p:spPr>
          <a:xfrm>
            <a:off x="9532118" y="5707711"/>
            <a:ext cx="1899629"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360" name="Shape 360"/>
          <p:cNvSpPr txBox="1">
            <a:spLocks noGrp="1"/>
          </p:cNvSpPr>
          <p:nvPr>
            <p:ph type="body" idx="7"/>
          </p:nvPr>
        </p:nvSpPr>
        <p:spPr>
          <a:xfrm>
            <a:off x="514351" y="1304997"/>
            <a:ext cx="10273812" cy="145328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377" marR="0" lvl="1" indent="-342891" algn="l" rtl="0">
              <a:lnSpc>
                <a:spcPct val="100000"/>
              </a:lnSpc>
              <a:spcBef>
                <a:spcPts val="839"/>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566" marR="0" lvl="2" indent="-330192" algn="l" rtl="0">
              <a:lnSpc>
                <a:spcPct val="100000"/>
              </a:lnSpc>
              <a:spcBef>
                <a:spcPts val="839"/>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754" marR="0" lvl="3" indent="-323843" algn="l" rtl="0">
              <a:lnSpc>
                <a:spcPct val="100000"/>
              </a:lnSpc>
              <a:spcBef>
                <a:spcPts val="839"/>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5943" marR="0" lvl="4" indent="-298443" algn="l" rtl="0">
              <a:lnSpc>
                <a:spcPct val="100000"/>
              </a:lnSpc>
              <a:spcBef>
                <a:spcPts val="839"/>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131" marR="0" lvl="5" indent="-228594" algn="l" rtl="0">
              <a:lnSpc>
                <a:spcPct val="100000"/>
              </a:lnSpc>
              <a:spcBef>
                <a:spcPts val="839"/>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18960967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Squared-Infographic">
  <p:cSld name="1_Squared-Infographic">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364" name="Shape 364"/>
          <p:cNvGrpSpPr/>
          <p:nvPr/>
        </p:nvGrpSpPr>
        <p:grpSpPr>
          <a:xfrm>
            <a:off x="1" y="3998262"/>
            <a:ext cx="12192001" cy="126791"/>
            <a:chOff x="1751419" y="4036682"/>
            <a:chExt cx="9944457" cy="50961"/>
          </a:xfrm>
        </p:grpSpPr>
        <p:sp>
          <p:nvSpPr>
            <p:cNvPr id="365" name="Shape 365"/>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6" name="Shape 366"/>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7" name="Shape 367"/>
            <p:cNvSpPr/>
            <p:nvPr/>
          </p:nvSpPr>
          <p:spPr>
            <a:xfrm>
              <a:off x="6435557" y="4036682"/>
              <a:ext cx="1661571"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8" name="Shape 368"/>
            <p:cNvSpPr/>
            <p:nvPr/>
          </p:nvSpPr>
          <p:spPr>
            <a:xfrm>
              <a:off x="8087642" y="4036682"/>
              <a:ext cx="1720740" cy="509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9" name="Shape 369"/>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70" name="Shape 370"/>
            <p:cNvSpPr/>
            <p:nvPr/>
          </p:nvSpPr>
          <p:spPr>
            <a:xfrm>
              <a:off x="9808382" y="4036682"/>
              <a:ext cx="1887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371" name="Shape 371"/>
          <p:cNvGrpSpPr/>
          <p:nvPr/>
        </p:nvGrpSpPr>
        <p:grpSpPr>
          <a:xfrm>
            <a:off x="1217471" y="1893408"/>
            <a:ext cx="1304471" cy="2431269"/>
            <a:chOff x="1217471" y="1893408"/>
            <a:chExt cx="1304470" cy="2431269"/>
          </a:xfrm>
        </p:grpSpPr>
        <p:grpSp>
          <p:nvGrpSpPr>
            <p:cNvPr id="372" name="Shape 372"/>
            <p:cNvGrpSpPr/>
            <p:nvPr/>
          </p:nvGrpSpPr>
          <p:grpSpPr>
            <a:xfrm>
              <a:off x="1217471" y="2766893"/>
              <a:ext cx="1304470" cy="1557784"/>
              <a:chOff x="1217471" y="2766893"/>
              <a:chExt cx="1304470" cy="1557784"/>
            </a:xfrm>
          </p:grpSpPr>
          <p:grpSp>
            <p:nvGrpSpPr>
              <p:cNvPr id="373" name="Shape 373"/>
              <p:cNvGrpSpPr/>
              <p:nvPr/>
            </p:nvGrpSpPr>
            <p:grpSpPr>
              <a:xfrm>
                <a:off x="1217471" y="2766893"/>
                <a:ext cx="1304470" cy="1557784"/>
                <a:chOff x="1199541" y="3267114"/>
                <a:chExt cx="1304470" cy="1557784"/>
              </a:xfrm>
            </p:grpSpPr>
            <p:sp>
              <p:nvSpPr>
                <p:cNvPr id="374" name="Shape 374"/>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5" name="Shape 375"/>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76" name="Shape 376"/>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77" name="Shape 377"/>
            <p:cNvGrpSpPr/>
            <p:nvPr/>
          </p:nvGrpSpPr>
          <p:grpSpPr>
            <a:xfrm>
              <a:off x="1289951" y="1893408"/>
              <a:ext cx="1136271" cy="1246506"/>
              <a:chOff x="627304" y="1987183"/>
              <a:chExt cx="1594615" cy="1749317"/>
            </a:xfrm>
          </p:grpSpPr>
          <p:sp>
            <p:nvSpPr>
              <p:cNvPr id="378" name="Shape 37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9" name="Shape 37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0" name="Shape 38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81" name="Shape 381"/>
          <p:cNvGrpSpPr/>
          <p:nvPr/>
        </p:nvGrpSpPr>
        <p:grpSpPr>
          <a:xfrm>
            <a:off x="3286749" y="1893409"/>
            <a:ext cx="1304471" cy="2483739"/>
            <a:chOff x="3326504" y="1893408"/>
            <a:chExt cx="1304470" cy="2483739"/>
          </a:xfrm>
        </p:grpSpPr>
        <p:grpSp>
          <p:nvGrpSpPr>
            <p:cNvPr id="382" name="Shape 382"/>
            <p:cNvGrpSpPr/>
            <p:nvPr/>
          </p:nvGrpSpPr>
          <p:grpSpPr>
            <a:xfrm>
              <a:off x="3326504" y="2772528"/>
              <a:ext cx="1304470" cy="1604619"/>
              <a:chOff x="3326504" y="2772528"/>
              <a:chExt cx="1304470" cy="1604619"/>
            </a:xfrm>
          </p:grpSpPr>
          <p:grpSp>
            <p:nvGrpSpPr>
              <p:cNvPr id="383" name="Shape 383"/>
              <p:cNvGrpSpPr/>
              <p:nvPr/>
            </p:nvGrpSpPr>
            <p:grpSpPr>
              <a:xfrm>
                <a:off x="3326504" y="2772528"/>
                <a:ext cx="1304470" cy="1604619"/>
                <a:chOff x="3269602" y="3277053"/>
                <a:chExt cx="1304470" cy="1593145"/>
              </a:xfrm>
            </p:grpSpPr>
            <p:sp>
              <p:nvSpPr>
                <p:cNvPr id="384" name="Shape 384"/>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5" name="Shape 385"/>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86" name="Shape 386"/>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87" name="Shape 387"/>
            <p:cNvGrpSpPr/>
            <p:nvPr/>
          </p:nvGrpSpPr>
          <p:grpSpPr>
            <a:xfrm>
              <a:off x="3410604" y="1893408"/>
              <a:ext cx="1136271" cy="1246506"/>
              <a:chOff x="627304" y="1987183"/>
              <a:chExt cx="1594615" cy="1749317"/>
            </a:xfrm>
          </p:grpSpPr>
          <p:sp>
            <p:nvSpPr>
              <p:cNvPr id="388" name="Shape 38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9" name="Shape 38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0" name="Shape 39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91" name="Shape 391"/>
          <p:cNvGrpSpPr/>
          <p:nvPr/>
        </p:nvGrpSpPr>
        <p:grpSpPr>
          <a:xfrm>
            <a:off x="5362702" y="1890089"/>
            <a:ext cx="1304471" cy="2426375"/>
            <a:chOff x="5452152" y="1890087"/>
            <a:chExt cx="1304470" cy="2426375"/>
          </a:xfrm>
        </p:grpSpPr>
        <p:grpSp>
          <p:nvGrpSpPr>
            <p:cNvPr id="392" name="Shape 392"/>
            <p:cNvGrpSpPr/>
            <p:nvPr/>
          </p:nvGrpSpPr>
          <p:grpSpPr>
            <a:xfrm>
              <a:off x="5452152" y="2763572"/>
              <a:ext cx="1304470" cy="1552890"/>
              <a:chOff x="5452152" y="2763572"/>
              <a:chExt cx="1304470" cy="1552890"/>
            </a:xfrm>
          </p:grpSpPr>
          <p:grpSp>
            <p:nvGrpSpPr>
              <p:cNvPr id="393" name="Shape 393"/>
              <p:cNvGrpSpPr/>
              <p:nvPr/>
            </p:nvGrpSpPr>
            <p:grpSpPr>
              <a:xfrm>
                <a:off x="5452152" y="2763572"/>
                <a:ext cx="1304470" cy="1552890"/>
                <a:chOff x="5960996" y="3267114"/>
                <a:chExt cx="1304470" cy="1559509"/>
              </a:xfrm>
            </p:grpSpPr>
            <p:sp>
              <p:nvSpPr>
                <p:cNvPr id="394" name="Shape 394"/>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5" name="Shape 395"/>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96" name="Shape 396"/>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97" name="Shape 397"/>
            <p:cNvGrpSpPr/>
            <p:nvPr/>
          </p:nvGrpSpPr>
          <p:grpSpPr>
            <a:xfrm>
              <a:off x="5556109" y="1890087"/>
              <a:ext cx="1136271" cy="1246506"/>
              <a:chOff x="627304" y="1987183"/>
              <a:chExt cx="1594615" cy="1749317"/>
            </a:xfrm>
          </p:grpSpPr>
          <p:sp>
            <p:nvSpPr>
              <p:cNvPr id="398" name="Shape 39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9" name="Shape 39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0" name="Shape 40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01" name="Shape 401"/>
          <p:cNvGrpSpPr/>
          <p:nvPr/>
        </p:nvGrpSpPr>
        <p:grpSpPr>
          <a:xfrm>
            <a:off x="7392553" y="1890087"/>
            <a:ext cx="1304471" cy="2434591"/>
            <a:chOff x="7521759" y="1890087"/>
            <a:chExt cx="1304470" cy="2434590"/>
          </a:xfrm>
        </p:grpSpPr>
        <p:grpSp>
          <p:nvGrpSpPr>
            <p:cNvPr id="402" name="Shape 402"/>
            <p:cNvGrpSpPr/>
            <p:nvPr/>
          </p:nvGrpSpPr>
          <p:grpSpPr>
            <a:xfrm>
              <a:off x="7521759" y="2766893"/>
              <a:ext cx="1304470" cy="1557784"/>
              <a:chOff x="7521759" y="2766893"/>
              <a:chExt cx="1304470" cy="1557784"/>
            </a:xfrm>
          </p:grpSpPr>
          <p:grpSp>
            <p:nvGrpSpPr>
              <p:cNvPr id="403" name="Shape 403"/>
              <p:cNvGrpSpPr/>
              <p:nvPr/>
            </p:nvGrpSpPr>
            <p:grpSpPr>
              <a:xfrm>
                <a:off x="7521759" y="2766893"/>
                <a:ext cx="1304470" cy="1557784"/>
                <a:chOff x="7980910" y="3267114"/>
                <a:chExt cx="1304470" cy="1557784"/>
              </a:xfrm>
            </p:grpSpPr>
            <p:sp>
              <p:nvSpPr>
                <p:cNvPr id="404" name="Shape 404"/>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5" name="Shape 405"/>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06" name="Shape 406"/>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407" name="Shape 407"/>
            <p:cNvGrpSpPr/>
            <p:nvPr/>
          </p:nvGrpSpPr>
          <p:grpSpPr>
            <a:xfrm>
              <a:off x="7622141" y="1890087"/>
              <a:ext cx="1136271" cy="1246506"/>
              <a:chOff x="627304" y="1987183"/>
              <a:chExt cx="1594615" cy="1749317"/>
            </a:xfrm>
          </p:grpSpPr>
          <p:sp>
            <p:nvSpPr>
              <p:cNvPr id="408" name="Shape 40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9" name="Shape 40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0" name="Shape 41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11" name="Shape 411"/>
          <p:cNvGrpSpPr/>
          <p:nvPr/>
        </p:nvGrpSpPr>
        <p:grpSpPr>
          <a:xfrm>
            <a:off x="9507695" y="1888971"/>
            <a:ext cx="1304471" cy="2435707"/>
            <a:chOff x="9646841" y="1888970"/>
            <a:chExt cx="1304470" cy="2435707"/>
          </a:xfrm>
        </p:grpSpPr>
        <p:grpSp>
          <p:nvGrpSpPr>
            <p:cNvPr id="412" name="Shape 412"/>
            <p:cNvGrpSpPr/>
            <p:nvPr/>
          </p:nvGrpSpPr>
          <p:grpSpPr>
            <a:xfrm>
              <a:off x="9646841" y="2766893"/>
              <a:ext cx="1304470" cy="1557784"/>
              <a:chOff x="9646841" y="2766893"/>
              <a:chExt cx="1304470" cy="1557784"/>
            </a:xfrm>
          </p:grpSpPr>
          <p:grpSp>
            <p:nvGrpSpPr>
              <p:cNvPr id="413" name="Shape 413"/>
              <p:cNvGrpSpPr/>
              <p:nvPr/>
            </p:nvGrpSpPr>
            <p:grpSpPr>
              <a:xfrm>
                <a:off x="9646841" y="2766893"/>
                <a:ext cx="1304470" cy="1557784"/>
                <a:chOff x="9539460" y="3267114"/>
                <a:chExt cx="1304470" cy="1557784"/>
              </a:xfrm>
            </p:grpSpPr>
            <p:sp>
              <p:nvSpPr>
                <p:cNvPr id="414" name="Shape 414"/>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5" name="Shape 415"/>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16" name="Shape 416"/>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417" name="Shape 417"/>
            <p:cNvGrpSpPr/>
            <p:nvPr/>
          </p:nvGrpSpPr>
          <p:grpSpPr>
            <a:xfrm>
              <a:off x="9755990" y="1888970"/>
              <a:ext cx="1136271" cy="1246506"/>
              <a:chOff x="627304" y="1987183"/>
              <a:chExt cx="1594615" cy="1749317"/>
            </a:xfrm>
          </p:grpSpPr>
          <p:sp>
            <p:nvSpPr>
              <p:cNvPr id="418" name="Shape 41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9" name="Shape 41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0" name="Shape 42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421" name="Shape 421"/>
          <p:cNvSpPr txBox="1">
            <a:spLocks noGrp="1"/>
          </p:cNvSpPr>
          <p:nvPr>
            <p:ph type="body" idx="2"/>
          </p:nvPr>
        </p:nvSpPr>
        <p:spPr>
          <a:xfrm>
            <a:off x="858786"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2" name="Shape 422"/>
          <p:cNvSpPr txBox="1">
            <a:spLocks noGrp="1"/>
          </p:cNvSpPr>
          <p:nvPr>
            <p:ph type="body" idx="3"/>
          </p:nvPr>
        </p:nvSpPr>
        <p:spPr>
          <a:xfrm>
            <a:off x="868843"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3" name="Shape 423"/>
          <p:cNvSpPr txBox="1">
            <a:spLocks noGrp="1"/>
          </p:cNvSpPr>
          <p:nvPr>
            <p:ph type="body" idx="4"/>
          </p:nvPr>
        </p:nvSpPr>
        <p:spPr>
          <a:xfrm>
            <a:off x="3213621"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4" name="Shape 424"/>
          <p:cNvSpPr txBox="1">
            <a:spLocks noGrp="1"/>
          </p:cNvSpPr>
          <p:nvPr>
            <p:ph type="body" idx="5"/>
          </p:nvPr>
        </p:nvSpPr>
        <p:spPr>
          <a:xfrm>
            <a:off x="3223678"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5" name="Shape 425"/>
          <p:cNvSpPr txBox="1">
            <a:spLocks noGrp="1"/>
          </p:cNvSpPr>
          <p:nvPr>
            <p:ph type="body" idx="6"/>
          </p:nvPr>
        </p:nvSpPr>
        <p:spPr>
          <a:xfrm>
            <a:off x="5283226"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6" name="Shape 426"/>
          <p:cNvSpPr txBox="1">
            <a:spLocks noGrp="1"/>
          </p:cNvSpPr>
          <p:nvPr>
            <p:ph type="body" idx="7"/>
          </p:nvPr>
        </p:nvSpPr>
        <p:spPr>
          <a:xfrm>
            <a:off x="5293282"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7" name="Shape 427"/>
          <p:cNvSpPr txBox="1">
            <a:spLocks noGrp="1"/>
          </p:cNvSpPr>
          <p:nvPr>
            <p:ph type="body" idx="8"/>
          </p:nvPr>
        </p:nvSpPr>
        <p:spPr>
          <a:xfrm>
            <a:off x="7402643"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8" name="Shape 428"/>
          <p:cNvSpPr txBox="1">
            <a:spLocks noGrp="1"/>
          </p:cNvSpPr>
          <p:nvPr>
            <p:ph type="body" idx="9"/>
          </p:nvPr>
        </p:nvSpPr>
        <p:spPr>
          <a:xfrm>
            <a:off x="7412701"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9" name="Shape 429"/>
          <p:cNvSpPr txBox="1">
            <a:spLocks noGrp="1"/>
          </p:cNvSpPr>
          <p:nvPr>
            <p:ph type="body" idx="13"/>
          </p:nvPr>
        </p:nvSpPr>
        <p:spPr>
          <a:xfrm>
            <a:off x="9688643"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30" name="Shape 430"/>
          <p:cNvSpPr txBox="1">
            <a:spLocks noGrp="1"/>
          </p:cNvSpPr>
          <p:nvPr>
            <p:ph type="body" idx="14"/>
          </p:nvPr>
        </p:nvSpPr>
        <p:spPr>
          <a:xfrm>
            <a:off x="9698701"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58660231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cess-Infographic">
  <p:cSld name="Process-Infographic">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434" name="Shape 434"/>
          <p:cNvSpPr/>
          <p:nvPr/>
        </p:nvSpPr>
        <p:spPr>
          <a:xfrm>
            <a:off x="635765"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5" name="Shape 435"/>
          <p:cNvSpPr/>
          <p:nvPr/>
        </p:nvSpPr>
        <p:spPr>
          <a:xfrm>
            <a:off x="4880760"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6" name="Shape 436"/>
          <p:cNvSpPr/>
          <p:nvPr/>
        </p:nvSpPr>
        <p:spPr>
          <a:xfrm rot="10800000" flipH="1">
            <a:off x="2754593"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7" name="Shape 437"/>
          <p:cNvSpPr/>
          <p:nvPr/>
        </p:nvSpPr>
        <p:spPr>
          <a:xfrm>
            <a:off x="9133089"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8" name="Shape 438"/>
          <p:cNvSpPr/>
          <p:nvPr/>
        </p:nvSpPr>
        <p:spPr>
          <a:xfrm rot="10800000" flipH="1">
            <a:off x="7006925"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9" name="Shape 439"/>
          <p:cNvSpPr/>
          <p:nvPr/>
        </p:nvSpPr>
        <p:spPr>
          <a:xfrm>
            <a:off x="2754593"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0" name="Shape 440"/>
          <p:cNvSpPr/>
          <p:nvPr/>
        </p:nvSpPr>
        <p:spPr>
          <a:xfrm rot="10800000" flipH="1">
            <a:off x="628427"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1" name="Shape 441"/>
          <p:cNvSpPr/>
          <p:nvPr/>
        </p:nvSpPr>
        <p:spPr>
          <a:xfrm>
            <a:off x="7006925"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2" name="Shape 442"/>
          <p:cNvSpPr/>
          <p:nvPr/>
        </p:nvSpPr>
        <p:spPr>
          <a:xfrm rot="10800000" flipH="1">
            <a:off x="4880760"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3" name="Shape 443"/>
          <p:cNvSpPr/>
          <p:nvPr/>
        </p:nvSpPr>
        <p:spPr>
          <a:xfrm rot="10800000" flipH="1">
            <a:off x="9133089"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4" name="Shape 444"/>
          <p:cNvSpPr/>
          <p:nvPr/>
        </p:nvSpPr>
        <p:spPr>
          <a:xfrm>
            <a:off x="662133" y="4762330"/>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5" name="Shape 445"/>
          <p:cNvSpPr/>
          <p:nvPr/>
        </p:nvSpPr>
        <p:spPr>
          <a:xfrm>
            <a:off x="2947442" y="4756137"/>
            <a:ext cx="179999" cy="17999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6" name="Shape 446"/>
          <p:cNvSpPr/>
          <p:nvPr/>
        </p:nvSpPr>
        <p:spPr>
          <a:xfrm>
            <a:off x="7158062" y="4749374"/>
            <a:ext cx="179999" cy="179999"/>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7" name="Shape 447"/>
          <p:cNvSpPr/>
          <p:nvPr/>
        </p:nvSpPr>
        <p:spPr>
          <a:xfrm>
            <a:off x="9436043" y="4749946"/>
            <a:ext cx="179999" cy="179999"/>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8" name="Shape 448"/>
          <p:cNvSpPr/>
          <p:nvPr/>
        </p:nvSpPr>
        <p:spPr>
          <a:xfrm>
            <a:off x="5052753" y="4749946"/>
            <a:ext cx="179999" cy="17999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9" name="Shape 449"/>
          <p:cNvSpPr txBox="1">
            <a:spLocks noGrp="1"/>
          </p:cNvSpPr>
          <p:nvPr>
            <p:ph type="body" idx="2"/>
          </p:nvPr>
        </p:nvSpPr>
        <p:spPr>
          <a:xfrm>
            <a:off x="858786"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0" name="Shape 450"/>
          <p:cNvSpPr txBox="1">
            <a:spLocks noGrp="1"/>
          </p:cNvSpPr>
          <p:nvPr>
            <p:ph type="body" idx="3"/>
          </p:nvPr>
        </p:nvSpPr>
        <p:spPr>
          <a:xfrm>
            <a:off x="989702"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1" name="Shape 451"/>
          <p:cNvSpPr txBox="1">
            <a:spLocks noGrp="1"/>
          </p:cNvSpPr>
          <p:nvPr>
            <p:ph type="body" idx="4"/>
          </p:nvPr>
        </p:nvSpPr>
        <p:spPr>
          <a:xfrm>
            <a:off x="3080694"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2" name="Shape 452"/>
          <p:cNvSpPr txBox="1">
            <a:spLocks noGrp="1"/>
          </p:cNvSpPr>
          <p:nvPr>
            <p:ph type="body" idx="5"/>
          </p:nvPr>
        </p:nvSpPr>
        <p:spPr>
          <a:xfrm>
            <a:off x="5220010"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3" name="Shape 453"/>
          <p:cNvSpPr txBox="1">
            <a:spLocks noGrp="1"/>
          </p:cNvSpPr>
          <p:nvPr>
            <p:ph type="body" idx="6"/>
          </p:nvPr>
        </p:nvSpPr>
        <p:spPr>
          <a:xfrm>
            <a:off x="7366814"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4" name="Shape 454"/>
          <p:cNvSpPr txBox="1">
            <a:spLocks noGrp="1"/>
          </p:cNvSpPr>
          <p:nvPr>
            <p:ph type="body" idx="7"/>
          </p:nvPr>
        </p:nvSpPr>
        <p:spPr>
          <a:xfrm>
            <a:off x="9485361"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5" name="Shape 455"/>
          <p:cNvSpPr txBox="1">
            <a:spLocks noGrp="1"/>
          </p:cNvSpPr>
          <p:nvPr>
            <p:ph type="body" idx="8"/>
          </p:nvPr>
        </p:nvSpPr>
        <p:spPr>
          <a:xfrm>
            <a:off x="868843"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6" name="Shape 456"/>
          <p:cNvSpPr txBox="1">
            <a:spLocks noGrp="1"/>
          </p:cNvSpPr>
          <p:nvPr>
            <p:ph type="body" idx="9"/>
          </p:nvPr>
        </p:nvSpPr>
        <p:spPr>
          <a:xfrm>
            <a:off x="3213621"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7" name="Shape 457"/>
          <p:cNvSpPr txBox="1">
            <a:spLocks noGrp="1"/>
          </p:cNvSpPr>
          <p:nvPr>
            <p:ph type="body" idx="13"/>
          </p:nvPr>
        </p:nvSpPr>
        <p:spPr>
          <a:xfrm>
            <a:off x="3223678"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8" name="Shape 458"/>
          <p:cNvSpPr txBox="1">
            <a:spLocks noGrp="1"/>
          </p:cNvSpPr>
          <p:nvPr>
            <p:ph type="body" idx="14"/>
          </p:nvPr>
        </p:nvSpPr>
        <p:spPr>
          <a:xfrm>
            <a:off x="5283226"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9" name="Shape 459"/>
          <p:cNvSpPr txBox="1">
            <a:spLocks noGrp="1"/>
          </p:cNvSpPr>
          <p:nvPr>
            <p:ph type="body" idx="15"/>
          </p:nvPr>
        </p:nvSpPr>
        <p:spPr>
          <a:xfrm>
            <a:off x="5293282"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60" name="Shape 460"/>
          <p:cNvSpPr txBox="1">
            <a:spLocks noGrp="1"/>
          </p:cNvSpPr>
          <p:nvPr>
            <p:ph type="body" idx="16"/>
          </p:nvPr>
        </p:nvSpPr>
        <p:spPr>
          <a:xfrm>
            <a:off x="7402643"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61" name="Shape 461"/>
          <p:cNvSpPr txBox="1">
            <a:spLocks noGrp="1"/>
          </p:cNvSpPr>
          <p:nvPr>
            <p:ph type="body" idx="17"/>
          </p:nvPr>
        </p:nvSpPr>
        <p:spPr>
          <a:xfrm>
            <a:off x="7412701"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62" name="Shape 462"/>
          <p:cNvSpPr txBox="1">
            <a:spLocks noGrp="1"/>
          </p:cNvSpPr>
          <p:nvPr>
            <p:ph type="body" idx="18"/>
          </p:nvPr>
        </p:nvSpPr>
        <p:spPr>
          <a:xfrm>
            <a:off x="9688643"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63" name="Shape 463"/>
          <p:cNvSpPr txBox="1">
            <a:spLocks noGrp="1"/>
          </p:cNvSpPr>
          <p:nvPr>
            <p:ph type="body" idx="19"/>
          </p:nvPr>
        </p:nvSpPr>
        <p:spPr>
          <a:xfrm>
            <a:off x="9698701"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2285510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llinedArrows-Infographic">
  <p:cSld name="AllinedArrows-Infographic">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467" name="Shape 467"/>
          <p:cNvSpPr/>
          <p:nvPr/>
        </p:nvSpPr>
        <p:spPr>
          <a:xfrm>
            <a:off x="9198866"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8" name="Shape 468"/>
          <p:cNvSpPr/>
          <p:nvPr/>
        </p:nvSpPr>
        <p:spPr>
          <a:xfrm>
            <a:off x="9198866"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9" name="Shape 469"/>
          <p:cNvSpPr/>
          <p:nvPr/>
        </p:nvSpPr>
        <p:spPr>
          <a:xfrm>
            <a:off x="8370189" y="1123437"/>
            <a:ext cx="269875"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0" name="Shape 470"/>
          <p:cNvSpPr/>
          <p:nvPr/>
        </p:nvSpPr>
        <p:spPr>
          <a:xfrm>
            <a:off x="8370189" y="1123437"/>
            <a:ext cx="269875"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1" name="Shape 471"/>
          <p:cNvSpPr/>
          <p:nvPr/>
        </p:nvSpPr>
        <p:spPr>
          <a:xfrm>
            <a:off x="8640066" y="1177412"/>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2" name="Shape 472"/>
          <p:cNvSpPr/>
          <p:nvPr/>
        </p:nvSpPr>
        <p:spPr>
          <a:xfrm>
            <a:off x="8370189" y="1388549"/>
            <a:ext cx="269875"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3" name="Shape 473"/>
          <p:cNvSpPr/>
          <p:nvPr/>
        </p:nvSpPr>
        <p:spPr>
          <a:xfrm>
            <a:off x="8370189" y="1388549"/>
            <a:ext cx="269875"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4" name="Shape 474"/>
          <p:cNvSpPr/>
          <p:nvPr/>
        </p:nvSpPr>
        <p:spPr>
          <a:xfrm>
            <a:off x="8736903" y="1483800"/>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5" name="Shape 475"/>
          <p:cNvSpPr/>
          <p:nvPr/>
        </p:nvSpPr>
        <p:spPr>
          <a:xfrm>
            <a:off x="9198866" y="3193537"/>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6" name="Shape 476"/>
          <p:cNvSpPr/>
          <p:nvPr/>
        </p:nvSpPr>
        <p:spPr>
          <a:xfrm>
            <a:off x="9198866" y="3193537"/>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7" name="Shape 477"/>
          <p:cNvSpPr/>
          <p:nvPr/>
        </p:nvSpPr>
        <p:spPr>
          <a:xfrm>
            <a:off x="8370189" y="3122097"/>
            <a:ext cx="269875"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8" name="Shape 478"/>
          <p:cNvSpPr/>
          <p:nvPr/>
        </p:nvSpPr>
        <p:spPr>
          <a:xfrm>
            <a:off x="8370189" y="3122097"/>
            <a:ext cx="269875"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9" name="Shape 479"/>
          <p:cNvSpPr/>
          <p:nvPr/>
        </p:nvSpPr>
        <p:spPr>
          <a:xfrm>
            <a:off x="8640066" y="3179248"/>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0" name="Shape 480"/>
          <p:cNvSpPr/>
          <p:nvPr/>
        </p:nvSpPr>
        <p:spPr>
          <a:xfrm>
            <a:off x="8370189" y="3388797"/>
            <a:ext cx="269875" cy="269875"/>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1" name="Shape 481"/>
          <p:cNvSpPr/>
          <p:nvPr/>
        </p:nvSpPr>
        <p:spPr>
          <a:xfrm>
            <a:off x="8370189" y="3388797"/>
            <a:ext cx="269875" cy="269875"/>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2" name="Shape 482"/>
          <p:cNvSpPr/>
          <p:nvPr/>
        </p:nvSpPr>
        <p:spPr>
          <a:xfrm>
            <a:off x="8736903" y="3488813"/>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3" name="Shape 483"/>
          <p:cNvSpPr/>
          <p:nvPr/>
        </p:nvSpPr>
        <p:spPr>
          <a:xfrm>
            <a:off x="8979791" y="2194999"/>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4" name="Shape 484"/>
          <p:cNvSpPr/>
          <p:nvPr/>
        </p:nvSpPr>
        <p:spPr>
          <a:xfrm>
            <a:off x="8979791" y="2194999"/>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5" name="Shape 485"/>
          <p:cNvSpPr/>
          <p:nvPr/>
        </p:nvSpPr>
        <p:spPr>
          <a:xfrm>
            <a:off x="9006777" y="2507737"/>
            <a:ext cx="58739"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6" name="Shape 486"/>
          <p:cNvSpPr/>
          <p:nvPr/>
        </p:nvSpPr>
        <p:spPr>
          <a:xfrm>
            <a:off x="8997254" y="2485512"/>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7" name="Shape 487"/>
          <p:cNvSpPr/>
          <p:nvPr/>
        </p:nvSpPr>
        <p:spPr>
          <a:xfrm>
            <a:off x="9624315" y="2120385"/>
            <a:ext cx="269875" cy="269875"/>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8" name="Shape 488"/>
          <p:cNvSpPr/>
          <p:nvPr/>
        </p:nvSpPr>
        <p:spPr>
          <a:xfrm>
            <a:off x="9624315" y="2120385"/>
            <a:ext cx="269875" cy="269875"/>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9" name="Shape 489"/>
          <p:cNvSpPr/>
          <p:nvPr/>
        </p:nvSpPr>
        <p:spPr>
          <a:xfrm>
            <a:off x="9411591"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0" name="Shape 490"/>
          <p:cNvSpPr/>
          <p:nvPr/>
        </p:nvSpPr>
        <p:spPr>
          <a:xfrm>
            <a:off x="9624315" y="2390261"/>
            <a:ext cx="269875"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1" name="Shape 491"/>
          <p:cNvSpPr/>
          <p:nvPr/>
        </p:nvSpPr>
        <p:spPr>
          <a:xfrm>
            <a:off x="9624315" y="2390261"/>
            <a:ext cx="269875"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2" name="Shape 492"/>
          <p:cNvSpPr/>
          <p:nvPr/>
        </p:nvSpPr>
        <p:spPr>
          <a:xfrm>
            <a:off x="9246489" y="2485513"/>
            <a:ext cx="284163"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3" name="Shape 493"/>
          <p:cNvSpPr/>
          <p:nvPr/>
        </p:nvSpPr>
        <p:spPr>
          <a:xfrm>
            <a:off x="8979791"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4" name="Shape 494"/>
          <p:cNvSpPr/>
          <p:nvPr/>
        </p:nvSpPr>
        <p:spPr>
          <a:xfrm>
            <a:off x="8979791"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5" name="Shape 495"/>
          <p:cNvSpPr/>
          <p:nvPr/>
        </p:nvSpPr>
        <p:spPr>
          <a:xfrm>
            <a:off x="9624315" y="4123812"/>
            <a:ext cx="269875"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6" name="Shape 496"/>
          <p:cNvSpPr/>
          <p:nvPr/>
        </p:nvSpPr>
        <p:spPr>
          <a:xfrm>
            <a:off x="9624315" y="4123812"/>
            <a:ext cx="269875"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7" name="Shape 497"/>
          <p:cNvSpPr/>
          <p:nvPr/>
        </p:nvSpPr>
        <p:spPr>
          <a:xfrm>
            <a:off x="9411591" y="4177787"/>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8" name="Shape 498"/>
          <p:cNvSpPr/>
          <p:nvPr/>
        </p:nvSpPr>
        <p:spPr>
          <a:xfrm>
            <a:off x="9624315" y="4390511"/>
            <a:ext cx="269875"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9" name="Shape 499"/>
          <p:cNvSpPr/>
          <p:nvPr/>
        </p:nvSpPr>
        <p:spPr>
          <a:xfrm>
            <a:off x="9624315" y="4390511"/>
            <a:ext cx="269875"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0" name="Shape 500"/>
          <p:cNvSpPr/>
          <p:nvPr/>
        </p:nvSpPr>
        <p:spPr>
          <a:xfrm>
            <a:off x="9246489" y="4484173"/>
            <a:ext cx="284163"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Shape 501"/>
          <p:cNvSpPr/>
          <p:nvPr/>
        </p:nvSpPr>
        <p:spPr>
          <a:xfrm>
            <a:off x="507147" y="1306071"/>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2" name="Shape 502"/>
          <p:cNvSpPr/>
          <p:nvPr/>
        </p:nvSpPr>
        <p:spPr>
          <a:xfrm>
            <a:off x="507147" y="253426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3" name="Shape 503"/>
          <p:cNvSpPr/>
          <p:nvPr/>
        </p:nvSpPr>
        <p:spPr>
          <a:xfrm>
            <a:off x="506450" y="511559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4" name="Shape 504"/>
          <p:cNvSpPr/>
          <p:nvPr/>
        </p:nvSpPr>
        <p:spPr>
          <a:xfrm>
            <a:off x="506450"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505" name="Shape 505"/>
          <p:cNvGrpSpPr/>
          <p:nvPr/>
        </p:nvGrpSpPr>
        <p:grpSpPr>
          <a:xfrm>
            <a:off x="8852789" y="1619529"/>
            <a:ext cx="2105024" cy="1658939"/>
            <a:chOff x="5946775" y="4468571"/>
            <a:chExt cx="2105024" cy="1658938"/>
          </a:xfrm>
        </p:grpSpPr>
        <p:sp>
          <p:nvSpPr>
            <p:cNvPr id="506" name="Shape 506"/>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7" name="Shape 507"/>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8" name="Shape 508"/>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9" name="Shape 509"/>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0" name="Shape 510"/>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11" name="Shape 511"/>
          <p:cNvGrpSpPr/>
          <p:nvPr/>
        </p:nvGrpSpPr>
        <p:grpSpPr>
          <a:xfrm>
            <a:off x="7179565" y="559872"/>
            <a:ext cx="2105024" cy="1658939"/>
            <a:chOff x="4146550" y="1468196"/>
            <a:chExt cx="2105024" cy="1658938"/>
          </a:xfrm>
        </p:grpSpPr>
        <p:sp>
          <p:nvSpPr>
            <p:cNvPr id="512" name="Shape 512"/>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3" name="Shape 513"/>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4" name="Shape 514"/>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5" name="Shape 515"/>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6" name="Shape 516"/>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17" name="Shape 517"/>
          <p:cNvSpPr txBox="1">
            <a:spLocks noGrp="1"/>
          </p:cNvSpPr>
          <p:nvPr>
            <p:ph type="body" idx="2"/>
          </p:nvPr>
        </p:nvSpPr>
        <p:spPr>
          <a:xfrm>
            <a:off x="905610" y="1249053"/>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18" name="Shape 518"/>
          <p:cNvSpPr txBox="1">
            <a:spLocks noGrp="1"/>
          </p:cNvSpPr>
          <p:nvPr>
            <p:ph type="body" idx="3"/>
          </p:nvPr>
        </p:nvSpPr>
        <p:spPr>
          <a:xfrm>
            <a:off x="905610" y="1660600"/>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19" name="Shape 519"/>
          <p:cNvSpPr txBox="1">
            <a:spLocks noGrp="1"/>
          </p:cNvSpPr>
          <p:nvPr>
            <p:ph type="body" idx="4"/>
          </p:nvPr>
        </p:nvSpPr>
        <p:spPr>
          <a:xfrm>
            <a:off x="905610" y="2518553"/>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20" name="Shape 520"/>
          <p:cNvSpPr txBox="1">
            <a:spLocks noGrp="1"/>
          </p:cNvSpPr>
          <p:nvPr>
            <p:ph type="body" idx="5"/>
          </p:nvPr>
        </p:nvSpPr>
        <p:spPr>
          <a:xfrm>
            <a:off x="905610" y="2930100"/>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21" name="Shape 521"/>
          <p:cNvSpPr txBox="1">
            <a:spLocks noGrp="1"/>
          </p:cNvSpPr>
          <p:nvPr>
            <p:ph type="body" idx="6"/>
          </p:nvPr>
        </p:nvSpPr>
        <p:spPr>
          <a:xfrm>
            <a:off x="905610" y="3774421"/>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22" name="Shape 522"/>
          <p:cNvSpPr txBox="1">
            <a:spLocks noGrp="1"/>
          </p:cNvSpPr>
          <p:nvPr>
            <p:ph type="body" idx="7"/>
          </p:nvPr>
        </p:nvSpPr>
        <p:spPr>
          <a:xfrm>
            <a:off x="905610" y="4185968"/>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23" name="Shape 523"/>
          <p:cNvSpPr txBox="1">
            <a:spLocks noGrp="1"/>
          </p:cNvSpPr>
          <p:nvPr>
            <p:ph type="body" idx="8"/>
          </p:nvPr>
        </p:nvSpPr>
        <p:spPr>
          <a:xfrm>
            <a:off x="905610" y="5041624"/>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24" name="Shape 524"/>
          <p:cNvSpPr txBox="1">
            <a:spLocks noGrp="1"/>
          </p:cNvSpPr>
          <p:nvPr>
            <p:ph type="body" idx="9"/>
          </p:nvPr>
        </p:nvSpPr>
        <p:spPr>
          <a:xfrm>
            <a:off x="905610" y="5453169"/>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grpSp>
        <p:nvGrpSpPr>
          <p:cNvPr id="525" name="Shape 525"/>
          <p:cNvGrpSpPr/>
          <p:nvPr/>
        </p:nvGrpSpPr>
        <p:grpSpPr>
          <a:xfrm>
            <a:off x="7179565" y="2719085"/>
            <a:ext cx="2105024" cy="1658939"/>
            <a:chOff x="4146550" y="1468196"/>
            <a:chExt cx="2105024" cy="1658938"/>
          </a:xfrm>
        </p:grpSpPr>
        <p:sp>
          <p:nvSpPr>
            <p:cNvPr id="526" name="Shape 526"/>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7" name="Shape 527"/>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8" name="Shape 528"/>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9" name="Shape 529"/>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0" name="Shape 530"/>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1" name="Shape 531"/>
          <p:cNvGrpSpPr/>
          <p:nvPr/>
        </p:nvGrpSpPr>
        <p:grpSpPr>
          <a:xfrm>
            <a:off x="8852789" y="3752912"/>
            <a:ext cx="2105024" cy="1658939"/>
            <a:chOff x="5946775" y="4468571"/>
            <a:chExt cx="2105024" cy="1658938"/>
          </a:xfrm>
        </p:grpSpPr>
        <p:sp>
          <p:nvSpPr>
            <p:cNvPr id="532" name="Shape 532"/>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3" name="Shape 533"/>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4" name="Shape 534"/>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5" name="Shape 535"/>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6" name="Shape 536"/>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7" name="Shape 537"/>
          <p:cNvGrpSpPr/>
          <p:nvPr/>
        </p:nvGrpSpPr>
        <p:grpSpPr>
          <a:xfrm>
            <a:off x="7179565" y="4794313"/>
            <a:ext cx="2105024" cy="1658939"/>
            <a:chOff x="4146550" y="1468196"/>
            <a:chExt cx="2105024" cy="1658938"/>
          </a:xfrm>
        </p:grpSpPr>
        <p:sp>
          <p:nvSpPr>
            <p:cNvPr id="538" name="Shape 538"/>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9" name="Shape 539"/>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0" name="Shape 540"/>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1" name="Shape 541"/>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2" name="Shape 542"/>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2500446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ero-Infographic">
  <p:cSld name="Aero-Infographic">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208636" y="633246"/>
            <a:ext cx="956908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546" name="Shape 546"/>
          <p:cNvSpPr/>
          <p:nvPr/>
        </p:nvSpPr>
        <p:spPr>
          <a:xfrm>
            <a:off x="-84570" y="2350436"/>
            <a:ext cx="9794527"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47" name="Shape 547"/>
          <p:cNvGrpSpPr/>
          <p:nvPr/>
        </p:nvGrpSpPr>
        <p:grpSpPr>
          <a:xfrm>
            <a:off x="1760307" y="3744765"/>
            <a:ext cx="995965" cy="993236"/>
            <a:chOff x="1760306" y="3744764"/>
            <a:chExt cx="995965" cy="993236"/>
          </a:xfrm>
        </p:grpSpPr>
        <p:sp>
          <p:nvSpPr>
            <p:cNvPr id="548" name="Shape 548"/>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9" name="Shape 549"/>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0" name="Shape 550"/>
          <p:cNvGrpSpPr/>
          <p:nvPr/>
        </p:nvGrpSpPr>
        <p:grpSpPr>
          <a:xfrm>
            <a:off x="3658379" y="4366074"/>
            <a:ext cx="995965" cy="993236"/>
            <a:chOff x="3658378" y="4366073"/>
            <a:chExt cx="995965" cy="993236"/>
          </a:xfrm>
        </p:grpSpPr>
        <p:sp>
          <p:nvSpPr>
            <p:cNvPr id="551" name="Shape 551"/>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552" name="Shape 552"/>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3" name="Shape 553"/>
          <p:cNvGrpSpPr/>
          <p:nvPr/>
        </p:nvGrpSpPr>
        <p:grpSpPr>
          <a:xfrm>
            <a:off x="5556452" y="3010475"/>
            <a:ext cx="995965" cy="993236"/>
            <a:chOff x="5556451" y="3010474"/>
            <a:chExt cx="995965" cy="993236"/>
          </a:xfrm>
        </p:grpSpPr>
        <p:sp>
          <p:nvSpPr>
            <p:cNvPr id="554" name="Shape 554"/>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5" name="Shape 555"/>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6" name="Shape 556"/>
          <p:cNvGrpSpPr/>
          <p:nvPr/>
        </p:nvGrpSpPr>
        <p:grpSpPr>
          <a:xfrm>
            <a:off x="7454526" y="3536691"/>
            <a:ext cx="995965" cy="993236"/>
            <a:chOff x="7454525" y="3536691"/>
            <a:chExt cx="995965" cy="993236"/>
          </a:xfrm>
        </p:grpSpPr>
        <p:sp>
          <p:nvSpPr>
            <p:cNvPr id="557" name="Shape 557"/>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8" name="Shape 558"/>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559" name="Shape 559"/>
          <p:cNvSpPr/>
          <p:nvPr/>
        </p:nvSpPr>
        <p:spPr>
          <a:xfrm>
            <a:off x="9656653" y="830142"/>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sp>
        <p:nvSpPr>
          <p:cNvPr id="560" name="Shape 560"/>
          <p:cNvSpPr/>
          <p:nvPr/>
        </p:nvSpPr>
        <p:spPr>
          <a:xfrm>
            <a:off x="3061374" y="392527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1" name="Shape 561"/>
          <p:cNvSpPr/>
          <p:nvPr/>
        </p:nvSpPr>
        <p:spPr>
          <a:xfrm>
            <a:off x="2820295" y="4872158"/>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2" name="Shape 562"/>
          <p:cNvSpPr/>
          <p:nvPr/>
        </p:nvSpPr>
        <p:spPr>
          <a:xfrm>
            <a:off x="5352765" y="439034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3" name="Shape 563"/>
          <p:cNvSpPr/>
          <p:nvPr/>
        </p:nvSpPr>
        <p:spPr>
          <a:xfrm>
            <a:off x="7165006" y="2888866"/>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4" name="Shape 564"/>
          <p:cNvSpPr txBox="1">
            <a:spLocks noGrp="1"/>
          </p:cNvSpPr>
          <p:nvPr>
            <p:ph type="body" idx="2"/>
          </p:nvPr>
        </p:nvSpPr>
        <p:spPr>
          <a:xfrm>
            <a:off x="1180758" y="2775427"/>
            <a:ext cx="2247780" cy="873651"/>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5" name="Shape 565"/>
          <p:cNvSpPr txBox="1">
            <a:spLocks noGrp="1"/>
          </p:cNvSpPr>
          <p:nvPr>
            <p:ph type="body" idx="3"/>
          </p:nvPr>
        </p:nvSpPr>
        <p:spPr>
          <a:xfrm>
            <a:off x="3025297" y="5390259"/>
            <a:ext cx="2327467" cy="78964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6" name="Shape 566"/>
          <p:cNvSpPr txBox="1">
            <a:spLocks noGrp="1"/>
          </p:cNvSpPr>
          <p:nvPr>
            <p:ph type="body" idx="4"/>
          </p:nvPr>
        </p:nvSpPr>
        <p:spPr>
          <a:xfrm>
            <a:off x="4721151" y="2149851"/>
            <a:ext cx="2327467" cy="86275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7" name="Shape 567"/>
          <p:cNvSpPr txBox="1">
            <a:spLocks noGrp="1"/>
          </p:cNvSpPr>
          <p:nvPr>
            <p:ph type="body" idx="5"/>
          </p:nvPr>
        </p:nvSpPr>
        <p:spPr>
          <a:xfrm>
            <a:off x="6986775" y="4708150"/>
            <a:ext cx="2327467" cy="78964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8" name="Shape 568"/>
          <p:cNvSpPr txBox="1">
            <a:spLocks noGrp="1"/>
          </p:cNvSpPr>
          <p:nvPr>
            <p:ph type="body" idx="6"/>
          </p:nvPr>
        </p:nvSpPr>
        <p:spPr>
          <a:xfrm>
            <a:off x="10694146" y="1955612"/>
            <a:ext cx="1318631" cy="1860251"/>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9" name="Shape 569"/>
          <p:cNvSpPr txBox="1">
            <a:spLocks noGrp="1"/>
          </p:cNvSpPr>
          <p:nvPr>
            <p:ph type="body" idx="7"/>
          </p:nvPr>
        </p:nvSpPr>
        <p:spPr>
          <a:xfrm>
            <a:off x="1180759" y="2222957"/>
            <a:ext cx="2247780"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70" name="Shape 570"/>
          <p:cNvSpPr txBox="1">
            <a:spLocks noGrp="1"/>
          </p:cNvSpPr>
          <p:nvPr>
            <p:ph type="body" idx="8"/>
          </p:nvPr>
        </p:nvSpPr>
        <p:spPr>
          <a:xfrm>
            <a:off x="4721151" y="1607631"/>
            <a:ext cx="232746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71" name="Shape 571"/>
          <p:cNvSpPr txBox="1">
            <a:spLocks noGrp="1"/>
          </p:cNvSpPr>
          <p:nvPr>
            <p:ph type="body" idx="9"/>
          </p:nvPr>
        </p:nvSpPr>
        <p:spPr>
          <a:xfrm>
            <a:off x="3025297" y="6180789"/>
            <a:ext cx="2327467" cy="36417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72" name="Shape 572"/>
          <p:cNvSpPr txBox="1">
            <a:spLocks noGrp="1"/>
          </p:cNvSpPr>
          <p:nvPr>
            <p:ph type="body" idx="13"/>
          </p:nvPr>
        </p:nvSpPr>
        <p:spPr>
          <a:xfrm>
            <a:off x="6986775" y="5537051"/>
            <a:ext cx="232746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79720309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576" name="Shape 576"/>
          <p:cNvGrpSpPr/>
          <p:nvPr/>
        </p:nvGrpSpPr>
        <p:grpSpPr>
          <a:xfrm>
            <a:off x="8705339" y="1607951"/>
            <a:ext cx="2504672" cy="2336331"/>
            <a:chOff x="8705339" y="1607951"/>
            <a:chExt cx="2504672" cy="2336330"/>
          </a:xfrm>
        </p:grpSpPr>
        <p:grpSp>
          <p:nvGrpSpPr>
            <p:cNvPr id="577" name="Shape 577"/>
            <p:cNvGrpSpPr/>
            <p:nvPr/>
          </p:nvGrpSpPr>
          <p:grpSpPr>
            <a:xfrm>
              <a:off x="8705339" y="1607951"/>
              <a:ext cx="2358104" cy="2097263"/>
              <a:chOff x="8705339" y="1607951"/>
              <a:chExt cx="2358104" cy="2097263"/>
            </a:xfrm>
          </p:grpSpPr>
          <p:sp>
            <p:nvSpPr>
              <p:cNvPr id="578" name="Shape 578"/>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9" name="Shape 579"/>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0" name="Shape 580"/>
              <p:cNvSpPr/>
              <p:nvPr/>
            </p:nvSpPr>
            <p:spPr>
              <a:xfrm>
                <a:off x="8705339" y="2785319"/>
                <a:ext cx="455853" cy="91935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1" name="Shape 581"/>
              <p:cNvSpPr/>
              <p:nvPr/>
            </p:nvSpPr>
            <p:spPr>
              <a:xfrm>
                <a:off x="10607442" y="2785321"/>
                <a:ext cx="455853" cy="9198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582" name="Shape 582"/>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3" name="Shape 583"/>
          <p:cNvGrpSpPr/>
          <p:nvPr/>
        </p:nvGrpSpPr>
        <p:grpSpPr>
          <a:xfrm>
            <a:off x="6794671" y="3441707"/>
            <a:ext cx="2503757" cy="2336328"/>
            <a:chOff x="3371475" y="3591818"/>
            <a:chExt cx="2074748" cy="1936007"/>
          </a:xfrm>
        </p:grpSpPr>
        <p:sp>
          <p:nvSpPr>
            <p:cNvPr id="584" name="Shape 584"/>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5" name="Shape 585"/>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6" name="Shape 586"/>
            <p:cNvSpPr/>
            <p:nvPr/>
          </p:nvSpPr>
          <p:spPr>
            <a:xfrm rot="10800000" flipH="1">
              <a:off x="3371475" y="3790370"/>
              <a:ext cx="377745" cy="7618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7" name="Shape 587"/>
            <p:cNvSpPr/>
            <p:nvPr/>
          </p:nvSpPr>
          <p:spPr>
            <a:xfrm rot="10800000" flipH="1">
              <a:off x="4946903" y="3789921"/>
              <a:ext cx="377745" cy="762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8" name="Shape 588"/>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9" name="Shape 589"/>
          <p:cNvGrpSpPr/>
          <p:nvPr/>
        </p:nvGrpSpPr>
        <p:grpSpPr>
          <a:xfrm>
            <a:off x="4892567" y="1607951"/>
            <a:ext cx="2504672" cy="2336331"/>
            <a:chOff x="4892567" y="1607951"/>
            <a:chExt cx="2504672" cy="2336330"/>
          </a:xfrm>
        </p:grpSpPr>
        <p:sp>
          <p:nvSpPr>
            <p:cNvPr id="590" name="Shape 590"/>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1" name="Shape 591"/>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2" name="Shape 592"/>
            <p:cNvSpPr/>
            <p:nvPr/>
          </p:nvSpPr>
          <p:spPr>
            <a:xfrm>
              <a:off x="4892567" y="2785319"/>
              <a:ext cx="455853" cy="91935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3" name="Shape 593"/>
            <p:cNvSpPr/>
            <p:nvPr/>
          </p:nvSpPr>
          <p:spPr>
            <a:xfrm>
              <a:off x="6794671" y="2785321"/>
              <a:ext cx="455853" cy="91989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4" name="Shape 594"/>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95" name="Shape 595"/>
          <p:cNvGrpSpPr/>
          <p:nvPr/>
        </p:nvGrpSpPr>
        <p:grpSpPr>
          <a:xfrm>
            <a:off x="2992895" y="3441707"/>
            <a:ext cx="2503757" cy="2336328"/>
            <a:chOff x="3371475" y="3591818"/>
            <a:chExt cx="2074748" cy="1936007"/>
          </a:xfrm>
        </p:grpSpPr>
        <p:sp>
          <p:nvSpPr>
            <p:cNvPr id="596" name="Shape 596"/>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7" name="Shape 597"/>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8" name="Shape 598"/>
            <p:cNvSpPr/>
            <p:nvPr/>
          </p:nvSpPr>
          <p:spPr>
            <a:xfrm rot="10800000" flipH="1">
              <a:off x="3371475" y="3790370"/>
              <a:ext cx="377745" cy="76182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9" name="Shape 599"/>
            <p:cNvSpPr/>
            <p:nvPr/>
          </p:nvSpPr>
          <p:spPr>
            <a:xfrm rot="10800000" flipH="1">
              <a:off x="4946903" y="3789921"/>
              <a:ext cx="377745" cy="76227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0" name="Shape 600"/>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601" name="Shape 601"/>
          <p:cNvGrpSpPr/>
          <p:nvPr/>
        </p:nvGrpSpPr>
        <p:grpSpPr>
          <a:xfrm>
            <a:off x="1090792" y="1607951"/>
            <a:ext cx="2504672" cy="2336331"/>
            <a:chOff x="1090792" y="1607950"/>
            <a:chExt cx="2504672" cy="2336331"/>
          </a:xfrm>
        </p:grpSpPr>
        <p:sp>
          <p:nvSpPr>
            <p:cNvPr id="602" name="Shape 602"/>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3" name="Shape 603"/>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4" name="Shape 604"/>
            <p:cNvSpPr/>
            <p:nvPr/>
          </p:nvSpPr>
          <p:spPr>
            <a:xfrm>
              <a:off x="1090792" y="2785318"/>
              <a:ext cx="455853" cy="91935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5" name="Shape 605"/>
            <p:cNvSpPr/>
            <p:nvPr/>
          </p:nvSpPr>
          <p:spPr>
            <a:xfrm>
              <a:off x="2992894" y="2785318"/>
              <a:ext cx="455853" cy="91989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6" name="Shape 606"/>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607" name="Shape 607"/>
          <p:cNvSpPr/>
          <p:nvPr/>
        </p:nvSpPr>
        <p:spPr>
          <a:xfrm>
            <a:off x="1981263" y="2448663"/>
            <a:ext cx="611596" cy="6115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8" name="Shape 608"/>
          <p:cNvSpPr/>
          <p:nvPr/>
        </p:nvSpPr>
        <p:spPr>
          <a:xfrm>
            <a:off x="2153234" y="261596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609" name="Shape 609"/>
          <p:cNvSpPr/>
          <p:nvPr/>
        </p:nvSpPr>
        <p:spPr>
          <a:xfrm>
            <a:off x="3864633" y="4349703"/>
            <a:ext cx="611596" cy="61159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0" name="Shape 610"/>
          <p:cNvSpPr/>
          <p:nvPr/>
        </p:nvSpPr>
        <p:spPr>
          <a:xfrm>
            <a:off x="4047094" y="4515838"/>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611" name="Shape 611"/>
          <p:cNvGrpSpPr/>
          <p:nvPr/>
        </p:nvGrpSpPr>
        <p:grpSpPr>
          <a:xfrm>
            <a:off x="5759497" y="2448663"/>
            <a:ext cx="611596" cy="611596"/>
            <a:chOff x="5759496" y="2448663"/>
            <a:chExt cx="611596" cy="611596"/>
          </a:xfrm>
        </p:grpSpPr>
        <p:sp>
          <p:nvSpPr>
            <p:cNvPr id="612" name="Shape 612"/>
            <p:cNvSpPr/>
            <p:nvPr/>
          </p:nvSpPr>
          <p:spPr>
            <a:xfrm>
              <a:off x="5759496" y="2448663"/>
              <a:ext cx="611596" cy="61159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3" name="Shape 613"/>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14" name="Shape 614"/>
          <p:cNvGrpSpPr/>
          <p:nvPr/>
        </p:nvGrpSpPr>
        <p:grpSpPr>
          <a:xfrm>
            <a:off x="7681647" y="4349703"/>
            <a:ext cx="611596" cy="611596"/>
            <a:chOff x="7681647" y="4349703"/>
            <a:chExt cx="611596" cy="611596"/>
          </a:xfrm>
        </p:grpSpPr>
        <p:sp>
          <p:nvSpPr>
            <p:cNvPr id="615" name="Shape 615"/>
            <p:cNvSpPr/>
            <p:nvPr/>
          </p:nvSpPr>
          <p:spPr>
            <a:xfrm>
              <a:off x="7681647" y="4349703"/>
              <a:ext cx="611596" cy="611596"/>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6" name="Shape 616"/>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17" name="Shape 617"/>
          <p:cNvGrpSpPr/>
          <p:nvPr/>
        </p:nvGrpSpPr>
        <p:grpSpPr>
          <a:xfrm>
            <a:off x="9576939" y="2448663"/>
            <a:ext cx="611596" cy="611596"/>
            <a:chOff x="9576939" y="2448663"/>
            <a:chExt cx="611596" cy="611596"/>
          </a:xfrm>
        </p:grpSpPr>
        <p:sp>
          <p:nvSpPr>
            <p:cNvPr id="618" name="Shape 618"/>
            <p:cNvSpPr/>
            <p:nvPr/>
          </p:nvSpPr>
          <p:spPr>
            <a:xfrm>
              <a:off x="9576939" y="2448663"/>
              <a:ext cx="611596" cy="611596"/>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9" name="Shape 619"/>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620" name="Shape 620"/>
          <p:cNvSpPr txBox="1">
            <a:spLocks noGrp="1"/>
          </p:cNvSpPr>
          <p:nvPr>
            <p:ph type="body" idx="2"/>
          </p:nvPr>
        </p:nvSpPr>
        <p:spPr>
          <a:xfrm>
            <a:off x="1584929" y="3111616"/>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1" name="Shape 621"/>
          <p:cNvSpPr txBox="1">
            <a:spLocks noGrp="1"/>
          </p:cNvSpPr>
          <p:nvPr>
            <p:ph type="body" idx="3"/>
          </p:nvPr>
        </p:nvSpPr>
        <p:spPr>
          <a:xfrm>
            <a:off x="1575449" y="3523162"/>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2" name="Shape 622"/>
          <p:cNvSpPr txBox="1">
            <a:spLocks noGrp="1"/>
          </p:cNvSpPr>
          <p:nvPr>
            <p:ph type="body" idx="4"/>
          </p:nvPr>
        </p:nvSpPr>
        <p:spPr>
          <a:xfrm>
            <a:off x="3519529" y="3908412"/>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3" name="Shape 623"/>
          <p:cNvSpPr txBox="1">
            <a:spLocks noGrp="1"/>
          </p:cNvSpPr>
          <p:nvPr>
            <p:ph type="body" idx="5"/>
          </p:nvPr>
        </p:nvSpPr>
        <p:spPr>
          <a:xfrm>
            <a:off x="3518381" y="2588974"/>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4" name="Shape 624"/>
          <p:cNvSpPr txBox="1">
            <a:spLocks noGrp="1"/>
          </p:cNvSpPr>
          <p:nvPr>
            <p:ph type="body" idx="6"/>
          </p:nvPr>
        </p:nvSpPr>
        <p:spPr>
          <a:xfrm>
            <a:off x="5400163" y="3111616"/>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5" name="Shape 625"/>
          <p:cNvSpPr txBox="1">
            <a:spLocks noGrp="1"/>
          </p:cNvSpPr>
          <p:nvPr>
            <p:ph type="body" idx="7"/>
          </p:nvPr>
        </p:nvSpPr>
        <p:spPr>
          <a:xfrm>
            <a:off x="5390683" y="3523162"/>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6" name="Shape 626"/>
          <p:cNvSpPr txBox="1">
            <a:spLocks noGrp="1"/>
          </p:cNvSpPr>
          <p:nvPr>
            <p:ph type="body" idx="8"/>
          </p:nvPr>
        </p:nvSpPr>
        <p:spPr>
          <a:xfrm>
            <a:off x="7308391" y="3908412"/>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7" name="Shape 627"/>
          <p:cNvSpPr txBox="1">
            <a:spLocks noGrp="1"/>
          </p:cNvSpPr>
          <p:nvPr>
            <p:ph type="body" idx="9"/>
          </p:nvPr>
        </p:nvSpPr>
        <p:spPr>
          <a:xfrm>
            <a:off x="7307244" y="2588974"/>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8" name="Shape 628"/>
          <p:cNvSpPr txBox="1">
            <a:spLocks noGrp="1"/>
          </p:cNvSpPr>
          <p:nvPr>
            <p:ph type="body" idx="13"/>
          </p:nvPr>
        </p:nvSpPr>
        <p:spPr>
          <a:xfrm>
            <a:off x="9250777" y="3111616"/>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9" name="Shape 629"/>
          <p:cNvSpPr txBox="1">
            <a:spLocks noGrp="1"/>
          </p:cNvSpPr>
          <p:nvPr>
            <p:ph type="body" idx="14"/>
          </p:nvPr>
        </p:nvSpPr>
        <p:spPr>
          <a:xfrm>
            <a:off x="9241297" y="3523162"/>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377892273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ree-Infographic">
  <p:cSld name="Tree-Infographic">
    <p:spTree>
      <p:nvGrpSpPr>
        <p:cNvPr id="1" name="Shape 630"/>
        <p:cNvGrpSpPr/>
        <p:nvPr/>
      </p:nvGrpSpPr>
      <p:grpSpPr>
        <a:xfrm>
          <a:off x="0" y="0"/>
          <a:ext cx="0" cy="0"/>
          <a:chOff x="0" y="0"/>
          <a:chExt cx="0" cy="0"/>
        </a:xfrm>
      </p:grpSpPr>
      <p:sp>
        <p:nvSpPr>
          <p:cNvPr id="631" name="Shape 631"/>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633" name="Shape 633"/>
          <p:cNvGrpSpPr/>
          <p:nvPr/>
        </p:nvGrpSpPr>
        <p:grpSpPr>
          <a:xfrm>
            <a:off x="6992717" y="1169666"/>
            <a:ext cx="4573641" cy="5344829"/>
            <a:chOff x="2813" y="961"/>
            <a:chExt cx="2052" cy="2397"/>
          </a:xfrm>
        </p:grpSpPr>
        <p:sp>
          <p:nvSpPr>
            <p:cNvPr id="634" name="Shape 634"/>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5" name="Shape 635"/>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6" name="Shape 636"/>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7" name="Shape 637"/>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8" name="Shape 638"/>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9" name="Shape 639"/>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0" name="Shape 640"/>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1" name="Shape 641"/>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2" name="Shape 642"/>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3" name="Shape 643"/>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4" name="Shape 644"/>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645" name="Shape 645"/>
          <p:cNvGrpSpPr/>
          <p:nvPr/>
        </p:nvGrpSpPr>
        <p:grpSpPr>
          <a:xfrm>
            <a:off x="1044400" y="1419553"/>
            <a:ext cx="699075" cy="699075"/>
            <a:chOff x="1044399" y="1577809"/>
            <a:chExt cx="699075" cy="699074"/>
          </a:xfrm>
        </p:grpSpPr>
        <p:sp>
          <p:nvSpPr>
            <p:cNvPr id="646" name="Shape 646"/>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47" name="Shape 647"/>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48" name="Shape 648"/>
          <p:cNvSpPr txBox="1">
            <a:spLocks noGrp="1"/>
          </p:cNvSpPr>
          <p:nvPr>
            <p:ph type="body" idx="2"/>
          </p:nvPr>
        </p:nvSpPr>
        <p:spPr>
          <a:xfrm>
            <a:off x="1890221" y="1569375"/>
            <a:ext cx="4030291" cy="364504"/>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cxnSp>
        <p:nvCxnSpPr>
          <p:cNvPr id="649" name="Shape 649"/>
          <p:cNvCxnSpPr/>
          <p:nvPr/>
        </p:nvCxnSpPr>
        <p:spPr>
          <a:xfrm>
            <a:off x="1186962" y="2464027"/>
            <a:ext cx="4909039" cy="0"/>
          </a:xfrm>
          <a:prstGeom prst="straightConnector1">
            <a:avLst/>
          </a:prstGeom>
          <a:noFill/>
          <a:ln w="9525" cap="flat" cmpd="sng">
            <a:solidFill>
              <a:srgbClr val="16BF7F"/>
            </a:solidFill>
            <a:prstDash val="solid"/>
            <a:round/>
            <a:headEnd type="none" w="sm" len="sm"/>
            <a:tailEnd type="none" w="sm" len="sm"/>
          </a:ln>
        </p:spPr>
      </p:cxnSp>
      <p:grpSp>
        <p:nvGrpSpPr>
          <p:cNvPr id="650" name="Shape 650"/>
          <p:cNvGrpSpPr/>
          <p:nvPr/>
        </p:nvGrpSpPr>
        <p:grpSpPr>
          <a:xfrm>
            <a:off x="1044400" y="2791669"/>
            <a:ext cx="699075" cy="699075"/>
            <a:chOff x="1044399" y="1577809"/>
            <a:chExt cx="699075" cy="699074"/>
          </a:xfrm>
        </p:grpSpPr>
        <p:sp>
          <p:nvSpPr>
            <p:cNvPr id="651" name="Shape 65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2" name="Shape 65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53" name="Shape 653"/>
          <p:cNvSpPr txBox="1">
            <a:spLocks noGrp="1"/>
          </p:cNvSpPr>
          <p:nvPr>
            <p:ph type="body" idx="3"/>
          </p:nvPr>
        </p:nvSpPr>
        <p:spPr>
          <a:xfrm>
            <a:off x="1890221" y="2929171"/>
            <a:ext cx="4045444" cy="335239"/>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cxnSp>
        <p:nvCxnSpPr>
          <p:cNvPr id="654" name="Shape 654"/>
          <p:cNvCxnSpPr/>
          <p:nvPr/>
        </p:nvCxnSpPr>
        <p:spPr>
          <a:xfrm>
            <a:off x="1186962" y="3836143"/>
            <a:ext cx="4909039" cy="0"/>
          </a:xfrm>
          <a:prstGeom prst="straightConnector1">
            <a:avLst/>
          </a:prstGeom>
          <a:noFill/>
          <a:ln w="9525" cap="flat" cmpd="sng">
            <a:solidFill>
              <a:srgbClr val="16BF7F"/>
            </a:solidFill>
            <a:prstDash val="solid"/>
            <a:round/>
            <a:headEnd type="none" w="sm" len="sm"/>
            <a:tailEnd type="none" w="sm" len="sm"/>
          </a:ln>
        </p:spPr>
      </p:cxnSp>
      <p:grpSp>
        <p:nvGrpSpPr>
          <p:cNvPr id="655" name="Shape 655"/>
          <p:cNvGrpSpPr/>
          <p:nvPr/>
        </p:nvGrpSpPr>
        <p:grpSpPr>
          <a:xfrm>
            <a:off x="1044400" y="4089831"/>
            <a:ext cx="699075" cy="699075"/>
            <a:chOff x="1044399" y="1577809"/>
            <a:chExt cx="699075" cy="699074"/>
          </a:xfrm>
        </p:grpSpPr>
        <p:sp>
          <p:nvSpPr>
            <p:cNvPr id="656" name="Shape 656"/>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7" name="Shape 657"/>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58" name="Shape 658"/>
          <p:cNvSpPr txBox="1">
            <a:spLocks noGrp="1"/>
          </p:cNvSpPr>
          <p:nvPr>
            <p:ph type="body" idx="4"/>
          </p:nvPr>
        </p:nvSpPr>
        <p:spPr>
          <a:xfrm>
            <a:off x="1906183" y="4366292"/>
            <a:ext cx="3967163"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cxnSp>
        <p:nvCxnSpPr>
          <p:cNvPr id="659" name="Shape 659"/>
          <p:cNvCxnSpPr/>
          <p:nvPr/>
        </p:nvCxnSpPr>
        <p:spPr>
          <a:xfrm>
            <a:off x="1186962" y="5134304"/>
            <a:ext cx="4909039" cy="0"/>
          </a:xfrm>
          <a:prstGeom prst="straightConnector1">
            <a:avLst/>
          </a:prstGeom>
          <a:noFill/>
          <a:ln w="9525" cap="flat" cmpd="sng">
            <a:solidFill>
              <a:srgbClr val="16BF7F"/>
            </a:solidFill>
            <a:prstDash val="solid"/>
            <a:round/>
            <a:headEnd type="none" w="sm" len="sm"/>
            <a:tailEnd type="none" w="sm" len="sm"/>
          </a:ln>
        </p:spPr>
      </p:cxnSp>
      <p:grpSp>
        <p:nvGrpSpPr>
          <p:cNvPr id="660" name="Shape 660"/>
          <p:cNvGrpSpPr/>
          <p:nvPr/>
        </p:nvGrpSpPr>
        <p:grpSpPr>
          <a:xfrm>
            <a:off x="1044400" y="5328616"/>
            <a:ext cx="699075" cy="699075"/>
            <a:chOff x="1044399" y="1577809"/>
            <a:chExt cx="699075" cy="699074"/>
          </a:xfrm>
        </p:grpSpPr>
        <p:sp>
          <p:nvSpPr>
            <p:cNvPr id="661" name="Shape 66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2" name="Shape 66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63" name="Shape 663"/>
          <p:cNvSpPr txBox="1">
            <a:spLocks noGrp="1"/>
          </p:cNvSpPr>
          <p:nvPr>
            <p:ph type="body" idx="5"/>
          </p:nvPr>
        </p:nvSpPr>
        <p:spPr>
          <a:xfrm>
            <a:off x="1906183" y="5522108"/>
            <a:ext cx="3967163"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148489159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teps-Infographic">
  <p:cSld name="Steps-Infographic">
    <p:spTree>
      <p:nvGrpSpPr>
        <p:cNvPr id="1" name="Shape 664"/>
        <p:cNvGrpSpPr/>
        <p:nvPr/>
      </p:nvGrpSpPr>
      <p:grpSpPr>
        <a:xfrm>
          <a:off x="0" y="0"/>
          <a:ext cx="0" cy="0"/>
          <a:chOff x="0" y="0"/>
          <a:chExt cx="0" cy="0"/>
        </a:xfrm>
      </p:grpSpPr>
      <p:sp>
        <p:nvSpPr>
          <p:cNvPr id="665" name="Shape 665"/>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667" name="Shape 667"/>
          <p:cNvSpPr/>
          <p:nvPr/>
        </p:nvSpPr>
        <p:spPr>
          <a:xfrm>
            <a:off x="610295" y="3441780"/>
            <a:ext cx="3200400" cy="6096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8" name="Shape 668"/>
          <p:cNvSpPr/>
          <p:nvPr/>
        </p:nvSpPr>
        <p:spPr>
          <a:xfrm>
            <a:off x="2087816" y="3266610"/>
            <a:ext cx="237065" cy="175172"/>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9" name="Shape 669"/>
          <p:cNvSpPr/>
          <p:nvPr/>
        </p:nvSpPr>
        <p:spPr>
          <a:xfrm>
            <a:off x="3144105" y="3441781"/>
            <a:ext cx="3200400" cy="609600"/>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70" name="Shape 670"/>
          <p:cNvSpPr/>
          <p:nvPr/>
        </p:nvSpPr>
        <p:spPr>
          <a:xfrm rot="10800000" flipH="1">
            <a:off x="4620557" y="4054131"/>
            <a:ext cx="237065" cy="175172"/>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71" name="Shape 671"/>
          <p:cNvSpPr txBox="1"/>
          <p:nvPr/>
        </p:nvSpPr>
        <p:spPr>
          <a:xfrm>
            <a:off x="1359530" y="4186519"/>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2"/>
              </a:buClr>
              <a:buSzPts val="1800"/>
              <a:buFont typeface="Source Sans Pro"/>
              <a:buNone/>
            </a:pPr>
            <a:r>
              <a:rPr lang="en-US" sz="7200" b="1" i="0" u="none" strike="noStrike" cap="none">
                <a:solidFill>
                  <a:schemeClr val="accent2"/>
                </a:solidFill>
                <a:latin typeface="Arial"/>
                <a:ea typeface="Arial"/>
                <a:cs typeface="Arial"/>
                <a:sym typeface="Arial"/>
              </a:rPr>
              <a:t>01</a:t>
            </a:r>
            <a:endParaRPr sz="1400"/>
          </a:p>
        </p:txBody>
      </p:sp>
      <p:sp>
        <p:nvSpPr>
          <p:cNvPr id="672" name="Shape 672"/>
          <p:cNvSpPr txBox="1"/>
          <p:nvPr/>
        </p:nvSpPr>
        <p:spPr>
          <a:xfrm>
            <a:off x="6445473" y="4186519"/>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4"/>
              </a:buClr>
              <a:buSzPts val="1800"/>
              <a:buFont typeface="Source Sans Pro"/>
              <a:buNone/>
            </a:pPr>
            <a:r>
              <a:rPr lang="en-US" sz="7200" b="1" i="0" u="none" strike="noStrike" cap="none">
                <a:solidFill>
                  <a:schemeClr val="accent4"/>
                </a:solidFill>
                <a:latin typeface="Arial"/>
                <a:ea typeface="Arial"/>
                <a:cs typeface="Arial"/>
                <a:sym typeface="Arial"/>
              </a:rPr>
              <a:t>03</a:t>
            </a:r>
            <a:endParaRPr sz="1400"/>
          </a:p>
        </p:txBody>
      </p:sp>
      <p:sp>
        <p:nvSpPr>
          <p:cNvPr id="673" name="Shape 673"/>
          <p:cNvSpPr txBox="1"/>
          <p:nvPr/>
        </p:nvSpPr>
        <p:spPr>
          <a:xfrm>
            <a:off x="3857018" y="1962293"/>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3"/>
              </a:buClr>
              <a:buSzPts val="1800"/>
              <a:buFont typeface="Source Sans Pro"/>
              <a:buNone/>
            </a:pPr>
            <a:r>
              <a:rPr lang="en-US" sz="7200" b="1" i="0" u="none" strike="noStrike" cap="none">
                <a:solidFill>
                  <a:schemeClr val="accent3"/>
                </a:solidFill>
                <a:latin typeface="Arial"/>
                <a:ea typeface="Arial"/>
                <a:cs typeface="Arial"/>
                <a:sym typeface="Arial"/>
              </a:rPr>
              <a:t>02</a:t>
            </a:r>
            <a:endParaRPr sz="1400"/>
          </a:p>
        </p:txBody>
      </p:sp>
      <p:sp>
        <p:nvSpPr>
          <p:cNvPr id="674" name="Shape 674"/>
          <p:cNvSpPr txBox="1"/>
          <p:nvPr/>
        </p:nvSpPr>
        <p:spPr>
          <a:xfrm>
            <a:off x="9140955" y="1947916"/>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5"/>
              </a:buClr>
              <a:buSzPts val="1800"/>
              <a:buFont typeface="Source Sans Pro"/>
              <a:buNone/>
            </a:pPr>
            <a:r>
              <a:rPr lang="en-US" sz="7200" b="1" i="0" u="none" strike="noStrike" cap="none">
                <a:solidFill>
                  <a:schemeClr val="accent5"/>
                </a:solidFill>
                <a:latin typeface="Arial"/>
                <a:ea typeface="Arial"/>
                <a:cs typeface="Arial"/>
                <a:sym typeface="Arial"/>
              </a:rPr>
              <a:t>04</a:t>
            </a:r>
            <a:endParaRPr sz="1400"/>
          </a:p>
        </p:txBody>
      </p:sp>
      <p:sp>
        <p:nvSpPr>
          <p:cNvPr id="675" name="Shape 675"/>
          <p:cNvSpPr/>
          <p:nvPr/>
        </p:nvSpPr>
        <p:spPr>
          <a:xfrm>
            <a:off x="5783425" y="3441780"/>
            <a:ext cx="3200400" cy="6096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6" name="Shape 676"/>
          <p:cNvSpPr/>
          <p:nvPr/>
        </p:nvSpPr>
        <p:spPr>
          <a:xfrm>
            <a:off x="7166549" y="3266610"/>
            <a:ext cx="237065" cy="175172"/>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7" name="Shape 677"/>
          <p:cNvSpPr/>
          <p:nvPr/>
        </p:nvSpPr>
        <p:spPr>
          <a:xfrm>
            <a:off x="8387575" y="3441781"/>
            <a:ext cx="3200400" cy="609600"/>
          </a:xfrm>
          <a:prstGeom prst="roundRect">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8" name="Shape 678"/>
          <p:cNvSpPr/>
          <p:nvPr/>
        </p:nvSpPr>
        <p:spPr>
          <a:xfrm rot="10800000" flipH="1">
            <a:off x="9869245" y="4054131"/>
            <a:ext cx="237065" cy="175172"/>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9" name="Shape 679"/>
          <p:cNvSpPr txBox="1">
            <a:spLocks noGrp="1"/>
          </p:cNvSpPr>
          <p:nvPr>
            <p:ph type="body" idx="2"/>
          </p:nvPr>
        </p:nvSpPr>
        <p:spPr>
          <a:xfrm>
            <a:off x="861882" y="3551959"/>
            <a:ext cx="2269863" cy="396875"/>
          </a:xfrm>
          <a:prstGeom prst="rect">
            <a:avLst/>
          </a:prstGeom>
          <a:solidFill>
            <a:schemeClr val="accent2"/>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0" name="Shape 680"/>
          <p:cNvSpPr txBox="1">
            <a:spLocks noGrp="1"/>
          </p:cNvSpPr>
          <p:nvPr>
            <p:ph type="body" idx="3"/>
          </p:nvPr>
        </p:nvSpPr>
        <p:spPr>
          <a:xfrm>
            <a:off x="3434370" y="3551959"/>
            <a:ext cx="2269863" cy="396875"/>
          </a:xfrm>
          <a:prstGeom prst="rect">
            <a:avLst/>
          </a:prstGeom>
          <a:solidFill>
            <a:schemeClr val="accent3"/>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1" name="Shape 681"/>
          <p:cNvSpPr txBox="1">
            <a:spLocks noGrp="1"/>
          </p:cNvSpPr>
          <p:nvPr>
            <p:ph type="body" idx="4"/>
          </p:nvPr>
        </p:nvSpPr>
        <p:spPr>
          <a:xfrm>
            <a:off x="5932985" y="3551959"/>
            <a:ext cx="2384252" cy="396875"/>
          </a:xfrm>
          <a:prstGeom prst="rect">
            <a:avLst/>
          </a:prstGeom>
          <a:solidFill>
            <a:schemeClr val="accent3"/>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2" name="Shape 682"/>
          <p:cNvSpPr txBox="1">
            <a:spLocks noGrp="1"/>
          </p:cNvSpPr>
          <p:nvPr>
            <p:ph type="body" idx="5"/>
          </p:nvPr>
        </p:nvSpPr>
        <p:spPr>
          <a:xfrm>
            <a:off x="8789087" y="3551959"/>
            <a:ext cx="2384252" cy="396875"/>
          </a:xfrm>
          <a:prstGeom prst="rect">
            <a:avLst/>
          </a:prstGeom>
          <a:solidFill>
            <a:schemeClr val="accent5"/>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Source Sans Pro"/>
              <a:buNone/>
              <a:defRPr sz="1467" b="1" i="0" u="none" strike="noStrike" cap="none">
                <a:solidFill>
                  <a:schemeClr val="lt1"/>
                </a:solidFill>
                <a:latin typeface="Source Sans Pro"/>
                <a:ea typeface="Source Sans Pro"/>
                <a:cs typeface="Source Sans Pro"/>
                <a:sym typeface="Source Sans Pro"/>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3" name="Shape 683"/>
          <p:cNvSpPr txBox="1">
            <a:spLocks noGrp="1"/>
          </p:cNvSpPr>
          <p:nvPr>
            <p:ph type="body" idx="6"/>
          </p:nvPr>
        </p:nvSpPr>
        <p:spPr>
          <a:xfrm>
            <a:off x="861881" y="2095807"/>
            <a:ext cx="2282224"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4" name="Shape 684"/>
          <p:cNvSpPr txBox="1">
            <a:spLocks noGrp="1"/>
          </p:cNvSpPr>
          <p:nvPr>
            <p:ph type="body" idx="7"/>
          </p:nvPr>
        </p:nvSpPr>
        <p:spPr>
          <a:xfrm>
            <a:off x="5932985" y="2095807"/>
            <a:ext cx="2384252"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5" name="Shape 685"/>
          <p:cNvSpPr txBox="1">
            <a:spLocks noGrp="1"/>
          </p:cNvSpPr>
          <p:nvPr>
            <p:ph type="body" idx="8"/>
          </p:nvPr>
        </p:nvSpPr>
        <p:spPr>
          <a:xfrm>
            <a:off x="3428430" y="4469248"/>
            <a:ext cx="2384252"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6" name="Shape 686"/>
          <p:cNvSpPr txBox="1">
            <a:spLocks noGrp="1"/>
          </p:cNvSpPr>
          <p:nvPr>
            <p:ph type="body" idx="9"/>
          </p:nvPr>
        </p:nvSpPr>
        <p:spPr>
          <a:xfrm>
            <a:off x="8789087" y="4469248"/>
            <a:ext cx="2384252"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114051302"/>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smtClean="0"/>
              <a:t>Click to edit Master title style</a:t>
            </a:r>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smtClean="0"/>
              <a:t>Click to edit Master subtitle style</a:t>
            </a:r>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137009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unningMan-Infographic">
  <p:cSld name="RunningMan-Infographic">
    <p:spTree>
      <p:nvGrpSpPr>
        <p:cNvPr id="1" name="Shape 24"/>
        <p:cNvGrpSpPr/>
        <p:nvPr/>
      </p:nvGrpSpPr>
      <p:grpSpPr>
        <a:xfrm>
          <a:off x="0" y="0"/>
          <a:ext cx="0" cy="0"/>
          <a:chOff x="0" y="0"/>
          <a:chExt cx="0" cy="0"/>
        </a:xfrm>
      </p:grpSpPr>
      <p:sp>
        <p:nvSpPr>
          <p:cNvPr id="25" name="Shape 25"/>
          <p:cNvSpPr txBox="1">
            <a:spLocks noGrp="1"/>
          </p:cNvSpPr>
          <p:nvPr>
            <p:ph type="title" hasCustomPrompt="1"/>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dirty="0" smtClean="0"/>
              <a:t>In a nutshell, we learnt:</a:t>
            </a:r>
            <a:endParaRPr dirty="0"/>
          </a:p>
        </p:txBody>
      </p:sp>
      <p:grpSp>
        <p:nvGrpSpPr>
          <p:cNvPr id="27" name="Shape 27"/>
          <p:cNvGrpSpPr/>
          <p:nvPr/>
        </p:nvGrpSpPr>
        <p:grpSpPr>
          <a:xfrm flipH="1">
            <a:off x="-1" y="1967241"/>
            <a:ext cx="6132405" cy="3823635"/>
            <a:chOff x="6625864" y="1832110"/>
            <a:chExt cx="6820169" cy="4367731"/>
          </a:xfrm>
        </p:grpSpPr>
        <p:sp>
          <p:nvSpPr>
            <p:cNvPr id="28" name="Shape 28"/>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 name="Shape 29"/>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 name="Shape 30"/>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 name="Shape 31"/>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 name="Shape 32"/>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 name="Shape 33"/>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 name="Shape 34"/>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 name="Shape 35"/>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 name="Shape 36"/>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 name="Shape 37"/>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 name="Shape 38"/>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 name="Shape 39"/>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 name="Shape 40"/>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 name="Shape 41"/>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 name="Shape 42"/>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 name="Shape 43"/>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4" name="Shape 44"/>
          <p:cNvSpPr txBox="1">
            <a:spLocks noGrp="1"/>
          </p:cNvSpPr>
          <p:nvPr>
            <p:ph type="body" idx="2"/>
          </p:nvPr>
        </p:nvSpPr>
        <p:spPr>
          <a:xfrm>
            <a:off x="6213747" y="1967242"/>
            <a:ext cx="5285919" cy="3749409"/>
          </a:xfrm>
          <a:prstGeom prst="rect">
            <a:avLst/>
          </a:prstGeom>
          <a:noFill/>
          <a:ln>
            <a:noFill/>
          </a:ln>
        </p:spPr>
        <p:txBody>
          <a:bodyPr spcFirstLastPara="1" wrap="square" lIns="0" tIns="0" rIns="91425" bIns="45700" anchor="t" anchorCtr="0"/>
          <a:lstStyle>
            <a:lvl1pPr marL="0" marR="0" lvl="0" indent="0" algn="l" rtl="0">
              <a:lnSpc>
                <a:spcPct val="100000"/>
              </a:lnSpc>
              <a:spcBef>
                <a:spcPts val="0"/>
              </a:spcBef>
              <a:spcAft>
                <a:spcPts val="60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347654" marR="0" lvl="1" indent="-344479" algn="l" rtl="0">
              <a:lnSpc>
                <a:spcPct val="100000"/>
              </a:lnSpc>
              <a:spcBef>
                <a:spcPts val="600"/>
              </a:spcBef>
              <a:spcAft>
                <a:spcPts val="0"/>
              </a:spcAft>
              <a:buClr>
                <a:schemeClr val="dk1"/>
              </a:buClr>
              <a:buSzPts val="1800"/>
              <a:buFont typeface="+mj-lt"/>
              <a:buAutoNum type="arabicPeriod"/>
              <a:defRPr sz="1800" b="0" i="0" u="none" strike="noStrike" cap="none">
                <a:solidFill>
                  <a:schemeClr val="dk1"/>
                </a:solidFill>
                <a:latin typeface="Arial"/>
                <a:ea typeface="Arial"/>
                <a:cs typeface="Arial"/>
                <a:sym typeface="Arial"/>
              </a:defRPr>
            </a:lvl2pPr>
            <a:lvl3pPr marL="682608" marR="0" lvl="2" indent="-344479" algn="l" rtl="0">
              <a:lnSpc>
                <a:spcPct val="100000"/>
              </a:lnSpc>
              <a:spcBef>
                <a:spcPts val="0"/>
              </a:spcBef>
              <a:spcAft>
                <a:spcPts val="0"/>
              </a:spcAft>
              <a:buClr>
                <a:schemeClr val="dk1"/>
              </a:buClr>
              <a:buSzPts val="1600"/>
              <a:buFont typeface="Wingdings 3" panose="05040102010807070707" pitchFamily="18" charset="2"/>
              <a:buChar char="*"/>
              <a:defRPr sz="1600" b="0" i="0" u="none" strike="noStrike" cap="none">
                <a:solidFill>
                  <a:schemeClr val="dk1"/>
                </a:solidFill>
                <a:latin typeface="Arial"/>
                <a:ea typeface="Arial"/>
                <a:cs typeface="Arial"/>
                <a:sym typeface="Arial"/>
              </a:defRPr>
            </a:lvl3pPr>
            <a:lvl4pPr marL="1828754" marR="0" lvl="3" indent="-228594"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a:p>
            <a:pPr lvl="1"/>
            <a:r>
              <a:rPr lang="en-US" smtClean="0"/>
              <a:t>Second level</a:t>
            </a:r>
          </a:p>
        </p:txBody>
      </p:sp>
      <p:sp>
        <p:nvSpPr>
          <p:cNvPr id="45" name="Shape 45"/>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pic>
        <p:nvPicPr>
          <p:cNvPr id="23" name="Shape 1427"/>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383985" y="2388342"/>
            <a:ext cx="2408643" cy="2493524"/>
          </a:xfrm>
          <a:prstGeom prst="rect">
            <a:avLst/>
          </a:prstGeom>
          <a:noFill/>
          <a:ln>
            <a:noFill/>
          </a:ln>
        </p:spPr>
      </p:pic>
    </p:spTree>
    <p:extLst>
      <p:ext uri="{BB962C8B-B14F-4D97-AF65-F5344CB8AC3E}">
        <p14:creationId xmlns:p14="http://schemas.microsoft.com/office/powerpoint/2010/main" val="411839871"/>
      </p:ext>
    </p:extLst>
  </p:cSld>
  <p:clrMapOvr>
    <a:masterClrMapping/>
  </p:clrMapOvr>
  <p:timing>
    <p:tnLst>
      <p:par>
        <p:cTn id="1" dur="indefinite" restart="never" nodeType="tmRoot"/>
      </p:par>
    </p:tnLst>
  </p:timing>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70" lvl="0" indent="-457178">
              <a:spcBef>
                <a:spcPts val="0"/>
              </a:spcBef>
              <a:spcAft>
                <a:spcPts val="0"/>
              </a:spcAft>
              <a:buSzPts val="1800"/>
              <a:buChar char="●"/>
              <a:defRPr/>
            </a:lvl1pPr>
            <a:lvl2pPr marL="1219140" lvl="1" indent="-423312">
              <a:spcBef>
                <a:spcPts val="2133"/>
              </a:spcBef>
              <a:spcAft>
                <a:spcPts val="0"/>
              </a:spcAft>
              <a:buSzPts val="1400"/>
              <a:buChar char="○"/>
              <a:defRPr/>
            </a:lvl2pPr>
            <a:lvl3pPr marL="1828709" lvl="2" indent="-423312">
              <a:spcBef>
                <a:spcPts val="2133"/>
              </a:spcBef>
              <a:spcAft>
                <a:spcPts val="0"/>
              </a:spcAft>
              <a:buSzPts val="1400"/>
              <a:buChar char="■"/>
              <a:defRPr/>
            </a:lvl3pPr>
            <a:lvl4pPr marL="2438278" lvl="3" indent="-423312">
              <a:spcBef>
                <a:spcPts val="2133"/>
              </a:spcBef>
              <a:spcAft>
                <a:spcPts val="0"/>
              </a:spcAft>
              <a:buSzPts val="1400"/>
              <a:buChar char="●"/>
              <a:defRPr/>
            </a:lvl4pPr>
            <a:lvl5pPr marL="3047848" lvl="4" indent="-423312">
              <a:spcBef>
                <a:spcPts val="2133"/>
              </a:spcBef>
              <a:spcAft>
                <a:spcPts val="0"/>
              </a:spcAft>
              <a:buSzPts val="1400"/>
              <a:buChar char="○"/>
              <a:defRPr/>
            </a:lvl5pPr>
            <a:lvl6pPr marL="3657418" lvl="5" indent="-423312">
              <a:spcBef>
                <a:spcPts val="2133"/>
              </a:spcBef>
              <a:spcAft>
                <a:spcPts val="0"/>
              </a:spcAft>
              <a:buSzPts val="1400"/>
              <a:buChar char="■"/>
              <a:defRPr/>
            </a:lvl6pPr>
            <a:lvl7pPr marL="4266987" lvl="6" indent="-423312">
              <a:spcBef>
                <a:spcPts val="2133"/>
              </a:spcBef>
              <a:spcAft>
                <a:spcPts val="0"/>
              </a:spcAft>
              <a:buSzPts val="1400"/>
              <a:buChar char="●"/>
              <a:defRPr/>
            </a:lvl7pPr>
            <a:lvl8pPr marL="4876557" lvl="7" indent="-423312">
              <a:spcBef>
                <a:spcPts val="2133"/>
              </a:spcBef>
              <a:spcAft>
                <a:spcPts val="0"/>
              </a:spcAft>
              <a:buSzPts val="1400"/>
              <a:buChar char="○"/>
              <a:defRPr/>
            </a:lvl8pPr>
            <a:lvl9pPr marL="5486126" lvl="8" indent="-423312">
              <a:spcBef>
                <a:spcPts val="2133"/>
              </a:spcBef>
              <a:spcAft>
                <a:spcPts val="2133"/>
              </a:spcAft>
              <a:buSzPts val="1400"/>
              <a:buChar char="■"/>
              <a:defRPr/>
            </a:lvl9pPr>
          </a:lstStyle>
          <a:p>
            <a:pPr lvl="0"/>
            <a:r>
              <a:rPr lang="en-US" smtClean="0"/>
              <a:t>Click to edit Master text styles</a:t>
            </a: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0048684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Content" preserve="1" userDrawn="1">
  <p:cSld name="Title+Content">
    <p:spTree>
      <p:nvGrpSpPr>
        <p:cNvPr id="1" name="Shape 692"/>
        <p:cNvGrpSpPr/>
        <p:nvPr/>
      </p:nvGrpSpPr>
      <p:grpSpPr>
        <a:xfrm>
          <a:off x="0" y="0"/>
          <a:ext cx="0" cy="0"/>
          <a:chOff x="0" y="0"/>
          <a:chExt cx="0" cy="0"/>
        </a:xfrm>
      </p:grpSpPr>
      <p:sp>
        <p:nvSpPr>
          <p:cNvPr id="693" name="Shape 693"/>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695" name="Shape 695"/>
          <p:cNvSpPr txBox="1">
            <a:spLocks noGrp="1"/>
          </p:cNvSpPr>
          <p:nvPr>
            <p:ph type="body" idx="2"/>
          </p:nvPr>
        </p:nvSpPr>
        <p:spPr>
          <a:xfrm>
            <a:off x="514351" y="1304995"/>
            <a:ext cx="10273812" cy="4840828"/>
          </a:xfrm>
          <a:prstGeom prst="rect">
            <a:avLst/>
          </a:prstGeom>
          <a:noFill/>
          <a:ln>
            <a:noFill/>
          </a:ln>
        </p:spPr>
        <p:txBody>
          <a:bodyPr spcFirstLastPara="1" wrap="square" lIns="0" tIns="0" rIns="91425" bIns="45700" anchor="t" anchorCtr="0"/>
          <a:lstStyle>
            <a:lvl1pPr marL="0" marR="0" lvl="0" indent="-228594" algn="l" rtl="0">
              <a:lnSpc>
                <a:spcPct val="100000"/>
              </a:lnSpc>
              <a:spcBef>
                <a:spcPts val="600"/>
              </a:spcBef>
              <a:spcAft>
                <a:spcPts val="60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344479" marR="0" lvl="1" indent="-342891" algn="l" rtl="0">
              <a:lnSpc>
                <a:spcPct val="100000"/>
              </a:lnSpc>
              <a:spcBef>
                <a:spcPts val="6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688957" marR="0" lvl="2" indent="-330192" algn="l" rtl="0">
              <a:lnSpc>
                <a:spcPct val="100000"/>
              </a:lnSpc>
              <a:spcBef>
                <a:spcPts val="600"/>
              </a:spcBef>
              <a:spcAft>
                <a:spcPts val="0"/>
              </a:spcAft>
              <a:buClr>
                <a:schemeClr val="dk1"/>
              </a:buClr>
              <a:buSzPts val="1600"/>
              <a:buFont typeface="Wingdings 3" panose="05040102010807070707" pitchFamily="18" charset="2"/>
              <a:buChar char="9"/>
              <a:defRPr sz="1600" b="0" i="0" u="none" strike="noStrike" cap="none">
                <a:solidFill>
                  <a:schemeClr val="dk1"/>
                </a:solidFill>
                <a:latin typeface="Arial"/>
                <a:ea typeface="Arial"/>
                <a:cs typeface="Arial"/>
                <a:sym typeface="Arial"/>
              </a:defRPr>
            </a:lvl3pPr>
            <a:lvl4pPr marL="1828754" marR="0" lvl="3" indent="-323843" algn="l" rtl="0">
              <a:lnSpc>
                <a:spcPct val="10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smtClean="0"/>
              <a:t>Click to edit Master text styles</a:t>
            </a:r>
          </a:p>
          <a:p>
            <a:pPr lvl="1"/>
            <a:r>
              <a:rPr lang="en-US" smtClean="0"/>
              <a:t>Second level</a:t>
            </a:r>
          </a:p>
          <a:p>
            <a:pPr lvl="2"/>
            <a:r>
              <a:rPr lang="en-US" smtClean="0"/>
              <a:t>Third level</a:t>
            </a:r>
          </a:p>
        </p:txBody>
      </p:sp>
      <p:sp>
        <p:nvSpPr>
          <p:cNvPr id="696" name="Shape 696"/>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75997941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RunningMan-Infographic" preserve="1" userDrawn="1">
  <p:cSld name="1_RunningMan-Infographic">
    <p:spTree>
      <p:nvGrpSpPr>
        <p:cNvPr id="1" name="Shape 697"/>
        <p:cNvGrpSpPr/>
        <p:nvPr/>
      </p:nvGrpSpPr>
      <p:grpSpPr>
        <a:xfrm>
          <a:off x="0" y="0"/>
          <a:ext cx="0" cy="0"/>
          <a:chOff x="0" y="0"/>
          <a:chExt cx="0" cy="0"/>
        </a:xfrm>
      </p:grpSpPr>
      <p:sp>
        <p:nvSpPr>
          <p:cNvPr id="698" name="Shape 698"/>
          <p:cNvSpPr/>
          <p:nvPr/>
        </p:nvSpPr>
        <p:spPr>
          <a:xfrm>
            <a:off x="1" y="1684289"/>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99" name="Shape 699"/>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701" name="Shape 70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pic>
        <p:nvPicPr>
          <p:cNvPr id="702" name="Shape 702"/>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519508" y="1921829"/>
            <a:ext cx="3232360" cy="3589147"/>
          </a:xfrm>
          <a:prstGeom prst="rect">
            <a:avLst/>
          </a:prstGeom>
          <a:noFill/>
          <a:ln>
            <a:noFill/>
          </a:ln>
        </p:spPr>
      </p:pic>
      <p:sp>
        <p:nvSpPr>
          <p:cNvPr id="703" name="Shape 703"/>
          <p:cNvSpPr/>
          <p:nvPr/>
        </p:nvSpPr>
        <p:spPr>
          <a:xfrm>
            <a:off x="-18853"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04" name="Shape 704"/>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770592" y="1921828"/>
            <a:ext cx="771525" cy="1457325"/>
          </a:xfrm>
          <a:prstGeom prst="rect">
            <a:avLst/>
          </a:prstGeom>
          <a:noFill/>
          <a:ln>
            <a:noFill/>
          </a:ln>
        </p:spPr>
      </p:pic>
      <p:sp>
        <p:nvSpPr>
          <p:cNvPr id="10" name="Text Placeholder 6"/>
          <p:cNvSpPr>
            <a:spLocks noGrp="1"/>
          </p:cNvSpPr>
          <p:nvPr>
            <p:ph type="body" sz="quarter" idx="26"/>
          </p:nvPr>
        </p:nvSpPr>
        <p:spPr>
          <a:xfrm>
            <a:off x="4809151" y="1852368"/>
            <a:ext cx="6690515" cy="3749411"/>
          </a:xfrm>
          <a:prstGeom prst="rect">
            <a:avLst/>
          </a:prstGeom>
        </p:spPr>
        <p:txBody>
          <a:bodyPr/>
          <a:lstStyle>
            <a:lvl1pPr marL="342891" indent="-342891">
              <a:spcAft>
                <a:spcPts val="600"/>
              </a:spcAft>
              <a:buFont typeface="+mj-lt"/>
              <a:buAutoNum type="arabicPeriod"/>
              <a:defRPr sz="1800"/>
            </a:lvl1pPr>
            <a:lvl2pPr marL="688957" indent="-342891">
              <a:spcAft>
                <a:spcPts val="200"/>
              </a:spcAft>
              <a:buAutoNum type="alphaUcParenR"/>
              <a:defRPr sz="1800" b="1"/>
            </a:lvl2pPr>
            <a:lvl3pPr>
              <a:defRPr sz="1800"/>
            </a:lvl3pPr>
            <a:lvl4pPr>
              <a:defRPr sz="1800"/>
            </a:lvl4pPr>
            <a:lvl5pPr>
              <a:defRPr sz="1800"/>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2425870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hone_01" preserve="1" userDrawn="1">
  <p:cSld name="Phone_01">
    <p:spTree>
      <p:nvGrpSpPr>
        <p:cNvPr id="1" name="Shape 706"/>
        <p:cNvGrpSpPr/>
        <p:nvPr/>
      </p:nvGrpSpPr>
      <p:grpSpPr>
        <a:xfrm>
          <a:off x="0" y="0"/>
          <a:ext cx="0" cy="0"/>
          <a:chOff x="0" y="0"/>
          <a:chExt cx="0" cy="0"/>
        </a:xfrm>
      </p:grpSpPr>
      <p:sp>
        <p:nvSpPr>
          <p:cNvPr id="707" name="Shape 707"/>
          <p:cNvSpPr>
            <a:spLocks noGrp="1"/>
          </p:cNvSpPr>
          <p:nvPr>
            <p:ph type="pic" idx="2"/>
          </p:nvPr>
        </p:nvSpPr>
        <p:spPr>
          <a:xfrm>
            <a:off x="5652253" y="1975485"/>
            <a:ext cx="1790587"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mtClean="0"/>
              <a:t>Click icon to add picture</a:t>
            </a:r>
            <a:endParaRPr/>
          </a:p>
        </p:txBody>
      </p:sp>
      <p:sp>
        <p:nvSpPr>
          <p:cNvPr id="708" name="Shape 708"/>
          <p:cNvSpPr>
            <a:spLocks noGrp="1"/>
          </p:cNvSpPr>
          <p:nvPr>
            <p:ph type="pic" idx="3"/>
          </p:nvPr>
        </p:nvSpPr>
        <p:spPr>
          <a:xfrm>
            <a:off x="4468896" y="2177862"/>
            <a:ext cx="1790587"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mtClean="0"/>
              <a:t>Click icon to add picture</a:t>
            </a:r>
            <a:endParaRPr/>
          </a:p>
        </p:txBody>
      </p:sp>
      <p:sp>
        <p:nvSpPr>
          <p:cNvPr id="709" name="Shape 709"/>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Tree>
    <p:extLst>
      <p:ext uri="{BB962C8B-B14F-4D97-AF65-F5344CB8AC3E}">
        <p14:creationId xmlns:p14="http://schemas.microsoft.com/office/powerpoint/2010/main" val="1972973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Content+ImageFull" preserve="1" userDrawn="1">
  <p:cSld name="Title+Content+ImageFull">
    <p:spTree>
      <p:nvGrpSpPr>
        <p:cNvPr id="1" name="Shape 711"/>
        <p:cNvGrpSpPr/>
        <p:nvPr/>
      </p:nvGrpSpPr>
      <p:grpSpPr>
        <a:xfrm>
          <a:off x="0" y="0"/>
          <a:ext cx="0" cy="0"/>
          <a:chOff x="0" y="0"/>
          <a:chExt cx="0" cy="0"/>
        </a:xfrm>
      </p:grpSpPr>
      <p:sp>
        <p:nvSpPr>
          <p:cNvPr id="712" name="Shape 712"/>
          <p:cNvSpPr txBox="1">
            <a:spLocks noGrp="1"/>
          </p:cNvSpPr>
          <p:nvPr>
            <p:ph type="title"/>
          </p:nvPr>
        </p:nvSpPr>
        <p:spPr>
          <a:xfrm>
            <a:off x="208635" y="633246"/>
            <a:ext cx="10984645"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714" name="Shape 714"/>
          <p:cNvSpPr txBox="1">
            <a:spLocks noGrp="1"/>
          </p:cNvSpPr>
          <p:nvPr>
            <p:ph type="body" idx="2"/>
          </p:nvPr>
        </p:nvSpPr>
        <p:spPr>
          <a:xfrm>
            <a:off x="514350" y="1304995"/>
            <a:ext cx="5323743" cy="4840828"/>
          </a:xfrm>
          <a:prstGeom prst="rect">
            <a:avLst/>
          </a:prstGeom>
          <a:noFill/>
          <a:ln>
            <a:noFill/>
          </a:ln>
        </p:spPr>
        <p:txBody>
          <a:bodyPr spcFirstLastPara="1" wrap="square" lIns="91425" tIns="45700" rIns="91425" bIns="45700" anchor="t" anchorCtr="0"/>
          <a:lstStyle>
            <a:lvl1pPr marL="457189" marR="0" lvl="0" indent="-228594"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377" marR="0" lvl="1" indent="-342891" algn="l" rtl="0">
              <a:lnSpc>
                <a:spcPct val="90000"/>
              </a:lnSpc>
              <a:spcBef>
                <a:spcPts val="839"/>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566" marR="0" lvl="2" indent="-330192" algn="l" rtl="0">
              <a:lnSpc>
                <a:spcPct val="90000"/>
              </a:lnSpc>
              <a:spcBef>
                <a:spcPts val="839"/>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754" marR="0" lvl="3" indent="-323843" algn="l" rtl="0">
              <a:lnSpc>
                <a:spcPct val="9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715" name="Shape 715"/>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716" name="Shape 716"/>
          <p:cNvSpPr>
            <a:spLocks noGrp="1"/>
          </p:cNvSpPr>
          <p:nvPr>
            <p:ph type="pic" idx="3"/>
          </p:nvPr>
        </p:nvSpPr>
        <p:spPr>
          <a:xfrm>
            <a:off x="6096000" y="1292225"/>
            <a:ext cx="5096608" cy="4835525"/>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mtClean="0"/>
              <a:t>Click icon to add picture</a:t>
            </a:r>
            <a:endParaRPr/>
          </a:p>
        </p:txBody>
      </p:sp>
    </p:spTree>
    <p:extLst>
      <p:ext uri="{BB962C8B-B14F-4D97-AF65-F5344CB8AC3E}">
        <p14:creationId xmlns:p14="http://schemas.microsoft.com/office/powerpoint/2010/main" val="7986185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Content+Image" preserve="1" userDrawn="1">
  <p:cSld name="Title+Content+Image">
    <p:spTree>
      <p:nvGrpSpPr>
        <p:cNvPr id="1" name="Shape 717"/>
        <p:cNvGrpSpPr/>
        <p:nvPr/>
      </p:nvGrpSpPr>
      <p:grpSpPr>
        <a:xfrm>
          <a:off x="0" y="0"/>
          <a:ext cx="0" cy="0"/>
          <a:chOff x="0" y="0"/>
          <a:chExt cx="0" cy="0"/>
        </a:xfrm>
      </p:grpSpPr>
      <p:sp>
        <p:nvSpPr>
          <p:cNvPr id="718" name="Shape 718"/>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720" name="Shape 720"/>
          <p:cNvSpPr txBox="1">
            <a:spLocks noGrp="1"/>
          </p:cNvSpPr>
          <p:nvPr>
            <p:ph type="body" idx="2"/>
          </p:nvPr>
        </p:nvSpPr>
        <p:spPr>
          <a:xfrm>
            <a:off x="514351" y="1304995"/>
            <a:ext cx="10273812" cy="4840828"/>
          </a:xfrm>
          <a:prstGeom prst="rect">
            <a:avLst/>
          </a:prstGeom>
          <a:noFill/>
          <a:ln>
            <a:noFill/>
          </a:ln>
        </p:spPr>
        <p:txBody>
          <a:bodyPr spcFirstLastPara="1" wrap="square" lIns="91425" tIns="45700" rIns="91425" bIns="45700" anchor="t" anchorCtr="0"/>
          <a:lstStyle>
            <a:lvl1pPr marL="457189" marR="0" lvl="0" indent="-228594"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377" marR="0" lvl="1" indent="-342891" algn="l" rtl="0">
              <a:lnSpc>
                <a:spcPct val="90000"/>
              </a:lnSpc>
              <a:spcBef>
                <a:spcPts val="839"/>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566" marR="0" lvl="2" indent="-330192" algn="l" rtl="0">
              <a:lnSpc>
                <a:spcPct val="90000"/>
              </a:lnSpc>
              <a:spcBef>
                <a:spcPts val="839"/>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754" marR="0" lvl="3" indent="-323843" algn="l" rtl="0">
              <a:lnSpc>
                <a:spcPct val="9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721" name="Shape 72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722" name="Shape 722"/>
          <p:cNvSpPr>
            <a:spLocks noGrp="1"/>
          </p:cNvSpPr>
          <p:nvPr>
            <p:ph type="pic" idx="3"/>
          </p:nvPr>
        </p:nvSpPr>
        <p:spPr>
          <a:xfrm>
            <a:off x="8354663" y="3279531"/>
            <a:ext cx="3322988" cy="2865683"/>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mtClean="0"/>
              <a:t>Click icon to add picture</a:t>
            </a:r>
            <a:endParaRPr/>
          </a:p>
        </p:txBody>
      </p:sp>
    </p:spTree>
    <p:extLst>
      <p:ext uri="{BB962C8B-B14F-4D97-AF65-F5344CB8AC3E}">
        <p14:creationId xmlns:p14="http://schemas.microsoft.com/office/powerpoint/2010/main" val="21764559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723"/>
        <p:cNvGrpSpPr/>
        <p:nvPr/>
      </p:nvGrpSpPr>
      <p:grpSpPr>
        <a:xfrm>
          <a:off x="0" y="0"/>
          <a:ext cx="0" cy="0"/>
          <a:chOff x="0" y="0"/>
          <a:chExt cx="0" cy="0"/>
        </a:xfrm>
      </p:grpSpPr>
      <p:sp>
        <p:nvSpPr>
          <p:cNvPr id="724" name="Shape 724"/>
          <p:cNvSpPr txBox="1">
            <a:spLocks noGrp="1"/>
          </p:cNvSpPr>
          <p:nvPr>
            <p:ph type="title"/>
          </p:nvPr>
        </p:nvSpPr>
        <p:spPr>
          <a:xfrm>
            <a:off x="560327" y="246383"/>
            <a:ext cx="10515600" cy="550205"/>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725" name="Shape 725"/>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3399112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726"/>
        <p:cNvGrpSpPr/>
        <p:nvPr/>
      </p:nvGrpSpPr>
      <p:grpSpPr>
        <a:xfrm>
          <a:off x="0" y="0"/>
          <a:ext cx="0" cy="0"/>
          <a:chOff x="0" y="0"/>
          <a:chExt cx="0" cy="0"/>
        </a:xfrm>
      </p:grpSpPr>
      <p:sp>
        <p:nvSpPr>
          <p:cNvPr id="727" name="Shape 727"/>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409548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d-of-Module">
  <p:cSld name="End-of-Module">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3134" y="5309"/>
            <a:ext cx="12185707" cy="6847385"/>
          </a:xfrm>
          <a:prstGeom prst="rect">
            <a:avLst/>
          </a:prstGeom>
          <a:noFill/>
          <a:ln>
            <a:noFill/>
          </a:ln>
        </p:spPr>
      </p:pic>
      <p:sp>
        <p:nvSpPr>
          <p:cNvPr id="48" name="Shape 48"/>
          <p:cNvSpPr/>
          <p:nvPr/>
        </p:nvSpPr>
        <p:spPr>
          <a:xfrm>
            <a:off x="0" y="1447589"/>
            <a:ext cx="12192000" cy="1491049"/>
          </a:xfrm>
          <a:prstGeom prst="rect">
            <a:avLst/>
          </a:prstGeom>
          <a:solidFill>
            <a:srgbClr val="F2F2F2">
              <a:alpha val="44313"/>
            </a:srgbClr>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 name="Shape 49"/>
          <p:cNvSpPr/>
          <p:nvPr/>
        </p:nvSpPr>
        <p:spPr>
          <a:xfrm>
            <a:off x="12075283" y="1449583"/>
            <a:ext cx="116719" cy="1489055"/>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50" name="Shape 50"/>
          <p:cNvSpPr txBox="1"/>
          <p:nvPr/>
        </p:nvSpPr>
        <p:spPr>
          <a:xfrm>
            <a:off x="571926" y="1713956"/>
            <a:ext cx="11192183" cy="70788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End of Module</a:t>
            </a:r>
            <a:endParaRPr sz="1400"/>
          </a:p>
        </p:txBody>
      </p:sp>
      <p:sp>
        <p:nvSpPr>
          <p:cNvPr id="51" name="Shape 51"/>
          <p:cNvSpPr txBox="1">
            <a:spLocks noGrp="1"/>
          </p:cNvSpPr>
          <p:nvPr>
            <p:ph type="body" idx="1"/>
          </p:nvPr>
        </p:nvSpPr>
        <p:spPr>
          <a:xfrm>
            <a:off x="571926" y="2422525"/>
            <a:ext cx="11192181" cy="400051"/>
          </a:xfrm>
          <a:prstGeom prst="rect">
            <a:avLst/>
          </a:prstGeom>
          <a:noFill/>
          <a:ln>
            <a:noFill/>
          </a:ln>
        </p:spPr>
        <p:txBody>
          <a:bodyPr spcFirstLastPara="1" wrap="square" lIns="91425" tIns="45700" rIns="91425" bIns="45700" anchor="t" anchorCtr="0"/>
          <a:lstStyle>
            <a:lvl1pPr marL="457189" marR="0" lvl="0" indent="-228594"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241341000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inition">
  <p:cSld name="Definition">
    <p:spTree>
      <p:nvGrpSpPr>
        <p:cNvPr id="1" name="Shape 52"/>
        <p:cNvGrpSpPr/>
        <p:nvPr/>
      </p:nvGrpSpPr>
      <p:grpSpPr>
        <a:xfrm>
          <a:off x="0" y="0"/>
          <a:ext cx="0" cy="0"/>
          <a:chOff x="0" y="0"/>
          <a:chExt cx="0" cy="0"/>
        </a:xfrm>
      </p:grpSpPr>
      <p:sp>
        <p:nvSpPr>
          <p:cNvPr id="53" name="Shape 53"/>
          <p:cNvSpPr>
            <a:spLocks noGrp="1"/>
          </p:cNvSpPr>
          <p:nvPr>
            <p:ph type="pic" idx="2"/>
          </p:nvPr>
        </p:nvSpPr>
        <p:spPr>
          <a:xfrm>
            <a:off x="0" y="1450977"/>
            <a:ext cx="12192000" cy="282257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r>
              <a:rPr lang="en-US" smtClean="0"/>
              <a:t>Click icon to add picture</a:t>
            </a:r>
            <a:endParaRPr/>
          </a:p>
        </p:txBody>
      </p:sp>
      <p:sp>
        <p:nvSpPr>
          <p:cNvPr id="54" name="Shape 54"/>
          <p:cNvSpPr txBox="1">
            <a:spLocks noGrp="1"/>
          </p:cNvSpPr>
          <p:nvPr>
            <p:ph type="body" idx="1"/>
          </p:nvPr>
        </p:nvSpPr>
        <p:spPr>
          <a:xfrm>
            <a:off x="2207739" y="4565684"/>
            <a:ext cx="7375007" cy="8749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5" name="Shape 55"/>
          <p:cNvSpPr txBox="1">
            <a:spLocks noGrp="1"/>
          </p:cNvSpPr>
          <p:nvPr>
            <p:ph type="body" idx="3"/>
          </p:nvPr>
        </p:nvSpPr>
        <p:spPr>
          <a:xfrm>
            <a:off x="207965" y="6206598"/>
            <a:ext cx="11622793" cy="36512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900"/>
              <a:buFont typeface="Arial"/>
              <a:buNone/>
              <a:defRPr sz="900" b="0" i="1"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 name="Shape 56"/>
          <p:cNvSpPr txBox="1">
            <a:spLocks noGrp="1"/>
          </p:cNvSpPr>
          <p:nvPr>
            <p:ph type="body" idx="4"/>
          </p:nvPr>
        </p:nvSpPr>
        <p:spPr>
          <a:xfrm>
            <a:off x="8522430" y="3132903"/>
            <a:ext cx="3308327" cy="457200"/>
          </a:xfrm>
          <a:prstGeom prst="rect">
            <a:avLst/>
          </a:prstGeom>
          <a:solidFill>
            <a:srgbClr val="7F7F7F">
              <a:alpha val="57647"/>
            </a:srgbClr>
          </a:solid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7" name="Shape 57"/>
          <p:cNvSpPr txBox="1">
            <a:spLocks noGrp="1"/>
          </p:cNvSpPr>
          <p:nvPr>
            <p:ph type="body" idx="5"/>
          </p:nvPr>
        </p:nvSpPr>
        <p:spPr>
          <a:xfrm>
            <a:off x="8522430" y="3590103"/>
            <a:ext cx="3308327" cy="544575"/>
          </a:xfrm>
          <a:prstGeom prst="rect">
            <a:avLst/>
          </a:prstGeom>
          <a:solidFill>
            <a:srgbClr val="7F7F7F">
              <a:alpha val="57647"/>
            </a:srgbClr>
          </a:solid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8" name="Shape 58"/>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59" name="Shape 59"/>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Tree>
    <p:extLst>
      <p:ext uri="{BB962C8B-B14F-4D97-AF65-F5344CB8AC3E}">
        <p14:creationId xmlns:p14="http://schemas.microsoft.com/office/powerpoint/2010/main" val="3261602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rGraph-Infographic">
  <p:cSld name="BarGraph-Infographic">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64" name="Shape 64"/>
          <p:cNvSpPr/>
          <p:nvPr/>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65" name="Shape 65"/>
          <p:cNvGrpSpPr/>
          <p:nvPr/>
        </p:nvGrpSpPr>
        <p:grpSpPr>
          <a:xfrm>
            <a:off x="638049" y="4989637"/>
            <a:ext cx="4348480" cy="128151"/>
            <a:chOff x="4800600" y="3954464"/>
            <a:chExt cx="3261360" cy="96113"/>
          </a:xfrm>
        </p:grpSpPr>
        <p:cxnSp>
          <p:nvCxnSpPr>
            <p:cNvPr id="66" name="Shape 66"/>
            <p:cNvCxnSpPr/>
            <p:nvPr/>
          </p:nvCxnSpPr>
          <p:spPr>
            <a:xfrm>
              <a:off x="4800600" y="4004857"/>
              <a:ext cx="3261360" cy="1587"/>
            </a:xfrm>
            <a:prstGeom prst="straightConnector1">
              <a:avLst/>
            </a:prstGeom>
            <a:noFill/>
            <a:ln w="12700" cap="flat" cmpd="sng">
              <a:solidFill>
                <a:srgbClr val="CCCCCA"/>
              </a:solidFill>
              <a:prstDash val="dot"/>
              <a:miter lim="8000"/>
              <a:headEnd type="oval" w="med" len="med"/>
              <a:tailEnd type="oval" w="med" len="med"/>
            </a:ln>
          </p:spPr>
        </p:cxnSp>
        <p:sp>
          <p:nvSpPr>
            <p:cNvPr id="67" name="Shape 67"/>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68" name="Shape 68"/>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69" name="Shape 69"/>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0" name="Shape 70"/>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1" name="Shape 71"/>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2" name="Shape 72"/>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grpSp>
      <p:sp>
        <p:nvSpPr>
          <p:cNvPr id="73" name="Shape 73"/>
          <p:cNvSpPr/>
          <p:nvPr/>
        </p:nvSpPr>
        <p:spPr>
          <a:xfrm>
            <a:off x="638051" y="3685579"/>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4" name="Shape 74"/>
          <p:cNvSpPr/>
          <p:nvPr/>
        </p:nvSpPr>
        <p:spPr>
          <a:xfrm>
            <a:off x="1406149" y="2824266"/>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5" name="Shape 75"/>
          <p:cNvSpPr/>
          <p:nvPr/>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6" name="Shape 76"/>
          <p:cNvSpPr/>
          <p:nvPr/>
        </p:nvSpPr>
        <p:spPr>
          <a:xfrm>
            <a:off x="3710437" y="3266701"/>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7" name="Shape 77"/>
          <p:cNvSpPr/>
          <p:nvPr/>
        </p:nvSpPr>
        <p:spPr>
          <a:xfrm>
            <a:off x="4478532" y="2824266"/>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78" name="Shape 78"/>
          <p:cNvGrpSpPr/>
          <p:nvPr/>
        </p:nvGrpSpPr>
        <p:grpSpPr>
          <a:xfrm>
            <a:off x="8797949" y="3162820"/>
            <a:ext cx="616688" cy="616688"/>
            <a:chOff x="8998834" y="3241078"/>
            <a:chExt cx="616688" cy="616688"/>
          </a:xfrm>
        </p:grpSpPr>
        <p:sp>
          <p:nvSpPr>
            <p:cNvPr id="79" name="Shape 79"/>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0" name="Shape 80"/>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1" name="Shape 81"/>
          <p:cNvGrpSpPr/>
          <p:nvPr/>
        </p:nvGrpSpPr>
        <p:grpSpPr>
          <a:xfrm>
            <a:off x="8754275" y="1601639"/>
            <a:ext cx="616688" cy="616688"/>
            <a:chOff x="8998834" y="2145924"/>
            <a:chExt cx="616688" cy="616688"/>
          </a:xfrm>
        </p:grpSpPr>
        <p:sp>
          <p:nvSpPr>
            <p:cNvPr id="82" name="Shape 82"/>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3" name="Shape 83"/>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4" name="Shape 84"/>
          <p:cNvGrpSpPr/>
          <p:nvPr/>
        </p:nvGrpSpPr>
        <p:grpSpPr>
          <a:xfrm>
            <a:off x="5852665" y="3159323"/>
            <a:ext cx="616688" cy="616688"/>
            <a:chOff x="5866603" y="3248975"/>
            <a:chExt cx="616688" cy="616688"/>
          </a:xfrm>
        </p:grpSpPr>
        <p:sp>
          <p:nvSpPr>
            <p:cNvPr id="85" name="Shape 85"/>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Shape 86"/>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7" name="Shape 87"/>
          <p:cNvGrpSpPr/>
          <p:nvPr/>
        </p:nvGrpSpPr>
        <p:grpSpPr>
          <a:xfrm>
            <a:off x="8806369" y="4754663"/>
            <a:ext cx="616688" cy="616688"/>
            <a:chOff x="8998834" y="4446928"/>
            <a:chExt cx="616688" cy="616688"/>
          </a:xfrm>
        </p:grpSpPr>
        <p:sp>
          <p:nvSpPr>
            <p:cNvPr id="88" name="Shape 88"/>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 name="Shape 89"/>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0" name="Shape 90"/>
          <p:cNvGrpSpPr/>
          <p:nvPr/>
        </p:nvGrpSpPr>
        <p:grpSpPr>
          <a:xfrm>
            <a:off x="5866603" y="1538356"/>
            <a:ext cx="616688" cy="616688"/>
            <a:chOff x="5866603" y="2153819"/>
            <a:chExt cx="616688" cy="616688"/>
          </a:xfrm>
        </p:grpSpPr>
        <p:sp>
          <p:nvSpPr>
            <p:cNvPr id="91" name="Shape 91"/>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 name="Shape 92"/>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3" name="Shape 93"/>
          <p:cNvGrpSpPr/>
          <p:nvPr/>
        </p:nvGrpSpPr>
        <p:grpSpPr>
          <a:xfrm>
            <a:off x="5884007" y="4735487"/>
            <a:ext cx="616688" cy="616688"/>
            <a:chOff x="5866603" y="4454825"/>
            <a:chExt cx="616688" cy="616688"/>
          </a:xfrm>
        </p:grpSpPr>
        <p:sp>
          <p:nvSpPr>
            <p:cNvPr id="94" name="Shape 94"/>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Shape 95"/>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96" name="Shape 96"/>
          <p:cNvSpPr txBox="1">
            <a:spLocks noGrp="1"/>
          </p:cNvSpPr>
          <p:nvPr>
            <p:ph type="body" idx="2"/>
          </p:nvPr>
        </p:nvSpPr>
        <p:spPr>
          <a:xfrm>
            <a:off x="329371"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97" name="Shape 97"/>
          <p:cNvSpPr txBox="1">
            <a:spLocks noGrp="1"/>
          </p:cNvSpPr>
          <p:nvPr>
            <p:ph type="body" idx="3"/>
          </p:nvPr>
        </p:nvSpPr>
        <p:spPr>
          <a:xfrm>
            <a:off x="1164931"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98" name="Shape 98"/>
          <p:cNvSpPr txBox="1">
            <a:spLocks noGrp="1"/>
          </p:cNvSpPr>
          <p:nvPr>
            <p:ph type="body" idx="4"/>
          </p:nvPr>
        </p:nvSpPr>
        <p:spPr>
          <a:xfrm>
            <a:off x="2004883"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99" name="Shape 99"/>
          <p:cNvSpPr txBox="1">
            <a:spLocks noGrp="1"/>
          </p:cNvSpPr>
          <p:nvPr>
            <p:ph type="body" idx="5"/>
          </p:nvPr>
        </p:nvSpPr>
        <p:spPr>
          <a:xfrm>
            <a:off x="2840957"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0" name="Shape 100"/>
          <p:cNvSpPr txBox="1">
            <a:spLocks noGrp="1"/>
          </p:cNvSpPr>
          <p:nvPr>
            <p:ph type="body" idx="6"/>
          </p:nvPr>
        </p:nvSpPr>
        <p:spPr>
          <a:xfrm>
            <a:off x="3673129"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1" name="Shape 101"/>
          <p:cNvSpPr txBox="1">
            <a:spLocks noGrp="1"/>
          </p:cNvSpPr>
          <p:nvPr>
            <p:ph type="body" idx="7"/>
          </p:nvPr>
        </p:nvSpPr>
        <p:spPr>
          <a:xfrm>
            <a:off x="4505301"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2" name="Shape 102"/>
          <p:cNvSpPr txBox="1">
            <a:spLocks noGrp="1"/>
          </p:cNvSpPr>
          <p:nvPr>
            <p:ph type="body" idx="8"/>
          </p:nvPr>
        </p:nvSpPr>
        <p:spPr>
          <a:xfrm>
            <a:off x="6585035" y="2080354"/>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3" name="Shape 103"/>
          <p:cNvSpPr txBox="1">
            <a:spLocks noGrp="1"/>
          </p:cNvSpPr>
          <p:nvPr>
            <p:ph type="body" idx="9"/>
          </p:nvPr>
        </p:nvSpPr>
        <p:spPr>
          <a:xfrm>
            <a:off x="6595091" y="1621018"/>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4" name="Shape 104"/>
          <p:cNvSpPr txBox="1">
            <a:spLocks noGrp="1"/>
          </p:cNvSpPr>
          <p:nvPr>
            <p:ph type="body" idx="13"/>
          </p:nvPr>
        </p:nvSpPr>
        <p:spPr>
          <a:xfrm>
            <a:off x="6585035" y="3661587"/>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5" name="Shape 105"/>
          <p:cNvSpPr txBox="1">
            <a:spLocks noGrp="1"/>
          </p:cNvSpPr>
          <p:nvPr>
            <p:ph type="body" idx="14"/>
          </p:nvPr>
        </p:nvSpPr>
        <p:spPr>
          <a:xfrm>
            <a:off x="6595091" y="3202251"/>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6" name="Shape 106"/>
          <p:cNvSpPr txBox="1">
            <a:spLocks noGrp="1"/>
          </p:cNvSpPr>
          <p:nvPr>
            <p:ph type="body" idx="15"/>
          </p:nvPr>
        </p:nvSpPr>
        <p:spPr>
          <a:xfrm>
            <a:off x="6585035" y="5214356"/>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7" name="Shape 107"/>
          <p:cNvSpPr txBox="1">
            <a:spLocks noGrp="1"/>
          </p:cNvSpPr>
          <p:nvPr>
            <p:ph type="body" idx="16"/>
          </p:nvPr>
        </p:nvSpPr>
        <p:spPr>
          <a:xfrm>
            <a:off x="6595091" y="4755021"/>
            <a:ext cx="200378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8" name="Shape 108"/>
          <p:cNvSpPr txBox="1">
            <a:spLocks noGrp="1"/>
          </p:cNvSpPr>
          <p:nvPr>
            <p:ph type="body" idx="17"/>
          </p:nvPr>
        </p:nvSpPr>
        <p:spPr>
          <a:xfrm>
            <a:off x="9506249" y="2080354"/>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9" name="Shape 109"/>
          <p:cNvSpPr txBox="1">
            <a:spLocks noGrp="1"/>
          </p:cNvSpPr>
          <p:nvPr>
            <p:ph type="body" idx="18"/>
          </p:nvPr>
        </p:nvSpPr>
        <p:spPr>
          <a:xfrm>
            <a:off x="9516305" y="1621018"/>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10" name="Shape 110"/>
          <p:cNvSpPr txBox="1">
            <a:spLocks noGrp="1"/>
          </p:cNvSpPr>
          <p:nvPr>
            <p:ph type="body" idx="19"/>
          </p:nvPr>
        </p:nvSpPr>
        <p:spPr>
          <a:xfrm>
            <a:off x="9506249" y="3661587"/>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11" name="Shape 111"/>
          <p:cNvSpPr txBox="1">
            <a:spLocks noGrp="1"/>
          </p:cNvSpPr>
          <p:nvPr>
            <p:ph type="body" idx="20"/>
          </p:nvPr>
        </p:nvSpPr>
        <p:spPr>
          <a:xfrm>
            <a:off x="9516305" y="3202251"/>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12" name="Shape 112"/>
          <p:cNvSpPr txBox="1">
            <a:spLocks noGrp="1"/>
          </p:cNvSpPr>
          <p:nvPr>
            <p:ph type="body" idx="21"/>
          </p:nvPr>
        </p:nvSpPr>
        <p:spPr>
          <a:xfrm>
            <a:off x="9506249" y="5214356"/>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13" name="Shape 113"/>
          <p:cNvSpPr txBox="1">
            <a:spLocks noGrp="1"/>
          </p:cNvSpPr>
          <p:nvPr>
            <p:ph type="body" idx="22"/>
          </p:nvPr>
        </p:nvSpPr>
        <p:spPr>
          <a:xfrm>
            <a:off x="9516305" y="4755021"/>
            <a:ext cx="200378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19061943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114"/>
        <p:cNvGrpSpPr/>
        <p:nvPr/>
      </p:nvGrpSpPr>
      <p:grpSpPr>
        <a:xfrm>
          <a:off x="0" y="0"/>
          <a:ext cx="0" cy="0"/>
          <a:chOff x="0" y="0"/>
          <a:chExt cx="0" cy="0"/>
        </a:xfrm>
      </p:grpSpPr>
      <p:sp>
        <p:nvSpPr>
          <p:cNvPr id="115" name="Shape 115"/>
          <p:cNvSpPr/>
          <p:nvPr/>
        </p:nvSpPr>
        <p:spPr>
          <a:xfrm>
            <a:off x="1" y="1684289"/>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6" name="Shape 116"/>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118" name="Shape 118"/>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pic>
        <p:nvPicPr>
          <p:cNvPr id="119" name="Shape 119"/>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519508" y="1921829"/>
            <a:ext cx="3232360" cy="3589147"/>
          </a:xfrm>
          <a:prstGeom prst="rect">
            <a:avLst/>
          </a:prstGeom>
          <a:noFill/>
          <a:ln>
            <a:noFill/>
          </a:ln>
        </p:spPr>
      </p:pic>
      <p:sp>
        <p:nvSpPr>
          <p:cNvPr id="120" name="Shape 120"/>
          <p:cNvSpPr/>
          <p:nvPr/>
        </p:nvSpPr>
        <p:spPr>
          <a:xfrm>
            <a:off x="-18853"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1" name="Shape 121"/>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770592" y="1921828"/>
            <a:ext cx="771525" cy="1457325"/>
          </a:xfrm>
          <a:prstGeom prst="rect">
            <a:avLst/>
          </a:prstGeom>
          <a:noFill/>
          <a:ln>
            <a:noFill/>
          </a:ln>
        </p:spPr>
      </p:pic>
      <p:sp>
        <p:nvSpPr>
          <p:cNvPr id="10" name="Text Placeholder 6"/>
          <p:cNvSpPr>
            <a:spLocks noGrp="1"/>
          </p:cNvSpPr>
          <p:nvPr>
            <p:ph type="body" sz="quarter" idx="26"/>
          </p:nvPr>
        </p:nvSpPr>
        <p:spPr>
          <a:xfrm>
            <a:off x="4809151" y="1852368"/>
            <a:ext cx="6690515" cy="3749411"/>
          </a:xfrm>
          <a:prstGeom prst="rect">
            <a:avLst/>
          </a:prstGeom>
        </p:spPr>
        <p:txBody>
          <a:bodyPr/>
          <a:lstStyle>
            <a:lvl1pPr marL="342891" indent="-342891">
              <a:spcAft>
                <a:spcPts val="600"/>
              </a:spcAft>
              <a:buFont typeface="+mj-lt"/>
              <a:buAutoNum type="arabicPeriod"/>
              <a:defRPr sz="1800"/>
            </a:lvl1pPr>
            <a:lvl2pPr marL="688957" indent="-342891">
              <a:spcAft>
                <a:spcPts val="200"/>
              </a:spcAft>
              <a:buAutoNum type="alphaUcParenR"/>
              <a:defRPr sz="1800" b="1"/>
            </a:lvl2pPr>
            <a:lvl3pPr>
              <a:defRPr sz="1800"/>
            </a:lvl3pPr>
            <a:lvl4pPr>
              <a:defRPr sz="1800"/>
            </a:lvl4pPr>
            <a:lvl5pPr>
              <a:defRPr sz="1800"/>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8760024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nalysis-Infographic">
  <p:cSld name="Analysis-Infographic">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208636" y="633246"/>
            <a:ext cx="9753747"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126" name="Shape 126"/>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127" name="Shape 127"/>
          <p:cNvSpPr/>
          <p:nvPr/>
        </p:nvSpPr>
        <p:spPr>
          <a:xfrm>
            <a:off x="1230924" y="4198847"/>
            <a:ext cx="9753747" cy="63304"/>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Shape 128"/>
          <p:cNvSpPr/>
          <p:nvPr/>
        </p:nvSpPr>
        <p:spPr>
          <a:xfrm>
            <a:off x="1509463" y="4105579"/>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9" name="Shape 129"/>
          <p:cNvSpPr/>
          <p:nvPr/>
        </p:nvSpPr>
        <p:spPr>
          <a:xfrm>
            <a:off x="2273886" y="3969058"/>
            <a:ext cx="764423" cy="22979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Shape 130"/>
          <p:cNvSpPr/>
          <p:nvPr/>
        </p:nvSpPr>
        <p:spPr>
          <a:xfrm>
            <a:off x="3038310"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Shape 131"/>
          <p:cNvSpPr/>
          <p:nvPr/>
        </p:nvSpPr>
        <p:spPr>
          <a:xfrm>
            <a:off x="3802731" y="3704050"/>
            <a:ext cx="764423" cy="494799"/>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2" name="Shape 132"/>
          <p:cNvSpPr/>
          <p:nvPr/>
        </p:nvSpPr>
        <p:spPr>
          <a:xfrm>
            <a:off x="4567154" y="3559499"/>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3" name="Shape 133"/>
          <p:cNvSpPr/>
          <p:nvPr/>
        </p:nvSpPr>
        <p:spPr>
          <a:xfrm>
            <a:off x="5331578"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4" name="Shape 134"/>
          <p:cNvSpPr/>
          <p:nvPr/>
        </p:nvSpPr>
        <p:spPr>
          <a:xfrm>
            <a:off x="6096002" y="3286461"/>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5" name="Shape 135"/>
          <p:cNvSpPr/>
          <p:nvPr/>
        </p:nvSpPr>
        <p:spPr>
          <a:xfrm>
            <a:off x="6860423" y="3029482"/>
            <a:ext cx="764423" cy="116936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 name="Shape 136"/>
          <p:cNvSpPr/>
          <p:nvPr/>
        </p:nvSpPr>
        <p:spPr>
          <a:xfrm>
            <a:off x="7624847" y="2774867"/>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Shape 137"/>
          <p:cNvSpPr/>
          <p:nvPr/>
        </p:nvSpPr>
        <p:spPr>
          <a:xfrm>
            <a:off x="8389270" y="2435219"/>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 name="Shape 138"/>
          <p:cNvSpPr/>
          <p:nvPr/>
        </p:nvSpPr>
        <p:spPr>
          <a:xfrm>
            <a:off x="9153694" y="2081874"/>
            <a:ext cx="764423" cy="2116975"/>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9" name="Shape 139"/>
          <p:cNvSpPr/>
          <p:nvPr/>
        </p:nvSpPr>
        <p:spPr>
          <a:xfrm>
            <a:off x="9918115" y="1744589"/>
            <a:ext cx="764423" cy="2454259"/>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40" name="Shape 140"/>
          <p:cNvGrpSpPr/>
          <p:nvPr/>
        </p:nvGrpSpPr>
        <p:grpSpPr>
          <a:xfrm>
            <a:off x="1567507" y="3258830"/>
            <a:ext cx="648327" cy="648329"/>
            <a:chOff x="1379092" y="2228211"/>
            <a:chExt cx="916410" cy="916410"/>
          </a:xfrm>
        </p:grpSpPr>
        <p:sp>
          <p:nvSpPr>
            <p:cNvPr id="141" name="Shape 141"/>
            <p:cNvSpPr/>
            <p:nvPr/>
          </p:nvSpPr>
          <p:spPr>
            <a:xfrm rot="8100000">
              <a:off x="1513297" y="2362416"/>
              <a:ext cx="648000" cy="648000"/>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Open Sans"/>
                <a:ea typeface="Open Sans"/>
                <a:cs typeface="Open Sans"/>
                <a:sym typeface="Open Sans"/>
              </a:endParaRPr>
            </a:p>
          </p:txBody>
        </p:sp>
        <p:sp>
          <p:nvSpPr>
            <p:cNvPr id="142" name="Shape 142"/>
            <p:cNvSpPr txBox="1"/>
            <p:nvPr/>
          </p:nvSpPr>
          <p:spPr>
            <a:xfrm>
              <a:off x="1561770" y="2460333"/>
              <a:ext cx="551052" cy="43504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Source Sans Pro"/>
                <a:buNone/>
              </a:pPr>
              <a:r>
                <a:rPr lang="en-US" sz="1400" b="1" i="0" u="none" strike="noStrike" cap="none">
                  <a:solidFill>
                    <a:schemeClr val="lt1"/>
                  </a:solidFill>
                  <a:latin typeface="Source Sans Pro"/>
                  <a:ea typeface="Source Sans Pro"/>
                  <a:cs typeface="Source Sans Pro"/>
                  <a:sym typeface="Source Sans Pro"/>
                </a:rPr>
                <a:t>1K</a:t>
              </a:r>
              <a:endParaRPr sz="1400"/>
            </a:p>
          </p:txBody>
        </p:sp>
      </p:grpSp>
      <p:grpSp>
        <p:nvGrpSpPr>
          <p:cNvPr id="143" name="Shape 143"/>
          <p:cNvGrpSpPr/>
          <p:nvPr/>
        </p:nvGrpSpPr>
        <p:grpSpPr>
          <a:xfrm>
            <a:off x="9976162" y="877118"/>
            <a:ext cx="648329" cy="648329"/>
            <a:chOff x="9976161" y="877117"/>
            <a:chExt cx="648329" cy="648329"/>
          </a:xfrm>
        </p:grpSpPr>
        <p:sp>
          <p:nvSpPr>
            <p:cNvPr id="144" name="Shape 144"/>
            <p:cNvSpPr/>
            <p:nvPr/>
          </p:nvSpPr>
          <p:spPr>
            <a:xfrm rot="8100000">
              <a:off x="10071107" y="972062"/>
              <a:ext cx="458437" cy="458438"/>
            </a:xfrm>
            <a:prstGeom prst="teardrop">
              <a:avLst>
                <a:gd name="adj" fmla="val 10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5" name="Shape 145"/>
            <p:cNvSpPr txBox="1"/>
            <p:nvPr/>
          </p:nvSpPr>
          <p:spPr>
            <a:xfrm>
              <a:off x="10097385" y="1041336"/>
              <a:ext cx="40588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Open Sans"/>
                <a:buNone/>
              </a:pPr>
              <a:r>
                <a:rPr lang="en-US" sz="1400" b="1" i="0" u="none" strike="noStrike" cap="none">
                  <a:solidFill>
                    <a:schemeClr val="lt1"/>
                  </a:solidFill>
                  <a:latin typeface="Open Sans"/>
                  <a:ea typeface="Open Sans"/>
                  <a:cs typeface="Open Sans"/>
                  <a:sym typeface="Open Sans"/>
                </a:rPr>
                <a:t>8K</a:t>
              </a:r>
              <a:endParaRPr sz="1400"/>
            </a:p>
          </p:txBody>
        </p:sp>
      </p:grpSp>
      <p:sp>
        <p:nvSpPr>
          <p:cNvPr id="146" name="Shape 146"/>
          <p:cNvSpPr/>
          <p:nvPr/>
        </p:nvSpPr>
        <p:spPr>
          <a:xfrm>
            <a:off x="1259777" y="1796284"/>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Shape 147"/>
          <p:cNvSpPr/>
          <p:nvPr/>
        </p:nvSpPr>
        <p:spPr>
          <a:xfrm>
            <a:off x="1230924" y="4819893"/>
            <a:ext cx="164675" cy="1646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8" name="Shape 148"/>
          <p:cNvSpPr/>
          <p:nvPr/>
        </p:nvSpPr>
        <p:spPr>
          <a:xfrm>
            <a:off x="7965129" y="4808044"/>
            <a:ext cx="164675" cy="164675"/>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9" name="Shape 149"/>
          <p:cNvSpPr/>
          <p:nvPr/>
        </p:nvSpPr>
        <p:spPr>
          <a:xfrm>
            <a:off x="4561948" y="4808565"/>
            <a:ext cx="164675" cy="164675"/>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50" name="Shape 150"/>
          <p:cNvSpPr txBox="1">
            <a:spLocks noGrp="1"/>
          </p:cNvSpPr>
          <p:nvPr>
            <p:ph type="body" idx="2"/>
          </p:nvPr>
        </p:nvSpPr>
        <p:spPr>
          <a:xfrm>
            <a:off x="1567505" y="1704655"/>
            <a:ext cx="7145673" cy="104754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1" name="Shape 151"/>
          <p:cNvSpPr txBox="1">
            <a:spLocks noGrp="1"/>
          </p:cNvSpPr>
          <p:nvPr>
            <p:ph type="body" idx="3"/>
          </p:nvPr>
        </p:nvSpPr>
        <p:spPr>
          <a:xfrm>
            <a:off x="1429719" y="5190572"/>
            <a:ext cx="2984020" cy="713853"/>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2" name="Shape 152"/>
          <p:cNvSpPr txBox="1">
            <a:spLocks noGrp="1"/>
          </p:cNvSpPr>
          <p:nvPr>
            <p:ph type="body" idx="4"/>
          </p:nvPr>
        </p:nvSpPr>
        <p:spPr>
          <a:xfrm>
            <a:off x="1439775" y="4783989"/>
            <a:ext cx="298402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3" name="Shape 153"/>
          <p:cNvSpPr txBox="1">
            <a:spLocks noGrp="1"/>
          </p:cNvSpPr>
          <p:nvPr>
            <p:ph type="body" idx="5"/>
          </p:nvPr>
        </p:nvSpPr>
        <p:spPr>
          <a:xfrm>
            <a:off x="4854717" y="5190572"/>
            <a:ext cx="2984020" cy="713853"/>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4" name="Shape 154"/>
          <p:cNvSpPr txBox="1">
            <a:spLocks noGrp="1"/>
          </p:cNvSpPr>
          <p:nvPr>
            <p:ph type="body" idx="6"/>
          </p:nvPr>
        </p:nvSpPr>
        <p:spPr>
          <a:xfrm>
            <a:off x="4864772" y="4783989"/>
            <a:ext cx="298402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5" name="Shape 155"/>
          <p:cNvSpPr txBox="1">
            <a:spLocks noGrp="1"/>
          </p:cNvSpPr>
          <p:nvPr>
            <p:ph type="body" idx="7"/>
          </p:nvPr>
        </p:nvSpPr>
        <p:spPr>
          <a:xfrm>
            <a:off x="8236083" y="5190572"/>
            <a:ext cx="2984020" cy="713853"/>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6" name="Shape 156"/>
          <p:cNvSpPr txBox="1">
            <a:spLocks noGrp="1"/>
          </p:cNvSpPr>
          <p:nvPr>
            <p:ph type="body" idx="8"/>
          </p:nvPr>
        </p:nvSpPr>
        <p:spPr>
          <a:xfrm>
            <a:off x="8246139" y="4783989"/>
            <a:ext cx="298402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326719543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exa-Infographic">
  <p:cSld name="Hexa-Infographic">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160" name="Shape 160"/>
          <p:cNvGrpSpPr/>
          <p:nvPr/>
        </p:nvGrpSpPr>
        <p:grpSpPr>
          <a:xfrm>
            <a:off x="616489" y="1781439"/>
            <a:ext cx="4118607" cy="3898703"/>
            <a:chOff x="4036696" y="1781438"/>
            <a:chExt cx="4118606" cy="3898703"/>
          </a:xfrm>
        </p:grpSpPr>
        <p:grpSp>
          <p:nvGrpSpPr>
            <p:cNvPr id="161" name="Shape 161"/>
            <p:cNvGrpSpPr/>
            <p:nvPr/>
          </p:nvGrpSpPr>
          <p:grpSpPr>
            <a:xfrm>
              <a:off x="4036696" y="2918588"/>
              <a:ext cx="1791108" cy="1022485"/>
              <a:chOff x="4036696" y="2918588"/>
              <a:chExt cx="1791108" cy="1022485"/>
            </a:xfrm>
          </p:grpSpPr>
          <p:sp>
            <p:nvSpPr>
              <p:cNvPr id="162" name="Shape 162"/>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3" name="Shape 163"/>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4" name="Shape 164"/>
            <p:cNvGrpSpPr/>
            <p:nvPr/>
          </p:nvGrpSpPr>
          <p:grpSpPr>
            <a:xfrm>
              <a:off x="5040846" y="1781438"/>
              <a:ext cx="1334646" cy="1571209"/>
              <a:chOff x="5040846" y="1781438"/>
              <a:chExt cx="1334646" cy="1571209"/>
            </a:xfrm>
          </p:grpSpPr>
          <p:sp>
            <p:nvSpPr>
              <p:cNvPr id="165" name="Shape 165"/>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6" name="Shape 166"/>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7" name="Shape 167"/>
            <p:cNvGrpSpPr/>
            <p:nvPr/>
          </p:nvGrpSpPr>
          <p:grpSpPr>
            <a:xfrm>
              <a:off x="6364196" y="2087338"/>
              <a:ext cx="1310871" cy="1584933"/>
              <a:chOff x="6364196" y="2087338"/>
              <a:chExt cx="1310871" cy="1584933"/>
            </a:xfrm>
          </p:grpSpPr>
          <p:sp>
            <p:nvSpPr>
              <p:cNvPr id="168" name="Shape 168"/>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9" name="Shape 169"/>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0" name="Shape 170"/>
            <p:cNvGrpSpPr/>
            <p:nvPr/>
          </p:nvGrpSpPr>
          <p:grpSpPr>
            <a:xfrm>
              <a:off x="6364196" y="3523737"/>
              <a:ext cx="1791106" cy="1022483"/>
              <a:chOff x="6364196" y="3523737"/>
              <a:chExt cx="1791106" cy="1022483"/>
            </a:xfrm>
          </p:grpSpPr>
          <p:sp>
            <p:nvSpPr>
              <p:cNvPr id="171" name="Shape 171"/>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2" name="Shape 172"/>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3" name="Shape 173"/>
            <p:cNvGrpSpPr/>
            <p:nvPr/>
          </p:nvGrpSpPr>
          <p:grpSpPr>
            <a:xfrm>
              <a:off x="5818896" y="4108937"/>
              <a:ext cx="1334627" cy="1571204"/>
              <a:chOff x="5818896" y="4108937"/>
              <a:chExt cx="1334627" cy="1571204"/>
            </a:xfrm>
          </p:grpSpPr>
          <p:sp>
            <p:nvSpPr>
              <p:cNvPr id="174" name="Shape 174"/>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5" name="Shape 175"/>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6" name="Shape 176"/>
            <p:cNvGrpSpPr/>
            <p:nvPr/>
          </p:nvGrpSpPr>
          <p:grpSpPr>
            <a:xfrm>
              <a:off x="4522146" y="3789737"/>
              <a:ext cx="1310882" cy="1584928"/>
              <a:chOff x="4522146" y="3789737"/>
              <a:chExt cx="1310882" cy="1584928"/>
            </a:xfrm>
          </p:grpSpPr>
          <p:sp>
            <p:nvSpPr>
              <p:cNvPr id="177" name="Shape 177"/>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8" name="Shape 178"/>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sp>
        <p:nvSpPr>
          <p:cNvPr id="179" name="Shape 179"/>
          <p:cNvSpPr/>
          <p:nvPr/>
        </p:nvSpPr>
        <p:spPr>
          <a:xfrm>
            <a:off x="5052393" y="404611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0" name="Shape 180"/>
          <p:cNvSpPr/>
          <p:nvPr/>
        </p:nvSpPr>
        <p:spPr>
          <a:xfrm>
            <a:off x="5017035" y="2724558"/>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1" name="Shape 181"/>
          <p:cNvSpPr/>
          <p:nvPr/>
        </p:nvSpPr>
        <p:spPr>
          <a:xfrm>
            <a:off x="8565181" y="2717866"/>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2" name="Shape 182"/>
          <p:cNvSpPr/>
          <p:nvPr/>
        </p:nvSpPr>
        <p:spPr>
          <a:xfrm>
            <a:off x="8552662" y="40289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3" name="Shape 183"/>
          <p:cNvSpPr/>
          <p:nvPr/>
        </p:nvSpPr>
        <p:spPr>
          <a:xfrm>
            <a:off x="5046505" y="5330706"/>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4" name="Shape 184"/>
          <p:cNvSpPr/>
          <p:nvPr/>
        </p:nvSpPr>
        <p:spPr>
          <a:xfrm>
            <a:off x="8552662" y="5340062"/>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5" name="Shape 185"/>
          <p:cNvSpPr txBox="1">
            <a:spLocks noGrp="1"/>
          </p:cNvSpPr>
          <p:nvPr>
            <p:ph type="body" idx="2"/>
          </p:nvPr>
        </p:nvSpPr>
        <p:spPr>
          <a:xfrm>
            <a:off x="5400025" y="1659171"/>
            <a:ext cx="6100312" cy="89665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566" marR="0" lvl="2" indent="-228594"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754" marR="0" lvl="3" indent="-228594"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86" name="Shape 186"/>
          <p:cNvSpPr txBox="1">
            <a:spLocks noGrp="1"/>
          </p:cNvSpPr>
          <p:nvPr>
            <p:ph type="body" idx="3"/>
          </p:nvPr>
        </p:nvSpPr>
        <p:spPr>
          <a:xfrm>
            <a:off x="5389970" y="3082731"/>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87" name="Shape 187"/>
          <p:cNvSpPr txBox="1">
            <a:spLocks noGrp="1"/>
          </p:cNvSpPr>
          <p:nvPr>
            <p:ph type="body" idx="4"/>
          </p:nvPr>
        </p:nvSpPr>
        <p:spPr>
          <a:xfrm>
            <a:off x="5400026" y="2676146"/>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88" name="Shape 188"/>
          <p:cNvSpPr txBox="1">
            <a:spLocks noGrp="1"/>
          </p:cNvSpPr>
          <p:nvPr>
            <p:ph type="body" idx="5"/>
          </p:nvPr>
        </p:nvSpPr>
        <p:spPr>
          <a:xfrm>
            <a:off x="5389970" y="439382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89" name="Shape 189"/>
          <p:cNvSpPr txBox="1">
            <a:spLocks noGrp="1"/>
          </p:cNvSpPr>
          <p:nvPr>
            <p:ph type="body" idx="6"/>
          </p:nvPr>
        </p:nvSpPr>
        <p:spPr>
          <a:xfrm>
            <a:off x="5400026" y="3987245"/>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0" name="Shape 190"/>
          <p:cNvSpPr txBox="1">
            <a:spLocks noGrp="1"/>
          </p:cNvSpPr>
          <p:nvPr>
            <p:ph type="body" idx="7"/>
          </p:nvPr>
        </p:nvSpPr>
        <p:spPr>
          <a:xfrm>
            <a:off x="5389970" y="569491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1" name="Shape 191"/>
          <p:cNvSpPr txBox="1">
            <a:spLocks noGrp="1"/>
          </p:cNvSpPr>
          <p:nvPr>
            <p:ph type="body" idx="8"/>
          </p:nvPr>
        </p:nvSpPr>
        <p:spPr>
          <a:xfrm>
            <a:off x="5400026" y="5288334"/>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2" name="Shape 192"/>
          <p:cNvSpPr txBox="1">
            <a:spLocks noGrp="1"/>
          </p:cNvSpPr>
          <p:nvPr>
            <p:ph type="body" idx="9"/>
          </p:nvPr>
        </p:nvSpPr>
        <p:spPr>
          <a:xfrm>
            <a:off x="8908158" y="3082731"/>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3" name="Shape 193"/>
          <p:cNvSpPr txBox="1">
            <a:spLocks noGrp="1"/>
          </p:cNvSpPr>
          <p:nvPr>
            <p:ph type="body" idx="13"/>
          </p:nvPr>
        </p:nvSpPr>
        <p:spPr>
          <a:xfrm>
            <a:off x="8918214" y="2676146"/>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4" name="Shape 194"/>
          <p:cNvSpPr txBox="1">
            <a:spLocks noGrp="1"/>
          </p:cNvSpPr>
          <p:nvPr>
            <p:ph type="body" idx="14"/>
          </p:nvPr>
        </p:nvSpPr>
        <p:spPr>
          <a:xfrm>
            <a:off x="8908158" y="439382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5" name="Shape 195"/>
          <p:cNvSpPr txBox="1">
            <a:spLocks noGrp="1"/>
          </p:cNvSpPr>
          <p:nvPr>
            <p:ph type="body" idx="15"/>
          </p:nvPr>
        </p:nvSpPr>
        <p:spPr>
          <a:xfrm>
            <a:off x="8918214" y="3987245"/>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6" name="Shape 196"/>
          <p:cNvSpPr txBox="1">
            <a:spLocks noGrp="1"/>
          </p:cNvSpPr>
          <p:nvPr>
            <p:ph type="body" idx="16"/>
          </p:nvPr>
        </p:nvSpPr>
        <p:spPr>
          <a:xfrm>
            <a:off x="8908158" y="569491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7" name="Shape 197"/>
          <p:cNvSpPr txBox="1">
            <a:spLocks noGrp="1"/>
          </p:cNvSpPr>
          <p:nvPr>
            <p:ph type="body" idx="17"/>
          </p:nvPr>
        </p:nvSpPr>
        <p:spPr>
          <a:xfrm>
            <a:off x="8918214" y="5288334"/>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390947452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rained-Infographic">
  <p:cSld name="Brained-Infographic">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201" name="Shape 201"/>
          <p:cNvGrpSpPr/>
          <p:nvPr/>
        </p:nvGrpSpPr>
        <p:grpSpPr>
          <a:xfrm>
            <a:off x="2011515" y="1953702"/>
            <a:ext cx="1620995" cy="2603951"/>
            <a:chOff x="2011515" y="1953702"/>
            <a:chExt cx="1620994" cy="2603950"/>
          </a:xfrm>
        </p:grpSpPr>
        <p:sp>
          <p:nvSpPr>
            <p:cNvPr id="202" name="Shape 20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3" name="Shape 20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Shape 20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5" name="Shape 20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6" name="Shape 20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7" name="Shape 20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8" name="Shape 20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9" name="Shape 20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0" name="Shape 21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11" name="Shape 211"/>
          <p:cNvGrpSpPr/>
          <p:nvPr/>
        </p:nvGrpSpPr>
        <p:grpSpPr>
          <a:xfrm>
            <a:off x="4044028" y="1953702"/>
            <a:ext cx="1619441" cy="2603951"/>
            <a:chOff x="4044026" y="1953702"/>
            <a:chExt cx="1619441" cy="2603950"/>
          </a:xfrm>
        </p:grpSpPr>
        <p:sp>
          <p:nvSpPr>
            <p:cNvPr id="212" name="Shape 212"/>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3" name="Shape 213"/>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4" name="Shape 214"/>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5" name="Shape 215"/>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6" name="Shape 216"/>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7" name="Shape 217"/>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8" name="Shape 218"/>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9" name="Shape 219"/>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0" name="Shape 220"/>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21" name="Shape 221"/>
          <p:cNvGrpSpPr/>
          <p:nvPr/>
        </p:nvGrpSpPr>
        <p:grpSpPr>
          <a:xfrm>
            <a:off x="6077203" y="1953702"/>
            <a:ext cx="1620896" cy="2603951"/>
            <a:chOff x="6077203" y="1953702"/>
            <a:chExt cx="1620896" cy="2603950"/>
          </a:xfrm>
        </p:grpSpPr>
        <p:sp>
          <p:nvSpPr>
            <p:cNvPr id="222" name="Shape 222"/>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3" name="Shape 223"/>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4" name="Shape 224"/>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5" name="Shape 225"/>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6" name="Shape 226"/>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7" name="Shape 227"/>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8" name="Shape 228"/>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9" name="Shape 229"/>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0" name="Shape 230"/>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31" name="Shape 231"/>
          <p:cNvGrpSpPr/>
          <p:nvPr/>
        </p:nvGrpSpPr>
        <p:grpSpPr>
          <a:xfrm>
            <a:off x="8112262" y="1953702"/>
            <a:ext cx="1616845" cy="2603951"/>
            <a:chOff x="8112261" y="1953702"/>
            <a:chExt cx="1616845" cy="2603950"/>
          </a:xfrm>
        </p:grpSpPr>
        <p:sp>
          <p:nvSpPr>
            <p:cNvPr id="232" name="Shape 232"/>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3" name="Shape 233"/>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4" name="Shape 234"/>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5" name="Shape 235"/>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6" name="Shape 236"/>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7" name="Shape 237"/>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8" name="Shape 238"/>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9" name="Shape 239"/>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0" name="Shape 240"/>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41" name="Shape 241"/>
          <p:cNvSpPr/>
          <p:nvPr/>
        </p:nvSpPr>
        <p:spPr>
          <a:xfrm>
            <a:off x="2793758" y="148173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2" name="Shape 242"/>
          <p:cNvSpPr/>
          <p:nvPr/>
        </p:nvSpPr>
        <p:spPr>
          <a:xfrm>
            <a:off x="8839593" y="1479434"/>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3" name="Shape 243"/>
          <p:cNvSpPr/>
          <p:nvPr/>
        </p:nvSpPr>
        <p:spPr>
          <a:xfrm>
            <a:off x="4827346" y="146327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4" name="Shape 244"/>
          <p:cNvSpPr/>
          <p:nvPr/>
        </p:nvSpPr>
        <p:spPr>
          <a:xfrm>
            <a:off x="6734330" y="1506113"/>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5" name="Shape 245"/>
          <p:cNvSpPr txBox="1">
            <a:spLocks noGrp="1"/>
          </p:cNvSpPr>
          <p:nvPr>
            <p:ph type="body" idx="2"/>
          </p:nvPr>
        </p:nvSpPr>
        <p:spPr>
          <a:xfrm>
            <a:off x="2120686"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46" name="Shape 246"/>
          <p:cNvSpPr txBox="1">
            <a:spLocks noGrp="1"/>
          </p:cNvSpPr>
          <p:nvPr>
            <p:ph type="body" idx="3"/>
          </p:nvPr>
        </p:nvSpPr>
        <p:spPr>
          <a:xfrm>
            <a:off x="2130742"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47" name="Shape 247"/>
          <p:cNvSpPr txBox="1">
            <a:spLocks noGrp="1"/>
          </p:cNvSpPr>
          <p:nvPr>
            <p:ph type="body" idx="4"/>
          </p:nvPr>
        </p:nvSpPr>
        <p:spPr>
          <a:xfrm>
            <a:off x="4230093"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48" name="Shape 248"/>
          <p:cNvSpPr txBox="1">
            <a:spLocks noGrp="1"/>
          </p:cNvSpPr>
          <p:nvPr>
            <p:ph type="body" idx="5"/>
          </p:nvPr>
        </p:nvSpPr>
        <p:spPr>
          <a:xfrm>
            <a:off x="4240150"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49" name="Shape 249"/>
          <p:cNvSpPr txBox="1">
            <a:spLocks noGrp="1"/>
          </p:cNvSpPr>
          <p:nvPr>
            <p:ph type="body" idx="6"/>
          </p:nvPr>
        </p:nvSpPr>
        <p:spPr>
          <a:xfrm>
            <a:off x="6329442"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50" name="Shape 250"/>
          <p:cNvSpPr txBox="1">
            <a:spLocks noGrp="1"/>
          </p:cNvSpPr>
          <p:nvPr>
            <p:ph type="body" idx="7"/>
          </p:nvPr>
        </p:nvSpPr>
        <p:spPr>
          <a:xfrm>
            <a:off x="6339499"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51" name="Shape 251"/>
          <p:cNvSpPr txBox="1">
            <a:spLocks noGrp="1"/>
          </p:cNvSpPr>
          <p:nvPr>
            <p:ph type="body" idx="8"/>
          </p:nvPr>
        </p:nvSpPr>
        <p:spPr>
          <a:xfrm>
            <a:off x="8374877"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52" name="Shape 252"/>
          <p:cNvSpPr txBox="1">
            <a:spLocks noGrp="1"/>
          </p:cNvSpPr>
          <p:nvPr>
            <p:ph type="body" idx="9"/>
          </p:nvPr>
        </p:nvSpPr>
        <p:spPr>
          <a:xfrm>
            <a:off x="8384934"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17403916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22">
            <a:alphaModFix/>
            <a:extLst>
              <a:ext uri="{28A0092B-C50C-407E-A947-70E740481C1C}">
                <a14:useLocalDpi xmlns:a14="http://schemas.microsoft.com/office/drawing/2010/main" val="0"/>
              </a:ext>
            </a:extLst>
          </a:blip>
          <a:srcRect/>
          <a:stretch/>
        </p:blipFill>
        <p:spPr>
          <a:xfrm>
            <a:off x="1" y="0"/>
            <a:ext cx="12191999" cy="6858000"/>
          </a:xfrm>
          <a:prstGeom prst="rect">
            <a:avLst/>
          </a:prstGeom>
          <a:noFill/>
          <a:ln>
            <a:noFill/>
          </a:ln>
        </p:spPr>
      </p:pic>
      <p:sp>
        <p:nvSpPr>
          <p:cNvPr id="11" name="Shape 11"/>
          <p:cNvSpPr/>
          <p:nvPr/>
        </p:nvSpPr>
        <p:spPr>
          <a:xfrm>
            <a:off x="75500" y="6506031"/>
            <a:ext cx="6517075"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2018,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a:t>
            </a:r>
            <a:r>
              <a:rPr lang="en-US" sz="800" b="0" i="0" u="none" strike="noStrike" cap="none" dirty="0" smtClean="0">
                <a:solidFill>
                  <a:srgbClr val="7F7F7F"/>
                </a:solidFill>
                <a:latin typeface="Arial"/>
                <a:ea typeface="Arial"/>
                <a:cs typeface="Arial"/>
                <a:sym typeface="Arial"/>
              </a:rPr>
              <a:t>specialization </a:t>
            </a:r>
            <a:r>
              <a:rPr lang="en-US" sz="800" b="0" i="0" u="none" strike="noStrike" cap="none" dirty="0">
                <a:solidFill>
                  <a:srgbClr val="7F7F7F"/>
                </a:solidFill>
                <a:latin typeface="Arial"/>
                <a:ea typeface="Arial"/>
                <a:cs typeface="Arial"/>
                <a:sym typeface="Arial"/>
              </a:rPr>
              <a:t>in </a:t>
            </a:r>
            <a:r>
              <a:rPr lang="en-US" sz="800" b="0" i="0" u="none" strike="noStrike" cap="none" dirty="0" err="1">
                <a:solidFill>
                  <a:srgbClr val="7F7F7F"/>
                </a:solidFill>
                <a:latin typeface="Arial"/>
                <a:ea typeface="Arial"/>
                <a:cs typeface="Arial"/>
                <a:sym typeface="Arial"/>
              </a:rPr>
              <a:t>DevOps</a:t>
            </a:r>
            <a:r>
              <a:rPr lang="en-US" sz="800" b="0" i="0" u="none" strike="noStrike" cap="none" dirty="0">
                <a:solidFill>
                  <a:srgbClr val="7F7F7F"/>
                </a:solidFill>
                <a:latin typeface="Arial"/>
                <a:ea typeface="Arial"/>
                <a:cs typeface="Arial"/>
                <a:sym typeface="Arial"/>
              </a:rPr>
              <a:t> is licensed to UPES.</a:t>
            </a:r>
            <a:endParaRPr sz="800" b="0" i="0" u="none" strike="noStrike" cap="none" dirty="0">
              <a:solidFill>
                <a:srgbClr val="7F7F7F"/>
              </a:solidFill>
              <a:latin typeface="Arial"/>
              <a:ea typeface="Arial"/>
              <a:cs typeface="Arial"/>
              <a:sym typeface="Arial"/>
            </a:endParaRPr>
          </a:p>
        </p:txBody>
      </p:sp>
      <p:sp>
        <p:nvSpPr>
          <p:cNvPr id="12" name="Shape 12"/>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13" name="Shape 13"/>
          <p:cNvSpPr/>
          <p:nvPr/>
        </p:nvSpPr>
        <p:spPr>
          <a:xfrm>
            <a:off x="1" y="267885"/>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
        <p:nvSpPr>
          <p:cNvPr id="6" name="Shape 742"/>
          <p:cNvSpPr txBox="1">
            <a:spLocks/>
          </p:cNvSpPr>
          <p:nvPr/>
        </p:nvSpPr>
        <p:spPr>
          <a:xfrm>
            <a:off x="207963" y="273049"/>
            <a:ext cx="10515600" cy="29845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377" rtl="0" eaLnBrk="1" fontAlgn="auto" latinLnBrk="0" hangingPunct="1">
              <a:lnSpc>
                <a:spcPct val="90000"/>
              </a:lnSpc>
              <a:spcBef>
                <a:spcPts val="0"/>
              </a:spcBef>
              <a:spcAft>
                <a:spcPts val="0"/>
              </a:spcAft>
              <a:buClr>
                <a:srgbClr val="0EC07D"/>
              </a:buClr>
              <a:buSzPts val="1600"/>
              <a:buFont typeface="Arial"/>
              <a:buNone/>
              <a:tabLst/>
              <a:defRPr/>
            </a:pPr>
            <a:r>
              <a:rPr kumimoji="0" lang="en-US" sz="1600" b="1" i="0" u="none" strike="noStrike" kern="0" cap="none" spc="0" normalizeH="0" baseline="0" noProof="0" dirty="0" smtClean="0">
                <a:ln>
                  <a:noFill/>
                </a:ln>
                <a:solidFill>
                  <a:srgbClr val="0EC07D"/>
                </a:solidFill>
                <a:effectLst/>
                <a:uLnTx/>
                <a:uFillTx/>
                <a:latin typeface="Arial"/>
                <a:cs typeface="Arial"/>
                <a:sym typeface="Arial"/>
              </a:rPr>
              <a:t>Module 2: </a:t>
            </a:r>
            <a:r>
              <a:rPr kumimoji="0" lang="en-US" sz="1600" b="0" i="0" u="none" strike="noStrike" kern="0" cap="none" spc="0" normalizeH="0" baseline="0" noProof="0" dirty="0" smtClean="0">
                <a:ln>
                  <a:noFill/>
                </a:ln>
                <a:solidFill>
                  <a:srgbClr val="0EC07D"/>
                </a:solidFill>
                <a:effectLst/>
                <a:uLnTx/>
                <a:uFillTx/>
                <a:latin typeface="Arial"/>
                <a:cs typeface="Arial"/>
                <a:sym typeface="Arial"/>
              </a:rPr>
              <a:t>Delving Deep into </a:t>
            </a:r>
            <a:r>
              <a:rPr kumimoji="0" lang="en-US" sz="1600" b="0" i="0" u="none" strike="noStrike" kern="0" cap="none" spc="0" normalizeH="0" baseline="0" noProof="0" dirty="0" err="1" smtClean="0">
                <a:ln>
                  <a:noFill/>
                </a:ln>
                <a:solidFill>
                  <a:srgbClr val="0EC07D"/>
                </a:solidFill>
                <a:effectLst/>
                <a:uLnTx/>
                <a:uFillTx/>
                <a:latin typeface="Arial"/>
                <a:cs typeface="Arial"/>
                <a:sym typeface="Arial"/>
              </a:rPr>
              <a:t>Filesystem</a:t>
            </a:r>
            <a:r>
              <a:rPr kumimoji="0" lang="en-US" sz="1600" b="0" i="0" u="none" strike="noStrike" kern="0" cap="none" spc="0" normalizeH="0" baseline="0" noProof="0" dirty="0" smtClean="0">
                <a:ln>
                  <a:noFill/>
                </a:ln>
                <a:solidFill>
                  <a:srgbClr val="0EC07D"/>
                </a:solidFill>
                <a:effectLst/>
                <a:uLnTx/>
                <a:uFillTx/>
                <a:latin typeface="Arial"/>
                <a:cs typeface="Arial"/>
                <a:sym typeface="Arial"/>
              </a:rPr>
              <a:t> Hierarchy</a:t>
            </a:r>
          </a:p>
        </p:txBody>
      </p:sp>
    </p:spTree>
    <p:extLst>
      <p:ext uri="{BB962C8B-B14F-4D97-AF65-F5344CB8AC3E}">
        <p14:creationId xmlns:p14="http://schemas.microsoft.com/office/powerpoint/2010/main" val="139652929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687"/>
        <p:cNvGrpSpPr/>
        <p:nvPr/>
      </p:nvGrpSpPr>
      <p:grpSpPr>
        <a:xfrm>
          <a:off x="0" y="0"/>
          <a:ext cx="0" cy="0"/>
          <a:chOff x="0" y="0"/>
          <a:chExt cx="0" cy="0"/>
        </a:xfrm>
      </p:grpSpPr>
      <p:pic>
        <p:nvPicPr>
          <p:cNvPr id="688" name="Shape 688"/>
          <p:cNvPicPr preferRelativeResize="0"/>
          <p:nvPr/>
        </p:nvPicPr>
        <p:blipFill rotWithShape="1">
          <a:blip r:embed="rId9">
            <a:alphaModFix/>
            <a:extLst>
              <a:ext uri="{28A0092B-C50C-407E-A947-70E740481C1C}">
                <a14:useLocalDpi xmlns:a14="http://schemas.microsoft.com/office/drawing/2010/main" val="0"/>
              </a:ext>
            </a:extLst>
          </a:blip>
          <a:srcRect/>
          <a:stretch/>
        </p:blipFill>
        <p:spPr>
          <a:xfrm>
            <a:off x="1" y="0"/>
            <a:ext cx="12191999" cy="6858000"/>
          </a:xfrm>
          <a:prstGeom prst="rect">
            <a:avLst/>
          </a:prstGeom>
          <a:noFill/>
          <a:ln>
            <a:noFill/>
          </a:ln>
        </p:spPr>
      </p:pic>
      <p:sp>
        <p:nvSpPr>
          <p:cNvPr id="689" name="Shape 689"/>
          <p:cNvSpPr/>
          <p:nvPr/>
        </p:nvSpPr>
        <p:spPr>
          <a:xfrm>
            <a:off x="1" y="267885"/>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
        <p:nvSpPr>
          <p:cNvPr id="690" name="Shape 690"/>
          <p:cNvSpPr/>
          <p:nvPr/>
        </p:nvSpPr>
        <p:spPr>
          <a:xfrm>
            <a:off x="75500" y="6506031"/>
            <a:ext cx="6517075"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2018,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a:t>
            </a:r>
            <a:r>
              <a:rPr lang="en-US" sz="800" b="0" i="0" u="none" strike="noStrike" cap="none" dirty="0" smtClean="0">
                <a:solidFill>
                  <a:srgbClr val="7F7F7F"/>
                </a:solidFill>
                <a:latin typeface="Arial"/>
                <a:ea typeface="Arial"/>
                <a:cs typeface="Arial"/>
                <a:sym typeface="Arial"/>
              </a:rPr>
              <a:t>specialization </a:t>
            </a:r>
            <a:r>
              <a:rPr lang="en-US" sz="800" b="0" i="0" u="none" strike="noStrike" cap="none" dirty="0">
                <a:solidFill>
                  <a:srgbClr val="7F7F7F"/>
                </a:solidFill>
                <a:latin typeface="Arial"/>
                <a:ea typeface="Arial"/>
                <a:cs typeface="Arial"/>
                <a:sym typeface="Arial"/>
              </a:rPr>
              <a:t>in </a:t>
            </a:r>
            <a:r>
              <a:rPr lang="en-US" sz="800" b="0" i="0" u="none" strike="noStrike" cap="none" dirty="0" err="1">
                <a:solidFill>
                  <a:srgbClr val="7F7F7F"/>
                </a:solidFill>
                <a:latin typeface="Arial"/>
                <a:ea typeface="Arial"/>
                <a:cs typeface="Arial"/>
                <a:sym typeface="Arial"/>
              </a:rPr>
              <a:t>DevOps</a:t>
            </a:r>
            <a:r>
              <a:rPr lang="en-US" sz="800" b="0" i="0" u="none" strike="noStrike" cap="none" dirty="0">
                <a:solidFill>
                  <a:srgbClr val="7F7F7F"/>
                </a:solidFill>
                <a:latin typeface="Arial"/>
                <a:ea typeface="Arial"/>
                <a:cs typeface="Arial"/>
                <a:sym typeface="Arial"/>
              </a:rPr>
              <a:t> is licensed to UPES.</a:t>
            </a:r>
            <a:endParaRPr sz="800" b="0" i="0" u="none" strike="noStrike" cap="none" dirty="0">
              <a:solidFill>
                <a:srgbClr val="7F7F7F"/>
              </a:solidFill>
              <a:latin typeface="Arial"/>
              <a:ea typeface="Arial"/>
              <a:cs typeface="Arial"/>
              <a:sym typeface="Arial"/>
            </a:endParaRPr>
          </a:p>
        </p:txBody>
      </p:sp>
      <p:sp>
        <p:nvSpPr>
          <p:cNvPr id="691" name="Shape 69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6" name="Shape 742"/>
          <p:cNvSpPr txBox="1">
            <a:spLocks/>
          </p:cNvSpPr>
          <p:nvPr/>
        </p:nvSpPr>
        <p:spPr>
          <a:xfrm>
            <a:off x="207963" y="273049"/>
            <a:ext cx="10515600" cy="29845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377" rtl="0" eaLnBrk="1" fontAlgn="auto" latinLnBrk="0" hangingPunct="1">
              <a:lnSpc>
                <a:spcPct val="90000"/>
              </a:lnSpc>
              <a:spcBef>
                <a:spcPts val="0"/>
              </a:spcBef>
              <a:spcAft>
                <a:spcPts val="0"/>
              </a:spcAft>
              <a:buClr>
                <a:srgbClr val="0EC07D"/>
              </a:buClr>
              <a:buSzPts val="1600"/>
              <a:buFont typeface="Arial"/>
              <a:buNone/>
              <a:tabLst/>
              <a:defRPr/>
            </a:pPr>
            <a:r>
              <a:rPr kumimoji="0" lang="en-US" sz="1600" b="1" i="0" u="none" strike="noStrike" kern="0" cap="none" spc="0" normalizeH="0" baseline="0" noProof="0" dirty="0" smtClean="0">
                <a:ln>
                  <a:noFill/>
                </a:ln>
                <a:solidFill>
                  <a:srgbClr val="0EC07D"/>
                </a:solidFill>
                <a:effectLst/>
                <a:uLnTx/>
                <a:uFillTx/>
                <a:latin typeface="Arial"/>
                <a:cs typeface="Arial"/>
                <a:sym typeface="Arial"/>
              </a:rPr>
              <a:t>Module 2: </a:t>
            </a:r>
            <a:r>
              <a:rPr kumimoji="0" lang="en-US" sz="1600" b="0" i="0" u="none" strike="noStrike" kern="0" cap="none" spc="0" normalizeH="0" baseline="0" noProof="0" dirty="0" smtClean="0">
                <a:ln>
                  <a:noFill/>
                </a:ln>
                <a:solidFill>
                  <a:srgbClr val="0EC07D"/>
                </a:solidFill>
                <a:effectLst/>
                <a:uLnTx/>
                <a:uFillTx/>
                <a:latin typeface="Arial"/>
                <a:cs typeface="Arial"/>
                <a:sym typeface="Arial"/>
              </a:rPr>
              <a:t>Delving Deep into </a:t>
            </a:r>
            <a:r>
              <a:rPr kumimoji="0" lang="en-US" sz="1600" b="0" i="0" u="none" strike="noStrike" kern="0" cap="none" spc="0" normalizeH="0" baseline="0" noProof="0" dirty="0" err="1" smtClean="0">
                <a:ln>
                  <a:noFill/>
                </a:ln>
                <a:solidFill>
                  <a:srgbClr val="0EC07D"/>
                </a:solidFill>
                <a:effectLst/>
                <a:uLnTx/>
                <a:uFillTx/>
                <a:latin typeface="Arial"/>
                <a:cs typeface="Arial"/>
                <a:sym typeface="Arial"/>
              </a:rPr>
              <a:t>Filesystem</a:t>
            </a:r>
            <a:r>
              <a:rPr kumimoji="0" lang="en-US" sz="1600" b="0" i="0" u="none" strike="noStrike" kern="0" cap="none" spc="0" normalizeH="0" baseline="0" noProof="0" dirty="0" smtClean="0">
                <a:ln>
                  <a:noFill/>
                </a:ln>
                <a:solidFill>
                  <a:srgbClr val="0EC07D"/>
                </a:solidFill>
                <a:effectLst/>
                <a:uLnTx/>
                <a:uFillTx/>
                <a:latin typeface="Arial"/>
                <a:cs typeface="Arial"/>
                <a:sym typeface="Arial"/>
              </a:rPr>
              <a:t> Hierarchy</a:t>
            </a:r>
          </a:p>
        </p:txBody>
      </p:sp>
    </p:spTree>
    <p:extLst>
      <p:ext uri="{BB962C8B-B14F-4D97-AF65-F5344CB8AC3E}">
        <p14:creationId xmlns:p14="http://schemas.microsoft.com/office/powerpoint/2010/main" val="2390039295"/>
      </p:ext>
    </p:extLst>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body" idx="1"/>
          </p:nvPr>
        </p:nvSpPr>
        <p:spPr/>
        <p:txBody>
          <a:bodyPr/>
          <a:lstStyle/>
          <a:p>
            <a:r>
              <a:rPr lang="en-US" dirty="0" smtClean="0"/>
              <a:t>Advanced Linux</a:t>
            </a:r>
            <a:endParaRPr lang="en-US" dirty="0"/>
          </a:p>
        </p:txBody>
      </p:sp>
      <p:sp>
        <p:nvSpPr>
          <p:cNvPr id="2" name="Text Placeholder 1"/>
          <p:cNvSpPr>
            <a:spLocks noGrp="1"/>
          </p:cNvSpPr>
          <p:nvPr>
            <p:ph type="body" idx="2"/>
          </p:nvPr>
        </p:nvSpPr>
        <p:spPr/>
        <p:txBody>
          <a:bodyPr/>
          <a:lstStyle/>
          <a:p>
            <a:r>
              <a:rPr lang="en-US" dirty="0" smtClean="0"/>
              <a:t>Delving Deep into </a:t>
            </a:r>
            <a:r>
              <a:rPr lang="en-US" dirty="0" err="1" smtClean="0"/>
              <a:t>Filesystem</a:t>
            </a:r>
            <a:r>
              <a:rPr lang="en-US" dirty="0" smtClean="0"/>
              <a:t> Hierarchy</a:t>
            </a:r>
            <a:endParaRPr lang="en-US" dirty="0"/>
          </a:p>
        </p:txBody>
      </p:sp>
      <p:sp>
        <p:nvSpPr>
          <p:cNvPr id="9" name="Text Placeholder 8"/>
          <p:cNvSpPr>
            <a:spLocks noGrp="1"/>
          </p:cNvSpPr>
          <p:nvPr>
            <p:ph type="body" idx="3"/>
          </p:nvPr>
        </p:nvSpPr>
        <p:spPr/>
        <p:txBody>
          <a:bodyPr/>
          <a:lstStyle/>
          <a:p>
            <a:r>
              <a:rPr lang="en-US"/>
              <a:t>B.TECH CSE with Specialization in DevOps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2" name="Google Shape;112;p22"/>
          <p:cNvPicPr preferRelativeResize="0"/>
          <p:nvPr/>
        </p:nvPicPr>
        <p:blipFill rotWithShape="1">
          <a:blip r:embed="rId3">
            <a:extLst>
              <a:ext uri="{28A0092B-C50C-407E-A947-70E740481C1C}">
                <a14:useLocalDpi xmlns:a14="http://schemas.microsoft.com/office/drawing/2010/main" val="0"/>
              </a:ext>
            </a:extLst>
          </a:blip>
          <a:srcRect/>
          <a:stretch/>
        </p:blipFill>
        <p:spPr>
          <a:xfrm>
            <a:off x="711200" y="2516378"/>
            <a:ext cx="8824298" cy="2876550"/>
          </a:xfrm>
          <a:prstGeom prst="rect">
            <a:avLst/>
          </a:prstGeom>
          <a:noFill/>
          <a:ln>
            <a:noFill/>
          </a:ln>
        </p:spPr>
      </p:pic>
      <p:grpSp>
        <p:nvGrpSpPr>
          <p:cNvPr id="9" name="Group 8"/>
          <p:cNvGrpSpPr/>
          <p:nvPr/>
        </p:nvGrpSpPr>
        <p:grpSpPr>
          <a:xfrm>
            <a:off x="514351" y="1959429"/>
            <a:ext cx="8715914" cy="3454400"/>
            <a:chOff x="514351" y="1959429"/>
            <a:chExt cx="8715914" cy="3454400"/>
          </a:xfrm>
        </p:grpSpPr>
        <p:grpSp>
          <p:nvGrpSpPr>
            <p:cNvPr id="11" name="Group 10"/>
            <p:cNvGrpSpPr/>
            <p:nvPr/>
          </p:nvGrpSpPr>
          <p:grpSpPr>
            <a:xfrm>
              <a:off x="514351" y="1959430"/>
              <a:ext cx="8715914" cy="3454399"/>
              <a:chOff x="514351" y="1959430"/>
              <a:chExt cx="9718220" cy="3454399"/>
            </a:xfrm>
          </p:grpSpPr>
          <p:sp>
            <p:nvSpPr>
              <p:cNvPr id="14" name="Rounded Rectangle 13"/>
              <p:cNvSpPr/>
              <p:nvPr/>
            </p:nvSpPr>
            <p:spPr>
              <a:xfrm>
                <a:off x="514351" y="1959430"/>
                <a:ext cx="9718220" cy="3454399"/>
              </a:xfrm>
              <a:prstGeom prst="roundRect">
                <a:avLst>
                  <a:gd name="adj" fmla="val 3359"/>
                </a:avLst>
              </a:pr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514351" y="2394857"/>
                <a:ext cx="9718220"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4351" y="2757714"/>
                <a:ext cx="97182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14351" y="3086100"/>
                <a:ext cx="97182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14351" y="3414486"/>
                <a:ext cx="97182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14351" y="3742872"/>
                <a:ext cx="97182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14351" y="4071258"/>
                <a:ext cx="97182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14351" y="4399644"/>
                <a:ext cx="97182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14351" y="4728030"/>
                <a:ext cx="97182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14351" y="5056416"/>
                <a:ext cx="97182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69682" y="2044015"/>
                <a:ext cx="4867275" cy="305233"/>
              </a:xfrm>
              <a:prstGeom prst="rect">
                <a:avLst/>
              </a:prstGeom>
              <a:solidFill>
                <a:schemeClr val="bg1"/>
              </a:solidFill>
            </p:spPr>
            <p:txBody>
              <a:bodyPr wrap="square" rtlCol="0" anchor="ctr">
                <a:spAutoFit/>
              </a:bodyPr>
              <a:lstStyle/>
              <a:p>
                <a:r>
                  <a:rPr lang="en-US" sz="1800" b="1" dirty="0" smtClean="0">
                    <a:solidFill>
                      <a:srgbClr val="0EC07D"/>
                    </a:solidFill>
                  </a:rPr>
                  <a:t>Name 		     Description</a:t>
                </a:r>
                <a:endParaRPr lang="en-US" sz="1800" b="1" dirty="0">
                  <a:solidFill>
                    <a:srgbClr val="0EC07D"/>
                  </a:solidFill>
                </a:endParaRPr>
              </a:p>
            </p:txBody>
          </p:sp>
        </p:grpSp>
        <p:cxnSp>
          <p:nvCxnSpPr>
            <p:cNvPr id="12" name="Straight Connector 11"/>
            <p:cNvCxnSpPr/>
            <p:nvPr/>
          </p:nvCxnSpPr>
          <p:spPr>
            <a:xfrm>
              <a:off x="2294626" y="2394857"/>
              <a:ext cx="0" cy="30189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294626" y="1959429"/>
              <a:ext cx="0" cy="435428"/>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grpSp>
      <p:sp>
        <p:nvSpPr>
          <p:cNvPr id="110" name="Google Shape;110;p22"/>
          <p:cNvSpPr txBox="1">
            <a:spLocks noGrp="1"/>
          </p:cNvSpPr>
          <p:nvPr>
            <p:ph type="title"/>
          </p:nvPr>
        </p:nvSpPr>
        <p:spPr/>
        <p:txBody>
          <a:bodyPr/>
          <a:lstStyle/>
          <a:p>
            <a:r>
              <a:rPr lang="en-US" smtClean="0"/>
              <a:t>1.5 An Overview of Top Level Directories (Contd.)</a:t>
            </a:r>
            <a:endParaRPr lang="en-US"/>
          </a:p>
        </p:txBody>
      </p:sp>
      <p:sp>
        <p:nvSpPr>
          <p:cNvPr id="2" name="Text Placeholder 1"/>
          <p:cNvSpPr>
            <a:spLocks noGrp="1"/>
          </p:cNvSpPr>
          <p:nvPr>
            <p:ph type="body" idx="2"/>
          </p:nvPr>
        </p:nvSpPr>
        <p:spPr/>
        <p:txBody>
          <a:bodyPr/>
          <a:lstStyle/>
          <a:p>
            <a:r>
              <a:rPr lang="en-US" smtClean="0"/>
              <a:t>The table summarizes few more top level hierarchies in Linux.</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p:txBody>
          <a:bodyPr/>
          <a:lstStyle/>
          <a:p>
            <a:r>
              <a:rPr lang="en-US" dirty="0" smtClean="0"/>
              <a:t>1.5.1 /root Directory</a:t>
            </a:r>
            <a:endParaRPr lang="en-US" dirty="0"/>
          </a:p>
        </p:txBody>
      </p:sp>
      <p:sp>
        <p:nvSpPr>
          <p:cNvPr id="119" name="Google Shape;119;p23"/>
          <p:cNvSpPr txBox="1">
            <a:spLocks noGrp="1"/>
          </p:cNvSpPr>
          <p:nvPr>
            <p:ph type="body" idx="2"/>
          </p:nvPr>
        </p:nvSpPr>
        <p:spPr/>
        <p:txBody>
          <a:bodyPr/>
          <a:lstStyle/>
          <a:p>
            <a:r>
              <a:rPr lang="en-US" dirty="0" smtClean="0"/>
              <a:t> </a:t>
            </a:r>
            <a:endParaRPr lang="en-US" dirty="0"/>
          </a:p>
        </p:txBody>
      </p:sp>
      <p:sp>
        <p:nvSpPr>
          <p:cNvPr id="8" name="Rounded Rectangle 7"/>
          <p:cNvSpPr/>
          <p:nvPr/>
        </p:nvSpPr>
        <p:spPr>
          <a:xfrm>
            <a:off x="514351" y="2000204"/>
            <a:ext cx="10934700" cy="2313004"/>
          </a:xfrm>
          <a:prstGeom prst="roundRect">
            <a:avLst>
              <a:gd name="adj" fmla="val 8036"/>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182880" rtlCol="0" anchor="b"/>
          <a:lstStyle/>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Root directory is the top level directory in Linux</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/root contains configuration files of root user</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Directories installed in the root directory, typically include /boot, /</a:t>
            </a:r>
            <a:r>
              <a:rPr lang="en-US" sz="1800" dirty="0" err="1">
                <a:solidFill>
                  <a:schemeClr val="tx1"/>
                </a:solidFill>
              </a:rPr>
              <a:t>dev</a:t>
            </a:r>
            <a:r>
              <a:rPr lang="en-US" sz="1800" dirty="0">
                <a:solidFill>
                  <a:schemeClr val="tx1"/>
                </a:solidFill>
              </a:rPr>
              <a:t>, /bin, /</a:t>
            </a:r>
            <a:r>
              <a:rPr lang="en-US" sz="1800" dirty="0" err="1">
                <a:solidFill>
                  <a:schemeClr val="tx1"/>
                </a:solidFill>
              </a:rPr>
              <a:t>etc</a:t>
            </a:r>
            <a:r>
              <a:rPr lang="en-US" sz="1800" dirty="0">
                <a:solidFill>
                  <a:schemeClr val="tx1"/>
                </a:solidFill>
              </a:rPr>
              <a:t>,/lib, /</a:t>
            </a:r>
            <a:r>
              <a:rPr lang="en-US" sz="1800" dirty="0" err="1">
                <a:solidFill>
                  <a:schemeClr val="tx1"/>
                </a:solidFill>
              </a:rPr>
              <a:t>usr</a:t>
            </a:r>
            <a:r>
              <a:rPr lang="en-US" sz="1800" dirty="0">
                <a:solidFill>
                  <a:schemeClr val="tx1"/>
                </a:solidFill>
              </a:rPr>
              <a:t>, /</a:t>
            </a:r>
            <a:r>
              <a:rPr lang="en-US" sz="1800" dirty="0" err="1">
                <a:solidFill>
                  <a:schemeClr val="tx1"/>
                </a:solidFill>
              </a:rPr>
              <a:t>var</a:t>
            </a:r>
            <a:r>
              <a:rPr lang="en-US" sz="1800" dirty="0">
                <a:solidFill>
                  <a:schemeClr val="tx1"/>
                </a:solidFill>
              </a:rPr>
              <a:t>, etc.</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Name of directories in the root directory is preceded with a forward </a:t>
            </a:r>
            <a:r>
              <a:rPr lang="en-US" sz="1800" dirty="0" smtClean="0">
                <a:solidFill>
                  <a:schemeClr val="tx1"/>
                </a:solidFill>
              </a:rPr>
              <a:t>slash</a:t>
            </a:r>
            <a:endParaRPr lang="en-US" sz="1800" dirty="0">
              <a:solidFill>
                <a:schemeClr val="tx1"/>
              </a:solidFill>
            </a:endParaRPr>
          </a:p>
        </p:txBody>
      </p:sp>
      <p:sp>
        <p:nvSpPr>
          <p:cNvPr id="9" name="Rounded Rectangle 8"/>
          <p:cNvSpPr/>
          <p:nvPr/>
        </p:nvSpPr>
        <p:spPr>
          <a:xfrm>
            <a:off x="292355" y="1438301"/>
            <a:ext cx="11378692" cy="886662"/>
          </a:xfrm>
          <a:prstGeom prst="roundRect">
            <a:avLst>
              <a:gd name="adj" fmla="val 18816"/>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buClrTx/>
            </a:pPr>
            <a:r>
              <a:rPr lang="en-US" sz="2000" b="1" dirty="0">
                <a:solidFill>
                  <a:schemeClr val="bg1"/>
                </a:solidFill>
              </a:rPr>
              <a:t>/root Directory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p:txBody>
          <a:bodyPr/>
          <a:lstStyle/>
          <a:p>
            <a:r>
              <a:rPr lang="en-US" smtClean="0"/>
              <a:t>1.5.2 /usr Directory</a:t>
            </a:r>
            <a:endParaRPr lang="en-US"/>
          </a:p>
        </p:txBody>
      </p:sp>
      <p:sp>
        <p:nvSpPr>
          <p:cNvPr id="125" name="Google Shape;125;p24"/>
          <p:cNvSpPr txBox="1">
            <a:spLocks noGrp="1"/>
          </p:cNvSpPr>
          <p:nvPr>
            <p:ph type="body" idx="2"/>
          </p:nvPr>
        </p:nvSpPr>
        <p:spPr/>
        <p:txBody>
          <a:bodyPr/>
          <a:lstStyle/>
          <a:p>
            <a:pPr lvl="1"/>
            <a:r>
              <a:rPr lang="en-US" dirty="0" smtClean="0"/>
              <a:t>Most of the </a:t>
            </a:r>
            <a:r>
              <a:rPr lang="en-US" dirty="0" err="1" smtClean="0"/>
              <a:t>softwares</a:t>
            </a:r>
            <a:r>
              <a:rPr lang="en-US" dirty="0" smtClean="0"/>
              <a:t> are installed in /</a:t>
            </a:r>
            <a:r>
              <a:rPr lang="en-US" dirty="0" err="1" smtClean="0"/>
              <a:t>usr</a:t>
            </a:r>
            <a:r>
              <a:rPr lang="en-US" dirty="0" smtClean="0"/>
              <a:t> directory</a:t>
            </a:r>
          </a:p>
          <a:p>
            <a:pPr lvl="1"/>
            <a:r>
              <a:rPr lang="en-US" dirty="0" smtClean="0"/>
              <a:t>/</a:t>
            </a:r>
            <a:r>
              <a:rPr lang="en-US" dirty="0" err="1" smtClean="0"/>
              <a:t>usr</a:t>
            </a:r>
            <a:r>
              <a:rPr lang="en-US" dirty="0" smtClean="0"/>
              <a:t> contains sub directories such as /bin, /</a:t>
            </a:r>
            <a:r>
              <a:rPr lang="en-US" dirty="0" err="1" smtClean="0"/>
              <a:t>sbin</a:t>
            </a:r>
            <a:r>
              <a:rPr lang="en-US" dirty="0" smtClean="0"/>
              <a:t>, /lib, /include, etc.</a:t>
            </a:r>
          </a:p>
          <a:p>
            <a:pPr lvl="1"/>
            <a:endParaRPr lang="en-US" dirty="0"/>
          </a:p>
        </p:txBody>
      </p:sp>
      <p:grpSp>
        <p:nvGrpSpPr>
          <p:cNvPr id="45" name="Group 44"/>
          <p:cNvGrpSpPr/>
          <p:nvPr/>
        </p:nvGrpSpPr>
        <p:grpSpPr>
          <a:xfrm>
            <a:off x="2483429" y="2138805"/>
            <a:ext cx="6138058" cy="4324906"/>
            <a:chOff x="2483429" y="2153319"/>
            <a:chExt cx="6138058" cy="4324906"/>
          </a:xfrm>
        </p:grpSpPr>
        <p:sp>
          <p:nvSpPr>
            <p:cNvPr id="6" name="Freeform 5"/>
            <p:cNvSpPr/>
            <p:nvPr/>
          </p:nvSpPr>
          <p:spPr>
            <a:xfrm>
              <a:off x="3340100" y="2336800"/>
              <a:ext cx="1841500" cy="2159000"/>
            </a:xfrm>
            <a:custGeom>
              <a:avLst/>
              <a:gdLst>
                <a:gd name="connsiteX0" fmla="*/ 0 w 1841500"/>
                <a:gd name="connsiteY0" fmla="*/ 2159000 h 2159000"/>
                <a:gd name="connsiteX1" fmla="*/ 1841500 w 1841500"/>
                <a:gd name="connsiteY1" fmla="*/ 0 h 2159000"/>
              </a:gdLst>
              <a:ahLst/>
              <a:cxnLst>
                <a:cxn ang="0">
                  <a:pos x="connsiteX0" y="connsiteY0"/>
                </a:cxn>
                <a:cxn ang="0">
                  <a:pos x="connsiteX1" y="connsiteY1"/>
                </a:cxn>
              </a:cxnLst>
              <a:rect l="l" t="t" r="r" b="b"/>
              <a:pathLst>
                <a:path w="1841500" h="2159000">
                  <a:moveTo>
                    <a:pt x="0" y="2159000"/>
                  </a:moveTo>
                  <a:lnTo>
                    <a:pt x="1841500" y="0"/>
                  </a:lnTo>
                </a:path>
              </a:pathLst>
            </a:cu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3327400" y="2654300"/>
              <a:ext cx="1866900" cy="1866900"/>
            </a:xfrm>
            <a:custGeom>
              <a:avLst/>
              <a:gdLst>
                <a:gd name="connsiteX0" fmla="*/ 0 w 1866900"/>
                <a:gd name="connsiteY0" fmla="*/ 1866900 h 1866900"/>
                <a:gd name="connsiteX1" fmla="*/ 1866900 w 1866900"/>
                <a:gd name="connsiteY1" fmla="*/ 0 h 1866900"/>
              </a:gdLst>
              <a:ahLst/>
              <a:cxnLst>
                <a:cxn ang="0">
                  <a:pos x="connsiteX0" y="connsiteY0"/>
                </a:cxn>
                <a:cxn ang="0">
                  <a:pos x="connsiteX1" y="connsiteY1"/>
                </a:cxn>
              </a:cxnLst>
              <a:rect l="l" t="t" r="r" b="b"/>
              <a:pathLst>
                <a:path w="1866900" h="1866900">
                  <a:moveTo>
                    <a:pt x="0" y="1866900"/>
                  </a:moveTo>
                  <a:lnTo>
                    <a:pt x="1866900" y="0"/>
                  </a:lnTo>
                </a:path>
              </a:pathLst>
            </a:cu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314700" y="2933700"/>
              <a:ext cx="1866900" cy="1612900"/>
            </a:xfrm>
            <a:custGeom>
              <a:avLst/>
              <a:gdLst>
                <a:gd name="connsiteX0" fmla="*/ 0 w 1866900"/>
                <a:gd name="connsiteY0" fmla="*/ 1612900 h 1612900"/>
                <a:gd name="connsiteX1" fmla="*/ 1866900 w 1866900"/>
                <a:gd name="connsiteY1" fmla="*/ 0 h 1612900"/>
              </a:gdLst>
              <a:ahLst/>
              <a:cxnLst>
                <a:cxn ang="0">
                  <a:pos x="connsiteX0" y="connsiteY0"/>
                </a:cxn>
                <a:cxn ang="0">
                  <a:pos x="connsiteX1" y="connsiteY1"/>
                </a:cxn>
              </a:cxnLst>
              <a:rect l="l" t="t" r="r" b="b"/>
              <a:pathLst>
                <a:path w="1866900" h="1612900">
                  <a:moveTo>
                    <a:pt x="0" y="1612900"/>
                  </a:moveTo>
                  <a:lnTo>
                    <a:pt x="1866900" y="0"/>
                  </a:lnTo>
                </a:path>
              </a:pathLst>
            </a:cu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3302000" y="3251200"/>
              <a:ext cx="1892300" cy="1320800"/>
            </a:xfrm>
            <a:custGeom>
              <a:avLst/>
              <a:gdLst>
                <a:gd name="connsiteX0" fmla="*/ 0 w 1892300"/>
                <a:gd name="connsiteY0" fmla="*/ 1320800 h 1320800"/>
                <a:gd name="connsiteX1" fmla="*/ 1892300 w 1892300"/>
                <a:gd name="connsiteY1" fmla="*/ 0 h 1320800"/>
              </a:gdLst>
              <a:ahLst/>
              <a:cxnLst>
                <a:cxn ang="0">
                  <a:pos x="connsiteX0" y="connsiteY0"/>
                </a:cxn>
                <a:cxn ang="0">
                  <a:pos x="connsiteX1" y="connsiteY1"/>
                </a:cxn>
              </a:cxnLst>
              <a:rect l="l" t="t" r="r" b="b"/>
              <a:pathLst>
                <a:path w="1892300" h="1320800">
                  <a:moveTo>
                    <a:pt x="0" y="1320800"/>
                  </a:moveTo>
                  <a:lnTo>
                    <a:pt x="1892300" y="0"/>
                  </a:lnTo>
                </a:path>
              </a:pathLst>
            </a:cu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3302000" y="3581400"/>
              <a:ext cx="1841500" cy="1003300"/>
            </a:xfrm>
            <a:custGeom>
              <a:avLst/>
              <a:gdLst>
                <a:gd name="connsiteX0" fmla="*/ 0 w 1841500"/>
                <a:gd name="connsiteY0" fmla="*/ 1003300 h 1003300"/>
                <a:gd name="connsiteX1" fmla="*/ 1841500 w 1841500"/>
                <a:gd name="connsiteY1" fmla="*/ 0 h 1003300"/>
              </a:gdLst>
              <a:ahLst/>
              <a:cxnLst>
                <a:cxn ang="0">
                  <a:pos x="connsiteX0" y="connsiteY0"/>
                </a:cxn>
                <a:cxn ang="0">
                  <a:pos x="connsiteX1" y="connsiteY1"/>
                </a:cxn>
              </a:cxnLst>
              <a:rect l="l" t="t" r="r" b="b"/>
              <a:pathLst>
                <a:path w="1841500" h="1003300">
                  <a:moveTo>
                    <a:pt x="0" y="1003300"/>
                  </a:moveTo>
                  <a:lnTo>
                    <a:pt x="1841500" y="0"/>
                  </a:lnTo>
                </a:path>
              </a:pathLst>
            </a:cu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3308350" y="3813175"/>
              <a:ext cx="1854200" cy="762000"/>
            </a:xfrm>
            <a:custGeom>
              <a:avLst/>
              <a:gdLst>
                <a:gd name="connsiteX0" fmla="*/ 0 w 1854200"/>
                <a:gd name="connsiteY0" fmla="*/ 762000 h 762000"/>
                <a:gd name="connsiteX1" fmla="*/ 1854200 w 1854200"/>
                <a:gd name="connsiteY1" fmla="*/ 0 h 762000"/>
              </a:gdLst>
              <a:ahLst/>
              <a:cxnLst>
                <a:cxn ang="0">
                  <a:pos x="connsiteX0" y="connsiteY0"/>
                </a:cxn>
                <a:cxn ang="0">
                  <a:pos x="connsiteX1" y="connsiteY1"/>
                </a:cxn>
              </a:cxnLst>
              <a:rect l="l" t="t" r="r" b="b"/>
              <a:pathLst>
                <a:path w="1854200" h="762000">
                  <a:moveTo>
                    <a:pt x="0" y="762000"/>
                  </a:moveTo>
                  <a:lnTo>
                    <a:pt x="1854200" y="0"/>
                  </a:lnTo>
                </a:path>
              </a:pathLst>
            </a:cu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3321050" y="4057650"/>
              <a:ext cx="1841500" cy="508000"/>
            </a:xfrm>
            <a:custGeom>
              <a:avLst/>
              <a:gdLst>
                <a:gd name="connsiteX0" fmla="*/ 0 w 1841500"/>
                <a:gd name="connsiteY0" fmla="*/ 508000 h 508000"/>
                <a:gd name="connsiteX1" fmla="*/ 1841500 w 1841500"/>
                <a:gd name="connsiteY1" fmla="*/ 0 h 508000"/>
              </a:gdLst>
              <a:ahLst/>
              <a:cxnLst>
                <a:cxn ang="0">
                  <a:pos x="connsiteX0" y="connsiteY0"/>
                </a:cxn>
                <a:cxn ang="0">
                  <a:pos x="connsiteX1" y="connsiteY1"/>
                </a:cxn>
              </a:cxnLst>
              <a:rect l="l" t="t" r="r" b="b"/>
              <a:pathLst>
                <a:path w="1841500" h="508000">
                  <a:moveTo>
                    <a:pt x="0" y="508000"/>
                  </a:moveTo>
                  <a:lnTo>
                    <a:pt x="1841500" y="0"/>
                  </a:lnTo>
                </a:path>
              </a:pathLst>
            </a:cu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3365500" y="4356100"/>
              <a:ext cx="1803400" cy="215900"/>
            </a:xfrm>
            <a:custGeom>
              <a:avLst/>
              <a:gdLst>
                <a:gd name="connsiteX0" fmla="*/ 0 w 1803400"/>
                <a:gd name="connsiteY0" fmla="*/ 215900 h 215900"/>
                <a:gd name="connsiteX1" fmla="*/ 1803400 w 1803400"/>
                <a:gd name="connsiteY1" fmla="*/ 0 h 215900"/>
              </a:gdLst>
              <a:ahLst/>
              <a:cxnLst>
                <a:cxn ang="0">
                  <a:pos x="connsiteX0" y="connsiteY0"/>
                </a:cxn>
                <a:cxn ang="0">
                  <a:pos x="connsiteX1" y="connsiteY1"/>
                </a:cxn>
              </a:cxnLst>
              <a:rect l="l" t="t" r="r" b="b"/>
              <a:pathLst>
                <a:path w="1803400" h="215900">
                  <a:moveTo>
                    <a:pt x="0" y="215900"/>
                  </a:moveTo>
                  <a:lnTo>
                    <a:pt x="1803400" y="0"/>
                  </a:lnTo>
                </a:path>
              </a:pathLst>
            </a:cu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3365500" y="4559300"/>
              <a:ext cx="1803400" cy="76200"/>
            </a:xfrm>
            <a:custGeom>
              <a:avLst/>
              <a:gdLst>
                <a:gd name="connsiteX0" fmla="*/ 0 w 1803400"/>
                <a:gd name="connsiteY0" fmla="*/ 0 h 76200"/>
                <a:gd name="connsiteX1" fmla="*/ 1803400 w 1803400"/>
                <a:gd name="connsiteY1" fmla="*/ 76200 h 76200"/>
              </a:gdLst>
              <a:ahLst/>
              <a:cxnLst>
                <a:cxn ang="0">
                  <a:pos x="connsiteX0" y="connsiteY0"/>
                </a:cxn>
                <a:cxn ang="0">
                  <a:pos x="connsiteX1" y="connsiteY1"/>
                </a:cxn>
              </a:cxnLst>
              <a:rect l="l" t="t" r="r" b="b"/>
              <a:pathLst>
                <a:path w="1803400" h="76200">
                  <a:moveTo>
                    <a:pt x="0" y="0"/>
                  </a:moveTo>
                  <a:lnTo>
                    <a:pt x="1803400" y="76200"/>
                  </a:lnTo>
                </a:path>
              </a:pathLst>
            </a:cu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3365500" y="4546600"/>
              <a:ext cx="1828800" cy="406400"/>
            </a:xfrm>
            <a:custGeom>
              <a:avLst/>
              <a:gdLst>
                <a:gd name="connsiteX0" fmla="*/ 0 w 1828800"/>
                <a:gd name="connsiteY0" fmla="*/ 0 h 406400"/>
                <a:gd name="connsiteX1" fmla="*/ 1828800 w 1828800"/>
                <a:gd name="connsiteY1" fmla="*/ 406400 h 406400"/>
              </a:gdLst>
              <a:ahLst/>
              <a:cxnLst>
                <a:cxn ang="0">
                  <a:pos x="connsiteX0" y="connsiteY0"/>
                </a:cxn>
                <a:cxn ang="0">
                  <a:pos x="connsiteX1" y="connsiteY1"/>
                </a:cxn>
              </a:cxnLst>
              <a:rect l="l" t="t" r="r" b="b"/>
              <a:pathLst>
                <a:path w="1828800" h="406400">
                  <a:moveTo>
                    <a:pt x="0" y="0"/>
                  </a:moveTo>
                  <a:lnTo>
                    <a:pt x="1828800" y="406400"/>
                  </a:lnTo>
                </a:path>
              </a:pathLst>
            </a:cu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3352800" y="4572000"/>
              <a:ext cx="1828800" cy="660400"/>
            </a:xfrm>
            <a:custGeom>
              <a:avLst/>
              <a:gdLst>
                <a:gd name="connsiteX0" fmla="*/ 0 w 1828800"/>
                <a:gd name="connsiteY0" fmla="*/ 0 h 660400"/>
                <a:gd name="connsiteX1" fmla="*/ 1828800 w 1828800"/>
                <a:gd name="connsiteY1" fmla="*/ 660400 h 660400"/>
              </a:gdLst>
              <a:ahLst/>
              <a:cxnLst>
                <a:cxn ang="0">
                  <a:pos x="connsiteX0" y="connsiteY0"/>
                </a:cxn>
                <a:cxn ang="0">
                  <a:pos x="connsiteX1" y="connsiteY1"/>
                </a:cxn>
              </a:cxnLst>
              <a:rect l="l" t="t" r="r" b="b"/>
              <a:pathLst>
                <a:path w="1828800" h="660400">
                  <a:moveTo>
                    <a:pt x="0" y="0"/>
                  </a:moveTo>
                  <a:lnTo>
                    <a:pt x="1828800" y="660400"/>
                  </a:lnTo>
                </a:path>
              </a:pathLst>
            </a:cu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3365500" y="4533900"/>
              <a:ext cx="1803400" cy="965200"/>
            </a:xfrm>
            <a:custGeom>
              <a:avLst/>
              <a:gdLst>
                <a:gd name="connsiteX0" fmla="*/ 0 w 1803400"/>
                <a:gd name="connsiteY0" fmla="*/ 0 h 965200"/>
                <a:gd name="connsiteX1" fmla="*/ 1803400 w 1803400"/>
                <a:gd name="connsiteY1" fmla="*/ 965200 h 965200"/>
              </a:gdLst>
              <a:ahLst/>
              <a:cxnLst>
                <a:cxn ang="0">
                  <a:pos x="connsiteX0" y="connsiteY0"/>
                </a:cxn>
                <a:cxn ang="0">
                  <a:pos x="connsiteX1" y="connsiteY1"/>
                </a:cxn>
              </a:cxnLst>
              <a:rect l="l" t="t" r="r" b="b"/>
              <a:pathLst>
                <a:path w="1803400" h="965200">
                  <a:moveTo>
                    <a:pt x="0" y="0"/>
                  </a:moveTo>
                  <a:lnTo>
                    <a:pt x="1803400" y="965200"/>
                  </a:lnTo>
                </a:path>
              </a:pathLst>
            </a:cu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3327400" y="4572000"/>
              <a:ext cx="1854200" cy="1168400"/>
            </a:xfrm>
            <a:custGeom>
              <a:avLst/>
              <a:gdLst>
                <a:gd name="connsiteX0" fmla="*/ 0 w 1854200"/>
                <a:gd name="connsiteY0" fmla="*/ 0 h 1168400"/>
                <a:gd name="connsiteX1" fmla="*/ 1854200 w 1854200"/>
                <a:gd name="connsiteY1" fmla="*/ 1168400 h 1168400"/>
              </a:gdLst>
              <a:ahLst/>
              <a:cxnLst>
                <a:cxn ang="0">
                  <a:pos x="connsiteX0" y="connsiteY0"/>
                </a:cxn>
                <a:cxn ang="0">
                  <a:pos x="connsiteX1" y="connsiteY1"/>
                </a:cxn>
              </a:cxnLst>
              <a:rect l="l" t="t" r="r" b="b"/>
              <a:pathLst>
                <a:path w="1854200" h="1168400">
                  <a:moveTo>
                    <a:pt x="0" y="0"/>
                  </a:moveTo>
                  <a:lnTo>
                    <a:pt x="1854200" y="1168400"/>
                  </a:lnTo>
                </a:path>
              </a:pathLst>
            </a:cu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3340100" y="4559300"/>
              <a:ext cx="1828800" cy="1536700"/>
            </a:xfrm>
            <a:custGeom>
              <a:avLst/>
              <a:gdLst>
                <a:gd name="connsiteX0" fmla="*/ 0 w 1828800"/>
                <a:gd name="connsiteY0" fmla="*/ 0 h 1536700"/>
                <a:gd name="connsiteX1" fmla="*/ 1828800 w 1828800"/>
                <a:gd name="connsiteY1" fmla="*/ 1536700 h 1536700"/>
              </a:gdLst>
              <a:ahLst/>
              <a:cxnLst>
                <a:cxn ang="0">
                  <a:pos x="connsiteX0" y="connsiteY0"/>
                </a:cxn>
                <a:cxn ang="0">
                  <a:pos x="connsiteX1" y="connsiteY1"/>
                </a:cxn>
              </a:cxnLst>
              <a:rect l="l" t="t" r="r" b="b"/>
              <a:pathLst>
                <a:path w="1828800" h="1536700">
                  <a:moveTo>
                    <a:pt x="0" y="0"/>
                  </a:moveTo>
                  <a:lnTo>
                    <a:pt x="1828800" y="1536700"/>
                  </a:lnTo>
                </a:path>
              </a:pathLst>
            </a:cu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3314700" y="4565650"/>
              <a:ext cx="1879600" cy="1771650"/>
            </a:xfrm>
            <a:custGeom>
              <a:avLst/>
              <a:gdLst>
                <a:gd name="connsiteX0" fmla="*/ 0 w 1841500"/>
                <a:gd name="connsiteY0" fmla="*/ 0 h 1790700"/>
                <a:gd name="connsiteX1" fmla="*/ 1841500 w 1841500"/>
                <a:gd name="connsiteY1" fmla="*/ 1790700 h 1790700"/>
                <a:gd name="connsiteX0" fmla="*/ 0 w 1879600"/>
                <a:gd name="connsiteY0" fmla="*/ 0 h 1771650"/>
                <a:gd name="connsiteX1" fmla="*/ 1879600 w 1879600"/>
                <a:gd name="connsiteY1" fmla="*/ 1771650 h 1771650"/>
              </a:gdLst>
              <a:ahLst/>
              <a:cxnLst>
                <a:cxn ang="0">
                  <a:pos x="connsiteX0" y="connsiteY0"/>
                </a:cxn>
                <a:cxn ang="0">
                  <a:pos x="connsiteX1" y="connsiteY1"/>
                </a:cxn>
              </a:cxnLst>
              <a:rect l="l" t="t" r="r" b="b"/>
              <a:pathLst>
                <a:path w="1879600" h="1771650">
                  <a:moveTo>
                    <a:pt x="0" y="0"/>
                  </a:moveTo>
                  <a:lnTo>
                    <a:pt x="1879600" y="1771650"/>
                  </a:lnTo>
                </a:path>
              </a:pathLst>
            </a:cu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483429" y="4313755"/>
              <a:ext cx="583814" cy="379656"/>
            </a:xfrm>
            <a:prstGeom prst="rect">
              <a:avLst/>
            </a:prstGeom>
            <a:noFill/>
          </p:spPr>
          <p:txBody>
            <a:bodyPr wrap="none" rtlCol="0">
              <a:spAutoFit/>
            </a:bodyPr>
            <a:lstStyle/>
            <a:p>
              <a:r>
                <a:rPr lang="en-US" sz="1800" dirty="0" smtClean="0"/>
                <a:t>/</a:t>
              </a:r>
              <a:r>
                <a:rPr lang="en-US" sz="1800" dirty="0" err="1" smtClean="0"/>
                <a:t>usr</a:t>
              </a:r>
              <a:endParaRPr lang="en-US" sz="1800" dirty="0"/>
            </a:p>
          </p:txBody>
        </p:sp>
        <p:sp>
          <p:nvSpPr>
            <p:cNvPr id="25" name="TextBox 24"/>
            <p:cNvSpPr txBox="1"/>
            <p:nvPr/>
          </p:nvSpPr>
          <p:spPr>
            <a:xfrm>
              <a:off x="5231189" y="2153320"/>
              <a:ext cx="492443" cy="369332"/>
            </a:xfrm>
            <a:prstGeom prst="rect">
              <a:avLst/>
            </a:prstGeom>
            <a:noFill/>
          </p:spPr>
          <p:txBody>
            <a:bodyPr wrap="none" rtlCol="0">
              <a:spAutoFit/>
            </a:bodyPr>
            <a:lstStyle/>
            <a:p>
              <a:r>
                <a:rPr lang="en-US" sz="1800" dirty="0" smtClean="0"/>
                <a:t>bin</a:t>
              </a:r>
              <a:endParaRPr lang="en-US" sz="1800" dirty="0"/>
            </a:p>
          </p:txBody>
        </p:sp>
        <p:sp>
          <p:nvSpPr>
            <p:cNvPr id="26" name="TextBox 25"/>
            <p:cNvSpPr txBox="1"/>
            <p:nvPr/>
          </p:nvSpPr>
          <p:spPr>
            <a:xfrm>
              <a:off x="5234367" y="2405723"/>
              <a:ext cx="530915" cy="369332"/>
            </a:xfrm>
            <a:prstGeom prst="rect">
              <a:avLst/>
            </a:prstGeom>
            <a:noFill/>
          </p:spPr>
          <p:txBody>
            <a:bodyPr wrap="none" rtlCol="0">
              <a:spAutoFit/>
            </a:bodyPr>
            <a:lstStyle/>
            <a:p>
              <a:r>
                <a:rPr lang="en-US" sz="1800" dirty="0" smtClean="0"/>
                <a:t>ccs</a:t>
              </a:r>
              <a:endParaRPr lang="en-US" sz="1800" dirty="0"/>
            </a:p>
          </p:txBody>
        </p:sp>
        <p:sp>
          <p:nvSpPr>
            <p:cNvPr id="27" name="TextBox 26"/>
            <p:cNvSpPr txBox="1"/>
            <p:nvPr/>
          </p:nvSpPr>
          <p:spPr>
            <a:xfrm>
              <a:off x="5237545" y="2683526"/>
              <a:ext cx="915635" cy="369332"/>
            </a:xfrm>
            <a:prstGeom prst="rect">
              <a:avLst/>
            </a:prstGeom>
            <a:noFill/>
          </p:spPr>
          <p:txBody>
            <a:bodyPr wrap="none" rtlCol="0">
              <a:spAutoFit/>
            </a:bodyPr>
            <a:lstStyle/>
            <a:p>
              <a:r>
                <a:rPr lang="en-US" sz="1800" dirty="0" smtClean="0"/>
                <a:t>include</a:t>
              </a:r>
              <a:endParaRPr lang="en-US" sz="1800" dirty="0"/>
            </a:p>
          </p:txBody>
        </p:sp>
        <p:sp>
          <p:nvSpPr>
            <p:cNvPr id="28" name="TextBox 27"/>
            <p:cNvSpPr txBox="1"/>
            <p:nvPr/>
          </p:nvSpPr>
          <p:spPr>
            <a:xfrm>
              <a:off x="5240723" y="2986729"/>
              <a:ext cx="556563" cy="369332"/>
            </a:xfrm>
            <a:prstGeom prst="rect">
              <a:avLst/>
            </a:prstGeom>
            <a:noFill/>
          </p:spPr>
          <p:txBody>
            <a:bodyPr wrap="none" rtlCol="0">
              <a:spAutoFit/>
            </a:bodyPr>
            <a:lstStyle/>
            <a:p>
              <a:r>
                <a:rPr lang="en-US" sz="1800" dirty="0" err="1" smtClean="0"/>
                <a:t>Ibin</a:t>
              </a:r>
              <a:endParaRPr lang="en-US" sz="1800" dirty="0"/>
            </a:p>
          </p:txBody>
        </p:sp>
        <p:sp>
          <p:nvSpPr>
            <p:cNvPr id="29" name="TextBox 28"/>
            <p:cNvSpPr txBox="1"/>
            <p:nvPr/>
          </p:nvSpPr>
          <p:spPr>
            <a:xfrm>
              <a:off x="5243901" y="3302632"/>
              <a:ext cx="415498" cy="369332"/>
            </a:xfrm>
            <a:prstGeom prst="rect">
              <a:avLst/>
            </a:prstGeom>
            <a:noFill/>
          </p:spPr>
          <p:txBody>
            <a:bodyPr wrap="none" rtlCol="0">
              <a:spAutoFit/>
            </a:bodyPr>
            <a:lstStyle/>
            <a:p>
              <a:r>
                <a:rPr lang="en-US" sz="1800" dirty="0" smtClean="0"/>
                <a:t>lib</a:t>
              </a:r>
              <a:endParaRPr lang="en-US" sz="1800" dirty="0"/>
            </a:p>
          </p:txBody>
        </p:sp>
        <p:sp>
          <p:nvSpPr>
            <p:cNvPr id="30" name="TextBox 29"/>
            <p:cNvSpPr txBox="1"/>
            <p:nvPr/>
          </p:nvSpPr>
          <p:spPr>
            <a:xfrm>
              <a:off x="5247079" y="3555035"/>
              <a:ext cx="505267" cy="369332"/>
            </a:xfrm>
            <a:prstGeom prst="rect">
              <a:avLst/>
            </a:prstGeom>
            <a:noFill/>
          </p:spPr>
          <p:txBody>
            <a:bodyPr wrap="none" rtlCol="0">
              <a:spAutoFit/>
            </a:bodyPr>
            <a:lstStyle/>
            <a:p>
              <a:r>
                <a:rPr lang="en-US" sz="1800" dirty="0" err="1" smtClean="0"/>
                <a:t>Ipp</a:t>
              </a:r>
              <a:endParaRPr lang="en-US" sz="1800" dirty="0"/>
            </a:p>
          </p:txBody>
        </p:sp>
        <p:sp>
          <p:nvSpPr>
            <p:cNvPr id="31" name="TextBox 30"/>
            <p:cNvSpPr txBox="1"/>
            <p:nvPr/>
          </p:nvSpPr>
          <p:spPr>
            <a:xfrm>
              <a:off x="5250257" y="3820138"/>
              <a:ext cx="607859" cy="369332"/>
            </a:xfrm>
            <a:prstGeom prst="rect">
              <a:avLst/>
            </a:prstGeom>
            <a:noFill/>
          </p:spPr>
          <p:txBody>
            <a:bodyPr wrap="none" rtlCol="0">
              <a:spAutoFit/>
            </a:bodyPr>
            <a:lstStyle/>
            <a:p>
              <a:r>
                <a:rPr lang="en-US" sz="1800" dirty="0" err="1" smtClean="0"/>
                <a:t>sbin</a:t>
              </a:r>
              <a:endParaRPr lang="en-US" sz="1800" dirty="0"/>
            </a:p>
          </p:txBody>
        </p:sp>
        <p:sp>
          <p:nvSpPr>
            <p:cNvPr id="32" name="TextBox 31"/>
            <p:cNvSpPr txBox="1"/>
            <p:nvPr/>
          </p:nvSpPr>
          <p:spPr>
            <a:xfrm>
              <a:off x="5253435" y="4097941"/>
              <a:ext cx="761747" cy="369332"/>
            </a:xfrm>
            <a:prstGeom prst="rect">
              <a:avLst/>
            </a:prstGeom>
            <a:noFill/>
          </p:spPr>
          <p:txBody>
            <a:bodyPr wrap="none" rtlCol="0">
              <a:spAutoFit/>
            </a:bodyPr>
            <a:lstStyle/>
            <a:p>
              <a:r>
                <a:rPr lang="en-US" sz="1800" dirty="0" smtClean="0"/>
                <a:t>share</a:t>
              </a:r>
              <a:endParaRPr lang="en-US" sz="1800" dirty="0"/>
            </a:p>
          </p:txBody>
        </p:sp>
        <p:sp>
          <p:nvSpPr>
            <p:cNvPr id="33" name="TextBox 32"/>
            <p:cNvSpPr txBox="1"/>
            <p:nvPr/>
          </p:nvSpPr>
          <p:spPr>
            <a:xfrm>
              <a:off x="5256613" y="4388444"/>
              <a:ext cx="633507" cy="369332"/>
            </a:xfrm>
            <a:prstGeom prst="rect">
              <a:avLst/>
            </a:prstGeom>
            <a:noFill/>
          </p:spPr>
          <p:txBody>
            <a:bodyPr wrap="none" rtlCol="0">
              <a:spAutoFit/>
            </a:bodyPr>
            <a:lstStyle/>
            <a:p>
              <a:r>
                <a:rPr lang="en-US" sz="1800" dirty="0" err="1" smtClean="0"/>
                <a:t>adm</a:t>
              </a:r>
              <a:endParaRPr lang="en-US" sz="1800" dirty="0"/>
            </a:p>
          </p:txBody>
        </p:sp>
        <p:sp>
          <p:nvSpPr>
            <p:cNvPr id="34" name="TextBox 33"/>
            <p:cNvSpPr txBox="1"/>
            <p:nvPr/>
          </p:nvSpPr>
          <p:spPr>
            <a:xfrm>
              <a:off x="5259791" y="4742447"/>
              <a:ext cx="736099" cy="369332"/>
            </a:xfrm>
            <a:prstGeom prst="rect">
              <a:avLst/>
            </a:prstGeom>
            <a:noFill/>
          </p:spPr>
          <p:txBody>
            <a:bodyPr wrap="none" rtlCol="0">
              <a:spAutoFit/>
            </a:bodyPr>
            <a:lstStyle/>
            <a:p>
              <a:r>
                <a:rPr lang="en-US" sz="1800" dirty="0" smtClean="0"/>
                <a:t>spool</a:t>
              </a:r>
              <a:endParaRPr lang="en-US" sz="1800" dirty="0"/>
            </a:p>
          </p:txBody>
        </p:sp>
        <p:sp>
          <p:nvSpPr>
            <p:cNvPr id="35" name="TextBox 34"/>
            <p:cNvSpPr txBox="1"/>
            <p:nvPr/>
          </p:nvSpPr>
          <p:spPr>
            <a:xfrm>
              <a:off x="5262969" y="5058350"/>
              <a:ext cx="569387" cy="369332"/>
            </a:xfrm>
            <a:prstGeom prst="rect">
              <a:avLst/>
            </a:prstGeom>
            <a:noFill/>
          </p:spPr>
          <p:txBody>
            <a:bodyPr wrap="none" rtlCol="0">
              <a:spAutoFit/>
            </a:bodyPr>
            <a:lstStyle/>
            <a:p>
              <a:r>
                <a:rPr lang="en-US" sz="1800" dirty="0" err="1" smtClean="0"/>
                <a:t>tmp</a:t>
              </a:r>
              <a:endParaRPr lang="en-US" sz="1800" dirty="0"/>
            </a:p>
          </p:txBody>
        </p:sp>
        <p:sp>
          <p:nvSpPr>
            <p:cNvPr id="36" name="TextBox 35"/>
            <p:cNvSpPr txBox="1"/>
            <p:nvPr/>
          </p:nvSpPr>
          <p:spPr>
            <a:xfrm>
              <a:off x="5266147" y="5374253"/>
              <a:ext cx="633507" cy="369332"/>
            </a:xfrm>
            <a:prstGeom prst="rect">
              <a:avLst/>
            </a:prstGeom>
            <a:noFill/>
          </p:spPr>
          <p:txBody>
            <a:bodyPr wrap="none" rtlCol="0">
              <a:spAutoFit/>
            </a:bodyPr>
            <a:lstStyle/>
            <a:p>
              <a:r>
                <a:rPr lang="en-US" sz="1800" dirty="0" smtClean="0"/>
                <a:t>man</a:t>
              </a:r>
              <a:endParaRPr lang="en-US" sz="1800" dirty="0"/>
            </a:p>
          </p:txBody>
        </p:sp>
        <p:sp>
          <p:nvSpPr>
            <p:cNvPr id="37" name="TextBox 36"/>
            <p:cNvSpPr txBox="1"/>
            <p:nvPr/>
          </p:nvSpPr>
          <p:spPr>
            <a:xfrm>
              <a:off x="5269325" y="5652056"/>
              <a:ext cx="505267" cy="369332"/>
            </a:xfrm>
            <a:prstGeom prst="rect">
              <a:avLst/>
            </a:prstGeom>
            <a:noFill/>
          </p:spPr>
          <p:txBody>
            <a:bodyPr wrap="none" rtlCol="0">
              <a:spAutoFit/>
            </a:bodyPr>
            <a:lstStyle/>
            <a:p>
              <a:r>
                <a:rPr lang="en-US" sz="1800" dirty="0" err="1" smtClean="0"/>
                <a:t>Ipd</a:t>
              </a:r>
              <a:endParaRPr lang="en-US" sz="1800" dirty="0"/>
            </a:p>
          </p:txBody>
        </p:sp>
        <p:sp>
          <p:nvSpPr>
            <p:cNvPr id="38" name="TextBox 37"/>
            <p:cNvSpPr txBox="1"/>
            <p:nvPr/>
          </p:nvSpPr>
          <p:spPr>
            <a:xfrm>
              <a:off x="5272503" y="5891759"/>
              <a:ext cx="415498" cy="369332"/>
            </a:xfrm>
            <a:prstGeom prst="rect">
              <a:avLst/>
            </a:prstGeom>
            <a:noFill/>
          </p:spPr>
          <p:txBody>
            <a:bodyPr wrap="none" rtlCol="0">
              <a:spAutoFit/>
            </a:bodyPr>
            <a:lstStyle/>
            <a:p>
              <a:r>
                <a:rPr lang="en-US" sz="1800" b="1" dirty="0" smtClean="0"/>
                <a:t>…</a:t>
              </a:r>
              <a:endParaRPr lang="en-US" sz="1800" b="1" dirty="0"/>
            </a:p>
          </p:txBody>
        </p:sp>
        <p:sp>
          <p:nvSpPr>
            <p:cNvPr id="39" name="TextBox 38"/>
            <p:cNvSpPr txBox="1"/>
            <p:nvPr/>
          </p:nvSpPr>
          <p:spPr>
            <a:xfrm>
              <a:off x="5272503" y="6108893"/>
              <a:ext cx="415498" cy="369332"/>
            </a:xfrm>
            <a:prstGeom prst="rect">
              <a:avLst/>
            </a:prstGeom>
            <a:noFill/>
          </p:spPr>
          <p:txBody>
            <a:bodyPr wrap="none" rtlCol="0">
              <a:spAutoFit/>
            </a:bodyPr>
            <a:lstStyle/>
            <a:p>
              <a:r>
                <a:rPr lang="en-US" sz="1800" b="1" dirty="0" smtClean="0"/>
                <a:t>…</a:t>
              </a:r>
              <a:endParaRPr lang="en-US" sz="1800" b="1" dirty="0"/>
            </a:p>
          </p:txBody>
        </p:sp>
        <p:sp>
          <p:nvSpPr>
            <p:cNvPr id="40" name="TextBox 39"/>
            <p:cNvSpPr txBox="1"/>
            <p:nvPr/>
          </p:nvSpPr>
          <p:spPr>
            <a:xfrm>
              <a:off x="6771886" y="4388444"/>
              <a:ext cx="1082348" cy="369332"/>
            </a:xfrm>
            <a:prstGeom prst="rect">
              <a:avLst/>
            </a:prstGeom>
            <a:noFill/>
          </p:spPr>
          <p:txBody>
            <a:bodyPr wrap="none" rtlCol="0">
              <a:spAutoFit/>
            </a:bodyPr>
            <a:lstStyle/>
            <a:p>
              <a:r>
                <a:rPr lang="en-US" sz="1800" dirty="0" smtClean="0"/>
                <a:t>/</a:t>
              </a:r>
              <a:r>
                <a:rPr lang="en-US" sz="1800" dirty="0" err="1" smtClean="0"/>
                <a:t>var</a:t>
              </a:r>
              <a:r>
                <a:rPr lang="en-US" sz="1800" dirty="0" smtClean="0"/>
                <a:t>/</a:t>
              </a:r>
              <a:r>
                <a:rPr lang="en-US" sz="1800" dirty="0" err="1" smtClean="0"/>
                <a:t>adm</a:t>
              </a:r>
              <a:endParaRPr lang="en-US" sz="1800" dirty="0"/>
            </a:p>
          </p:txBody>
        </p:sp>
        <p:sp>
          <p:nvSpPr>
            <p:cNvPr id="41" name="TextBox 40"/>
            <p:cNvSpPr txBox="1"/>
            <p:nvPr/>
          </p:nvSpPr>
          <p:spPr>
            <a:xfrm>
              <a:off x="6775064" y="4742447"/>
              <a:ext cx="1184940" cy="369332"/>
            </a:xfrm>
            <a:prstGeom prst="rect">
              <a:avLst/>
            </a:prstGeom>
            <a:noFill/>
          </p:spPr>
          <p:txBody>
            <a:bodyPr wrap="none" rtlCol="0">
              <a:spAutoFit/>
            </a:bodyPr>
            <a:lstStyle/>
            <a:p>
              <a:r>
                <a:rPr lang="en-US" sz="1800" dirty="0" smtClean="0"/>
                <a:t>/</a:t>
              </a:r>
              <a:r>
                <a:rPr lang="en-US" sz="1800" dirty="0" err="1" smtClean="0"/>
                <a:t>var</a:t>
              </a:r>
              <a:r>
                <a:rPr lang="en-US" sz="1800" dirty="0" smtClean="0"/>
                <a:t>/spool</a:t>
              </a:r>
              <a:endParaRPr lang="en-US" sz="1800" dirty="0"/>
            </a:p>
          </p:txBody>
        </p:sp>
        <p:sp>
          <p:nvSpPr>
            <p:cNvPr id="42" name="TextBox 41"/>
            <p:cNvSpPr txBox="1"/>
            <p:nvPr/>
          </p:nvSpPr>
          <p:spPr>
            <a:xfrm>
              <a:off x="6778242" y="5058350"/>
              <a:ext cx="1018227" cy="369332"/>
            </a:xfrm>
            <a:prstGeom prst="rect">
              <a:avLst/>
            </a:prstGeom>
            <a:noFill/>
          </p:spPr>
          <p:txBody>
            <a:bodyPr wrap="none" rtlCol="0">
              <a:spAutoFit/>
            </a:bodyPr>
            <a:lstStyle/>
            <a:p>
              <a:r>
                <a:rPr lang="en-US" sz="1800" dirty="0" smtClean="0"/>
                <a:t>/</a:t>
              </a:r>
              <a:r>
                <a:rPr lang="en-US" sz="1800" dirty="0" err="1" smtClean="0"/>
                <a:t>var</a:t>
              </a:r>
              <a:r>
                <a:rPr lang="en-US" sz="1800" dirty="0" smtClean="0"/>
                <a:t>/</a:t>
              </a:r>
              <a:r>
                <a:rPr lang="en-US" sz="1800" dirty="0" err="1" smtClean="0"/>
                <a:t>tmp</a:t>
              </a:r>
              <a:endParaRPr lang="en-US" sz="1800" dirty="0"/>
            </a:p>
          </p:txBody>
        </p:sp>
        <p:sp>
          <p:nvSpPr>
            <p:cNvPr id="43" name="TextBox 42"/>
            <p:cNvSpPr txBox="1"/>
            <p:nvPr/>
          </p:nvSpPr>
          <p:spPr>
            <a:xfrm>
              <a:off x="6781420" y="5374253"/>
              <a:ext cx="1723549" cy="369332"/>
            </a:xfrm>
            <a:prstGeom prst="rect">
              <a:avLst/>
            </a:prstGeom>
            <a:noFill/>
          </p:spPr>
          <p:txBody>
            <a:bodyPr wrap="none" rtlCol="0">
              <a:spAutoFit/>
            </a:bodyPr>
            <a:lstStyle/>
            <a:p>
              <a:r>
                <a:rPr lang="en-US" sz="1800" dirty="0" smtClean="0"/>
                <a:t>/</a:t>
              </a:r>
              <a:r>
                <a:rPr lang="en-US" sz="1800" dirty="0" err="1" smtClean="0"/>
                <a:t>usr</a:t>
              </a:r>
              <a:r>
                <a:rPr lang="en-US" sz="1800" dirty="0" smtClean="0"/>
                <a:t>/share/man</a:t>
              </a:r>
              <a:endParaRPr lang="en-US" sz="1800" dirty="0"/>
            </a:p>
          </p:txBody>
        </p:sp>
        <p:sp>
          <p:nvSpPr>
            <p:cNvPr id="44" name="TextBox 43"/>
            <p:cNvSpPr txBox="1"/>
            <p:nvPr/>
          </p:nvSpPr>
          <p:spPr>
            <a:xfrm>
              <a:off x="6784598" y="5652056"/>
              <a:ext cx="1249060" cy="369332"/>
            </a:xfrm>
            <a:prstGeom prst="rect">
              <a:avLst/>
            </a:prstGeom>
            <a:noFill/>
          </p:spPr>
          <p:txBody>
            <a:bodyPr wrap="none" rtlCol="0">
              <a:spAutoFit/>
            </a:bodyPr>
            <a:lstStyle/>
            <a:p>
              <a:r>
                <a:rPr lang="en-US" sz="1800" dirty="0" smtClean="0"/>
                <a:t>/</a:t>
              </a:r>
              <a:r>
                <a:rPr lang="en-US" sz="1800" dirty="0" err="1" smtClean="0"/>
                <a:t>usr</a:t>
              </a:r>
              <a:r>
                <a:rPr lang="en-US" sz="1800" dirty="0" smtClean="0"/>
                <a:t>/lib/</a:t>
              </a:r>
              <a:r>
                <a:rPr lang="en-US" sz="1800" dirty="0" err="1" smtClean="0"/>
                <a:t>Ipd</a:t>
              </a:r>
              <a:endParaRPr lang="en-US" sz="1800" dirty="0"/>
            </a:p>
          </p:txBody>
        </p:sp>
        <p:cxnSp>
          <p:nvCxnSpPr>
            <p:cNvPr id="23" name="Straight Arrow Connector 22"/>
            <p:cNvCxnSpPr/>
            <p:nvPr/>
          </p:nvCxnSpPr>
          <p:spPr>
            <a:xfrm>
              <a:off x="6015182" y="4584700"/>
              <a:ext cx="652318" cy="0"/>
            </a:xfrm>
            <a:prstGeom prst="straightConnector1">
              <a:avLst/>
            </a:prstGeom>
            <a:ln w="381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6015182" y="4940300"/>
              <a:ext cx="652318" cy="0"/>
            </a:xfrm>
            <a:prstGeom prst="straightConnector1">
              <a:avLst/>
            </a:prstGeom>
            <a:ln w="381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015182" y="5257800"/>
              <a:ext cx="652318" cy="0"/>
            </a:xfrm>
            <a:prstGeom prst="straightConnector1">
              <a:avLst/>
            </a:prstGeom>
            <a:ln w="381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6015182" y="5549900"/>
              <a:ext cx="652318" cy="0"/>
            </a:xfrm>
            <a:prstGeom prst="straightConnector1">
              <a:avLst/>
            </a:prstGeom>
            <a:ln w="381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6015182" y="5880100"/>
              <a:ext cx="652318" cy="0"/>
            </a:xfrm>
            <a:prstGeom prst="straightConnector1">
              <a:avLst/>
            </a:prstGeom>
            <a:ln w="381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2483429" y="2153319"/>
              <a:ext cx="6138058" cy="4305537"/>
            </a:xfrm>
            <a:prstGeom prst="roundRect">
              <a:avLst>
                <a:gd name="adj" fmla="val 4525"/>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p:txBody>
          <a:bodyPr/>
          <a:lstStyle/>
          <a:p>
            <a:r>
              <a:rPr lang="en-US" smtClean="0"/>
              <a:t>1.6 Essential Commands in /bin and /sbin</a:t>
            </a:r>
            <a:br>
              <a:rPr lang="en-US" smtClean="0"/>
            </a:br>
            <a:r>
              <a:rPr lang="en-US" smtClean="0"/>
              <a:t/>
            </a:r>
            <a:br>
              <a:rPr lang="en-US" smtClean="0"/>
            </a:br>
            <a:r>
              <a:rPr lang="en-US" smtClean="0"/>
              <a:t/>
            </a:r>
            <a:br>
              <a:rPr lang="en-US" smtClean="0"/>
            </a:br>
            <a:endParaRPr lang="en-US"/>
          </a:p>
        </p:txBody>
      </p:sp>
      <p:sp>
        <p:nvSpPr>
          <p:cNvPr id="132" name="Google Shape;132;p25"/>
          <p:cNvSpPr txBox="1">
            <a:spLocks noGrp="1"/>
          </p:cNvSpPr>
          <p:nvPr>
            <p:ph type="body" idx="2"/>
          </p:nvPr>
        </p:nvSpPr>
        <p:spPr/>
        <p:txBody>
          <a:bodyPr/>
          <a:lstStyle/>
          <a:p>
            <a:r>
              <a:rPr lang="en-US" dirty="0" smtClean="0"/>
              <a:t> </a:t>
            </a:r>
            <a:endParaRPr lang="en-US" dirty="0"/>
          </a:p>
        </p:txBody>
      </p:sp>
      <p:sp>
        <p:nvSpPr>
          <p:cNvPr id="6" name="Rounded Rectangle 5"/>
          <p:cNvSpPr/>
          <p:nvPr/>
        </p:nvSpPr>
        <p:spPr>
          <a:xfrm>
            <a:off x="514351" y="2000204"/>
            <a:ext cx="10934700" cy="3028996"/>
          </a:xfrm>
          <a:prstGeom prst="roundRect">
            <a:avLst>
              <a:gd name="adj" fmla="val 8036"/>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182880" rtlCol="0" anchor="b"/>
          <a:lstStyle/>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/bin directory is the primary folder for storing executable programs.</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/bin directory contains essential executable files which are required in a single user mode.</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The commands in /bin and /</a:t>
            </a:r>
            <a:r>
              <a:rPr lang="en-US" sz="1800" dirty="0" err="1">
                <a:solidFill>
                  <a:schemeClr val="tx1"/>
                </a:solidFill>
              </a:rPr>
              <a:t>sbin</a:t>
            </a:r>
            <a:r>
              <a:rPr lang="en-US" sz="1800" dirty="0">
                <a:solidFill>
                  <a:schemeClr val="tx1"/>
                </a:solidFill>
              </a:rPr>
              <a:t> need not to be updated often. It is kept stable to maintain system integrity.</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a:t>
            </a:r>
            <a:r>
              <a:rPr lang="en-US" sz="1800" dirty="0" err="1">
                <a:solidFill>
                  <a:schemeClr val="tx1"/>
                </a:solidFill>
              </a:rPr>
              <a:t>sbin</a:t>
            </a:r>
            <a:r>
              <a:rPr lang="en-US" sz="1800" dirty="0">
                <a:solidFill>
                  <a:schemeClr val="tx1"/>
                </a:solidFill>
              </a:rPr>
              <a:t> directory holds commands that are required to boot the system.</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Root user uses commands in /</a:t>
            </a:r>
            <a:r>
              <a:rPr lang="en-US" sz="1800" dirty="0" err="1">
                <a:solidFill>
                  <a:schemeClr val="tx1"/>
                </a:solidFill>
              </a:rPr>
              <a:t>sbin</a:t>
            </a:r>
            <a:r>
              <a:rPr lang="en-US" sz="1800" dirty="0">
                <a:solidFill>
                  <a:schemeClr val="tx1"/>
                </a:solidFill>
              </a:rPr>
              <a:t> directory.</a:t>
            </a:r>
          </a:p>
        </p:txBody>
      </p:sp>
      <p:sp>
        <p:nvSpPr>
          <p:cNvPr id="7" name="Rounded Rectangle 6"/>
          <p:cNvSpPr/>
          <p:nvPr/>
        </p:nvSpPr>
        <p:spPr>
          <a:xfrm>
            <a:off x="292355" y="1438301"/>
            <a:ext cx="11378692" cy="886662"/>
          </a:xfrm>
          <a:prstGeom prst="roundRect">
            <a:avLst>
              <a:gd name="adj" fmla="val 18816"/>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buClrTx/>
            </a:pPr>
            <a:r>
              <a:rPr lang="en-US" sz="2000" b="1" dirty="0">
                <a:solidFill>
                  <a:schemeClr val="bg1"/>
                </a:solidFill>
              </a:rPr>
              <a:t>Following are the essential commands in /bin and /</a:t>
            </a:r>
            <a:r>
              <a:rPr lang="en-US" sz="2000" b="1" dirty="0" err="1">
                <a:solidFill>
                  <a:schemeClr val="bg1"/>
                </a:solidFill>
              </a:rPr>
              <a:t>sbin</a:t>
            </a:r>
            <a:r>
              <a:rPr lang="en-US" sz="2000" b="1" dirty="0">
                <a:solidFill>
                  <a:schemeClr val="bg1"/>
                </a:solidFill>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p:txBody>
          <a:bodyPr/>
          <a:lstStyle/>
          <a:p>
            <a:r>
              <a:rPr lang="en-US" smtClean="0"/>
              <a:t>What did You Grasp?</a:t>
            </a:r>
            <a:endParaRPr lang="en-US"/>
          </a:p>
        </p:txBody>
      </p:sp>
      <p:sp>
        <p:nvSpPr>
          <p:cNvPr id="138" name="Google Shape;138;p26"/>
          <p:cNvSpPr txBox="1">
            <a:spLocks noGrp="1"/>
          </p:cNvSpPr>
          <p:nvPr>
            <p:ph type="body" sz="quarter" idx="26"/>
          </p:nvPr>
        </p:nvSpPr>
        <p:spPr/>
        <p:txBody>
          <a:bodyPr/>
          <a:lstStyle/>
          <a:p>
            <a:r>
              <a:rPr lang="en-US" smtClean="0"/>
              <a:t>System configuration files are stored in which directory?</a:t>
            </a:r>
          </a:p>
          <a:p>
            <a:pPr lvl="1"/>
            <a:r>
              <a:rPr lang="en-US" smtClean="0"/>
              <a:t>/root</a:t>
            </a:r>
          </a:p>
          <a:p>
            <a:pPr lvl="1"/>
            <a:r>
              <a:rPr lang="en-US" smtClean="0"/>
              <a:t>/bin</a:t>
            </a:r>
          </a:p>
          <a:p>
            <a:pPr lvl="1"/>
            <a:r>
              <a:rPr lang="en-US" smtClean="0"/>
              <a:t>/etc</a:t>
            </a:r>
          </a:p>
          <a:p>
            <a:pPr lvl="1"/>
            <a:r>
              <a:rPr lang="en-US" smtClean="0"/>
              <a:t>/usr</a:t>
            </a:r>
          </a:p>
          <a:p>
            <a:endParaRPr lang="en-US" smtClean="0"/>
          </a:p>
          <a:p>
            <a:r>
              <a:rPr lang="en-US" smtClean="0"/>
              <a:t>Kernel modules are stored in which directory?</a:t>
            </a:r>
          </a:p>
          <a:p>
            <a:pPr lvl="1"/>
            <a:r>
              <a:rPr lang="en-US" smtClean="0"/>
              <a:t>/root</a:t>
            </a:r>
          </a:p>
          <a:p>
            <a:pPr lvl="1"/>
            <a:r>
              <a:rPr lang="en-US" smtClean="0"/>
              <a:t>/usr</a:t>
            </a:r>
          </a:p>
          <a:p>
            <a:pPr lvl="1"/>
            <a:r>
              <a:rPr lang="en-US" smtClean="0"/>
              <a:t>/etc</a:t>
            </a:r>
          </a:p>
          <a:p>
            <a:pPr lvl="1"/>
            <a:r>
              <a:rPr lang="en-US" smtClean="0"/>
              <a:t>/lib</a:t>
            </a:r>
          </a:p>
          <a:p>
            <a:endParaRPr lang="en-US" smtClean="0"/>
          </a:p>
          <a:p>
            <a:endParaRPr lang="en-US"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p:txBody>
          <a:bodyPr/>
          <a:lstStyle/>
          <a:p>
            <a:r>
              <a:rPr lang="en-US" smtClean="0"/>
              <a:t>What did You Grasp?</a:t>
            </a:r>
            <a:endParaRPr lang="en-US"/>
          </a:p>
        </p:txBody>
      </p:sp>
      <p:sp>
        <p:nvSpPr>
          <p:cNvPr id="150" name="Google Shape;150;p28"/>
          <p:cNvSpPr txBox="1">
            <a:spLocks noGrp="1"/>
          </p:cNvSpPr>
          <p:nvPr>
            <p:ph type="body" sz="quarter" idx="26"/>
          </p:nvPr>
        </p:nvSpPr>
        <p:spPr/>
        <p:txBody>
          <a:bodyPr/>
          <a:lstStyle/>
          <a:p>
            <a:pPr>
              <a:buFont typeface="+mj-lt"/>
              <a:buAutoNum type="arabicPeriod" startAt="3"/>
            </a:pPr>
            <a:r>
              <a:rPr lang="en-US" dirty="0" smtClean="0"/>
              <a:t>The XFS File system has advanced features like ______.</a:t>
            </a:r>
          </a:p>
          <a:p>
            <a:pPr lvl="1"/>
            <a:r>
              <a:rPr lang="en-US" dirty="0" smtClean="0"/>
              <a:t>Copy on Write</a:t>
            </a:r>
          </a:p>
          <a:p>
            <a:pPr lvl="1"/>
            <a:r>
              <a:rPr lang="en-US" dirty="0" smtClean="0"/>
              <a:t>Parallel I/O</a:t>
            </a:r>
          </a:p>
          <a:p>
            <a:pPr lvl="1"/>
            <a:r>
              <a:rPr lang="en-US" dirty="0" smtClean="0"/>
              <a:t>I/O compression</a:t>
            </a:r>
          </a:p>
          <a:p>
            <a:pPr lvl="1"/>
            <a:r>
              <a:rPr lang="en-US" dirty="0" smtClean="0"/>
              <a:t>Auto disk crash recovery</a:t>
            </a:r>
          </a:p>
          <a:p>
            <a:pPr>
              <a:buAutoNum type="arabicPeriod" startAt="3"/>
            </a:pPr>
            <a:endParaRPr lang="en-US" dirty="0" smtClean="0"/>
          </a:p>
          <a:p>
            <a:pPr>
              <a:buAutoNum type="arabicPeriod" startAt="3"/>
            </a:pPr>
            <a:r>
              <a:rPr lang="en-US" dirty="0" smtClean="0"/>
              <a:t>Which </a:t>
            </a:r>
            <a:r>
              <a:rPr lang="en-US" dirty="0"/>
              <a:t>directory holds the commands needed to boot the system?</a:t>
            </a:r>
          </a:p>
          <a:p>
            <a:pPr lvl="1"/>
            <a:r>
              <a:rPr lang="en-US" dirty="0"/>
              <a:t>/bin</a:t>
            </a:r>
          </a:p>
          <a:p>
            <a:pPr lvl="1"/>
            <a:r>
              <a:rPr lang="en-US" dirty="0"/>
              <a:t>/</a:t>
            </a:r>
            <a:r>
              <a:rPr lang="en-US" dirty="0" err="1"/>
              <a:t>sbin</a:t>
            </a:r>
            <a:endParaRPr lang="en-US" dirty="0"/>
          </a:p>
          <a:p>
            <a:pPr lvl="1"/>
            <a:r>
              <a:rPr lang="en-US" dirty="0"/>
              <a:t>/root</a:t>
            </a:r>
          </a:p>
          <a:p>
            <a:pPr lvl="1"/>
            <a:r>
              <a:rPr lang="en-US" dirty="0"/>
              <a:t>/</a:t>
            </a:r>
            <a:r>
              <a:rPr lang="en-US" dirty="0" err="1"/>
              <a:t>usr</a:t>
            </a:r>
            <a:endParaRPr lang="en-US" dirty="0"/>
          </a:p>
          <a:p>
            <a:pPr>
              <a:buAutoNum type="arabicPeriod" startAt="3"/>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p:txBody>
          <a:bodyPr/>
          <a:lstStyle/>
          <a:p>
            <a:r>
              <a:rPr lang="en-US" smtClean="0"/>
              <a:t>2.1 Permissions in Linux</a:t>
            </a:r>
            <a:endParaRPr lang="en-US"/>
          </a:p>
        </p:txBody>
      </p:sp>
      <p:sp>
        <p:nvSpPr>
          <p:cNvPr id="162" name="Google Shape;162;p30"/>
          <p:cNvSpPr txBox="1">
            <a:spLocks noGrp="1"/>
          </p:cNvSpPr>
          <p:nvPr>
            <p:ph type="body" idx="2"/>
          </p:nvPr>
        </p:nvSpPr>
        <p:spPr/>
        <p:txBody>
          <a:bodyPr/>
          <a:lstStyle/>
          <a:p>
            <a:pPr lvl="1"/>
            <a:r>
              <a:rPr lang="en-US" dirty="0" smtClean="0"/>
              <a:t>It’s a mechanism to support OS system files/directories.</a:t>
            </a:r>
          </a:p>
          <a:p>
            <a:pPr lvl="1"/>
            <a:r>
              <a:rPr lang="en-US" dirty="0" smtClean="0"/>
              <a:t>Protection ensures that users will not misuse the resources.</a:t>
            </a:r>
          </a:p>
          <a:p>
            <a:pPr lvl="1"/>
            <a:r>
              <a:rPr lang="en-US" dirty="0" smtClean="0"/>
              <a:t>Resources include CPU, memory, network, partitions, directories, etc.</a:t>
            </a:r>
          </a:p>
          <a:p>
            <a:pPr lvl="1"/>
            <a:r>
              <a:rPr lang="en-US" dirty="0" smtClean="0"/>
              <a:t>Permissions will protect the file system so that a user cannot misuse files owned by other user.</a:t>
            </a:r>
          </a:p>
          <a:p>
            <a:pPr lvl="1"/>
            <a:r>
              <a:rPr lang="en-US" dirty="0" smtClean="0"/>
              <a:t>There are three levels of permission in Linux:</a:t>
            </a:r>
          </a:p>
          <a:p>
            <a:endParaRPr lang="en-US" dirty="0" smtClean="0"/>
          </a:p>
          <a:p>
            <a:endParaRPr lang="en-US" dirty="0" smtClean="0"/>
          </a:p>
          <a:p>
            <a:endParaRPr lang="en-US" dirty="0" smtClean="0"/>
          </a:p>
          <a:p>
            <a:endParaRPr lang="en-US" dirty="0"/>
          </a:p>
        </p:txBody>
      </p:sp>
      <p:grpSp>
        <p:nvGrpSpPr>
          <p:cNvPr id="14" name="Group 13"/>
          <p:cNvGrpSpPr/>
          <p:nvPr/>
        </p:nvGrpSpPr>
        <p:grpSpPr>
          <a:xfrm>
            <a:off x="3996512" y="3371261"/>
            <a:ext cx="4198975" cy="2812662"/>
            <a:chOff x="3996512" y="3371261"/>
            <a:chExt cx="4198975" cy="2812662"/>
          </a:xfrm>
        </p:grpSpPr>
        <p:sp>
          <p:nvSpPr>
            <p:cNvPr id="8" name="Freeform 7"/>
            <p:cNvSpPr/>
            <p:nvPr/>
          </p:nvSpPr>
          <p:spPr>
            <a:xfrm>
              <a:off x="5304233" y="3371261"/>
              <a:ext cx="1583531" cy="791765"/>
            </a:xfrm>
            <a:custGeom>
              <a:avLst/>
              <a:gdLst>
                <a:gd name="connsiteX0" fmla="*/ 0 w 1583531"/>
                <a:gd name="connsiteY0" fmla="*/ 79177 h 791765"/>
                <a:gd name="connsiteX1" fmla="*/ 79177 w 1583531"/>
                <a:gd name="connsiteY1" fmla="*/ 0 h 791765"/>
                <a:gd name="connsiteX2" fmla="*/ 1504355 w 1583531"/>
                <a:gd name="connsiteY2" fmla="*/ 0 h 791765"/>
                <a:gd name="connsiteX3" fmla="*/ 1583532 w 1583531"/>
                <a:gd name="connsiteY3" fmla="*/ 79177 h 791765"/>
                <a:gd name="connsiteX4" fmla="*/ 1583531 w 1583531"/>
                <a:gd name="connsiteY4" fmla="*/ 712589 h 791765"/>
                <a:gd name="connsiteX5" fmla="*/ 1504354 w 1583531"/>
                <a:gd name="connsiteY5" fmla="*/ 791766 h 791765"/>
                <a:gd name="connsiteX6" fmla="*/ 79177 w 1583531"/>
                <a:gd name="connsiteY6" fmla="*/ 791765 h 791765"/>
                <a:gd name="connsiteX7" fmla="*/ 0 w 1583531"/>
                <a:gd name="connsiteY7" fmla="*/ 712588 h 791765"/>
                <a:gd name="connsiteX8" fmla="*/ 0 w 1583531"/>
                <a:gd name="connsiteY8" fmla="*/ 79177 h 791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3531" h="791765">
                  <a:moveTo>
                    <a:pt x="0" y="79177"/>
                  </a:moveTo>
                  <a:cubicBezTo>
                    <a:pt x="0" y="35449"/>
                    <a:pt x="35449" y="0"/>
                    <a:pt x="79177" y="0"/>
                  </a:cubicBezTo>
                  <a:lnTo>
                    <a:pt x="1504355" y="0"/>
                  </a:lnTo>
                  <a:cubicBezTo>
                    <a:pt x="1548083" y="0"/>
                    <a:pt x="1583532" y="35449"/>
                    <a:pt x="1583532" y="79177"/>
                  </a:cubicBezTo>
                  <a:cubicBezTo>
                    <a:pt x="1583532" y="290314"/>
                    <a:pt x="1583531" y="501452"/>
                    <a:pt x="1583531" y="712589"/>
                  </a:cubicBezTo>
                  <a:cubicBezTo>
                    <a:pt x="1583531" y="756317"/>
                    <a:pt x="1548082" y="791766"/>
                    <a:pt x="1504354" y="791766"/>
                  </a:cubicBezTo>
                  <a:lnTo>
                    <a:pt x="79177" y="791765"/>
                  </a:lnTo>
                  <a:cubicBezTo>
                    <a:pt x="35449" y="791765"/>
                    <a:pt x="0" y="756316"/>
                    <a:pt x="0" y="712588"/>
                  </a:cubicBezTo>
                  <a:lnTo>
                    <a:pt x="0" y="79177"/>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200" tIns="103200" rIns="103200" bIns="103200" numCol="1" spcCol="1270" anchor="ctr" anchorCtr="0">
              <a:noAutofit/>
            </a:bodyPr>
            <a:lstStyle/>
            <a:p>
              <a:pPr lvl="0" algn="ctr" defTabSz="933450">
                <a:lnSpc>
                  <a:spcPct val="90000"/>
                </a:lnSpc>
                <a:spcBef>
                  <a:spcPct val="0"/>
                </a:spcBef>
                <a:spcAft>
                  <a:spcPct val="35000"/>
                </a:spcAft>
              </a:pPr>
              <a:r>
                <a:rPr lang="en-US" sz="2000" b="1" kern="1200" smtClean="0"/>
                <a:t>Owner</a:t>
              </a:r>
              <a:endParaRPr lang="en-US" sz="2000" b="1" kern="1200"/>
            </a:p>
          </p:txBody>
        </p:sp>
        <p:sp>
          <p:nvSpPr>
            <p:cNvPr id="9" name="Rectangle 8"/>
            <p:cNvSpPr/>
            <p:nvPr/>
          </p:nvSpPr>
          <p:spPr>
            <a:xfrm rot="3600000">
              <a:off x="6360612" y="4732605"/>
              <a:ext cx="825529" cy="156425"/>
            </a:xfrm>
            <a:prstGeom prst="rect">
              <a:avLst/>
            </a:prstGeom>
            <a:solidFill>
              <a:schemeClr val="tx2">
                <a:lumMod val="25000"/>
              </a:schemeClr>
            </a:solidFill>
            <a:ln>
              <a:solidFill>
                <a:schemeClr val="tx2">
                  <a:lumMod val="5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83135" tIns="55422" rIns="83134" bIns="55423" numCol="1" spcCol="1270" anchor="ctr" anchorCtr="0">
              <a:noAutofit/>
            </a:bodyPr>
            <a:lstStyle/>
            <a:p>
              <a:pPr lvl="0" algn="ctr" defTabSz="533400">
                <a:lnSpc>
                  <a:spcPct val="90000"/>
                </a:lnSpc>
                <a:spcBef>
                  <a:spcPct val="0"/>
                </a:spcBef>
                <a:spcAft>
                  <a:spcPct val="35000"/>
                </a:spcAft>
              </a:pPr>
              <a:endParaRPr lang="en-US" sz="1200" kern="1200"/>
            </a:p>
          </p:txBody>
        </p:sp>
        <p:sp>
          <p:nvSpPr>
            <p:cNvPr id="10" name="Freeform 9"/>
            <p:cNvSpPr/>
            <p:nvPr/>
          </p:nvSpPr>
          <p:spPr>
            <a:xfrm>
              <a:off x="6611956" y="5392158"/>
              <a:ext cx="1583531" cy="791765"/>
            </a:xfrm>
            <a:custGeom>
              <a:avLst/>
              <a:gdLst>
                <a:gd name="connsiteX0" fmla="*/ 0 w 1583531"/>
                <a:gd name="connsiteY0" fmla="*/ 79177 h 791765"/>
                <a:gd name="connsiteX1" fmla="*/ 79177 w 1583531"/>
                <a:gd name="connsiteY1" fmla="*/ 0 h 791765"/>
                <a:gd name="connsiteX2" fmla="*/ 1504355 w 1583531"/>
                <a:gd name="connsiteY2" fmla="*/ 0 h 791765"/>
                <a:gd name="connsiteX3" fmla="*/ 1583532 w 1583531"/>
                <a:gd name="connsiteY3" fmla="*/ 79177 h 791765"/>
                <a:gd name="connsiteX4" fmla="*/ 1583531 w 1583531"/>
                <a:gd name="connsiteY4" fmla="*/ 712589 h 791765"/>
                <a:gd name="connsiteX5" fmla="*/ 1504354 w 1583531"/>
                <a:gd name="connsiteY5" fmla="*/ 791766 h 791765"/>
                <a:gd name="connsiteX6" fmla="*/ 79177 w 1583531"/>
                <a:gd name="connsiteY6" fmla="*/ 791765 h 791765"/>
                <a:gd name="connsiteX7" fmla="*/ 0 w 1583531"/>
                <a:gd name="connsiteY7" fmla="*/ 712588 h 791765"/>
                <a:gd name="connsiteX8" fmla="*/ 0 w 1583531"/>
                <a:gd name="connsiteY8" fmla="*/ 79177 h 791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3531" h="791765">
                  <a:moveTo>
                    <a:pt x="0" y="79177"/>
                  </a:moveTo>
                  <a:cubicBezTo>
                    <a:pt x="0" y="35449"/>
                    <a:pt x="35449" y="0"/>
                    <a:pt x="79177" y="0"/>
                  </a:cubicBezTo>
                  <a:lnTo>
                    <a:pt x="1504355" y="0"/>
                  </a:lnTo>
                  <a:cubicBezTo>
                    <a:pt x="1548083" y="0"/>
                    <a:pt x="1583532" y="35449"/>
                    <a:pt x="1583532" y="79177"/>
                  </a:cubicBezTo>
                  <a:cubicBezTo>
                    <a:pt x="1583532" y="290314"/>
                    <a:pt x="1583531" y="501452"/>
                    <a:pt x="1583531" y="712589"/>
                  </a:cubicBezTo>
                  <a:cubicBezTo>
                    <a:pt x="1583531" y="756317"/>
                    <a:pt x="1548082" y="791766"/>
                    <a:pt x="1504354" y="791766"/>
                  </a:cubicBezTo>
                  <a:lnTo>
                    <a:pt x="79177" y="791765"/>
                  </a:lnTo>
                  <a:cubicBezTo>
                    <a:pt x="35449" y="791765"/>
                    <a:pt x="0" y="756316"/>
                    <a:pt x="0" y="712588"/>
                  </a:cubicBezTo>
                  <a:lnTo>
                    <a:pt x="0" y="79177"/>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200" tIns="103200" rIns="103200" bIns="103200" numCol="1" spcCol="1270" anchor="ctr" anchorCtr="0">
              <a:noAutofit/>
            </a:bodyPr>
            <a:lstStyle/>
            <a:p>
              <a:pPr lvl="0" algn="ctr" defTabSz="933450">
                <a:lnSpc>
                  <a:spcPct val="90000"/>
                </a:lnSpc>
                <a:spcBef>
                  <a:spcPct val="0"/>
                </a:spcBef>
                <a:spcAft>
                  <a:spcPct val="35000"/>
                </a:spcAft>
              </a:pPr>
              <a:r>
                <a:rPr lang="en-US" sz="2000" b="1" kern="1200" smtClean="0"/>
                <a:t>Group</a:t>
              </a:r>
              <a:endParaRPr lang="en-US" sz="2000" b="1" kern="1200" dirty="0" smtClean="0"/>
            </a:p>
          </p:txBody>
        </p:sp>
        <p:sp>
          <p:nvSpPr>
            <p:cNvPr id="11" name="Rectangle 10"/>
            <p:cNvSpPr/>
            <p:nvPr/>
          </p:nvSpPr>
          <p:spPr>
            <a:xfrm>
              <a:off x="5683235" y="5709828"/>
              <a:ext cx="825529" cy="156425"/>
            </a:xfrm>
            <a:prstGeom prst="rect">
              <a:avLst/>
            </a:prstGeom>
            <a:solidFill>
              <a:schemeClr val="tx2">
                <a:lumMod val="25000"/>
              </a:schemeClr>
            </a:solidFill>
            <a:ln>
              <a:solidFill>
                <a:schemeClr val="tx2">
                  <a:lumMod val="5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83135" tIns="55424" rIns="83135" bIns="55423" numCol="1" spcCol="1270" anchor="ctr" anchorCtr="0">
              <a:noAutofit/>
            </a:bodyPr>
            <a:lstStyle/>
            <a:p>
              <a:pPr lvl="0" algn="ctr" defTabSz="533400">
                <a:lnSpc>
                  <a:spcPct val="90000"/>
                </a:lnSpc>
                <a:spcBef>
                  <a:spcPct val="0"/>
                </a:spcBef>
                <a:spcAft>
                  <a:spcPct val="35000"/>
                </a:spcAft>
              </a:pPr>
              <a:endParaRPr lang="en-US" sz="1200" kern="1200"/>
            </a:p>
          </p:txBody>
        </p:sp>
        <p:sp>
          <p:nvSpPr>
            <p:cNvPr id="12" name="Freeform 11"/>
            <p:cNvSpPr/>
            <p:nvPr/>
          </p:nvSpPr>
          <p:spPr>
            <a:xfrm>
              <a:off x="3996512" y="5392158"/>
              <a:ext cx="1583531" cy="791765"/>
            </a:xfrm>
            <a:custGeom>
              <a:avLst/>
              <a:gdLst>
                <a:gd name="connsiteX0" fmla="*/ 0 w 1583531"/>
                <a:gd name="connsiteY0" fmla="*/ 79177 h 791765"/>
                <a:gd name="connsiteX1" fmla="*/ 79177 w 1583531"/>
                <a:gd name="connsiteY1" fmla="*/ 0 h 791765"/>
                <a:gd name="connsiteX2" fmla="*/ 1504355 w 1583531"/>
                <a:gd name="connsiteY2" fmla="*/ 0 h 791765"/>
                <a:gd name="connsiteX3" fmla="*/ 1583532 w 1583531"/>
                <a:gd name="connsiteY3" fmla="*/ 79177 h 791765"/>
                <a:gd name="connsiteX4" fmla="*/ 1583531 w 1583531"/>
                <a:gd name="connsiteY4" fmla="*/ 712589 h 791765"/>
                <a:gd name="connsiteX5" fmla="*/ 1504354 w 1583531"/>
                <a:gd name="connsiteY5" fmla="*/ 791766 h 791765"/>
                <a:gd name="connsiteX6" fmla="*/ 79177 w 1583531"/>
                <a:gd name="connsiteY6" fmla="*/ 791765 h 791765"/>
                <a:gd name="connsiteX7" fmla="*/ 0 w 1583531"/>
                <a:gd name="connsiteY7" fmla="*/ 712588 h 791765"/>
                <a:gd name="connsiteX8" fmla="*/ 0 w 1583531"/>
                <a:gd name="connsiteY8" fmla="*/ 79177 h 791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3531" h="791765">
                  <a:moveTo>
                    <a:pt x="0" y="79177"/>
                  </a:moveTo>
                  <a:cubicBezTo>
                    <a:pt x="0" y="35449"/>
                    <a:pt x="35449" y="0"/>
                    <a:pt x="79177" y="0"/>
                  </a:cubicBezTo>
                  <a:lnTo>
                    <a:pt x="1504355" y="0"/>
                  </a:lnTo>
                  <a:cubicBezTo>
                    <a:pt x="1548083" y="0"/>
                    <a:pt x="1583532" y="35449"/>
                    <a:pt x="1583532" y="79177"/>
                  </a:cubicBezTo>
                  <a:cubicBezTo>
                    <a:pt x="1583532" y="290314"/>
                    <a:pt x="1583531" y="501452"/>
                    <a:pt x="1583531" y="712589"/>
                  </a:cubicBezTo>
                  <a:cubicBezTo>
                    <a:pt x="1583531" y="756317"/>
                    <a:pt x="1548082" y="791766"/>
                    <a:pt x="1504354" y="791766"/>
                  </a:cubicBezTo>
                  <a:lnTo>
                    <a:pt x="79177" y="791765"/>
                  </a:lnTo>
                  <a:cubicBezTo>
                    <a:pt x="35449" y="791765"/>
                    <a:pt x="0" y="756316"/>
                    <a:pt x="0" y="712588"/>
                  </a:cubicBezTo>
                  <a:lnTo>
                    <a:pt x="0" y="79177"/>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200" tIns="103200" rIns="103200" bIns="103200" numCol="1" spcCol="1270" anchor="ctr" anchorCtr="0">
              <a:noAutofit/>
            </a:bodyPr>
            <a:lstStyle/>
            <a:p>
              <a:pPr lvl="0" algn="ctr" defTabSz="933450">
                <a:lnSpc>
                  <a:spcPct val="90000"/>
                </a:lnSpc>
                <a:spcBef>
                  <a:spcPct val="0"/>
                </a:spcBef>
                <a:spcAft>
                  <a:spcPct val="35000"/>
                </a:spcAft>
              </a:pPr>
              <a:r>
                <a:rPr lang="en-US" sz="2000" b="1" kern="1200" smtClean="0"/>
                <a:t>Rest of the world</a:t>
              </a:r>
              <a:endParaRPr lang="en-US" sz="2000" b="1" kern="1200" dirty="0" smtClean="0"/>
            </a:p>
          </p:txBody>
        </p:sp>
        <p:sp>
          <p:nvSpPr>
            <p:cNvPr id="13" name="Rectangle 12"/>
            <p:cNvSpPr/>
            <p:nvPr/>
          </p:nvSpPr>
          <p:spPr>
            <a:xfrm rot="18000000">
              <a:off x="5052891" y="4732605"/>
              <a:ext cx="825529" cy="156425"/>
            </a:xfrm>
            <a:prstGeom prst="rect">
              <a:avLst/>
            </a:prstGeom>
            <a:solidFill>
              <a:schemeClr val="tx2">
                <a:lumMod val="25000"/>
              </a:schemeClr>
            </a:solidFill>
            <a:ln>
              <a:solidFill>
                <a:schemeClr val="tx2">
                  <a:lumMod val="5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83134" tIns="55423" rIns="83135" bIns="55422" numCol="1" spcCol="1270" anchor="ctr" anchorCtr="0">
              <a:noAutofit/>
            </a:bodyPr>
            <a:lstStyle/>
            <a:p>
              <a:pPr lvl="0" algn="ctr" defTabSz="533400">
                <a:lnSpc>
                  <a:spcPct val="90000"/>
                </a:lnSpc>
                <a:spcBef>
                  <a:spcPct val="0"/>
                </a:spcBef>
                <a:spcAft>
                  <a:spcPct val="35000"/>
                </a:spcAft>
              </a:pPr>
              <a:endParaRPr lang="en-US" sz="1200" kern="120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p:txBody>
          <a:bodyPr/>
          <a:lstStyle/>
          <a:p>
            <a:r>
              <a:rPr lang="fr-FR" smtClean="0"/>
              <a:t>2.1 Permissions in Linux (Contd.)</a:t>
            </a:r>
            <a:endParaRPr lang="fr-FR"/>
          </a:p>
        </p:txBody>
      </p:sp>
      <p:sp>
        <p:nvSpPr>
          <p:cNvPr id="168" name="Google Shape;168;p31"/>
          <p:cNvSpPr txBox="1">
            <a:spLocks noGrp="1"/>
          </p:cNvSpPr>
          <p:nvPr>
            <p:ph type="body" idx="2"/>
          </p:nvPr>
        </p:nvSpPr>
        <p:spPr/>
        <p:txBody>
          <a:bodyPr/>
          <a:lstStyle/>
          <a:p>
            <a:r>
              <a:rPr lang="en-US" dirty="0" smtClean="0"/>
              <a:t>The image shows the different levels of permissions in Linux.</a:t>
            </a:r>
            <a:endParaRPr lang="en-US" dirty="0"/>
          </a:p>
        </p:txBody>
      </p:sp>
      <p:grpSp>
        <p:nvGrpSpPr>
          <p:cNvPr id="24" name="Group 23"/>
          <p:cNvGrpSpPr/>
          <p:nvPr/>
        </p:nvGrpSpPr>
        <p:grpSpPr>
          <a:xfrm>
            <a:off x="1079257" y="2000250"/>
            <a:ext cx="9144000" cy="3924300"/>
            <a:chOff x="819150" y="2000250"/>
            <a:chExt cx="9144000" cy="3924300"/>
          </a:xfrm>
        </p:grpSpPr>
        <p:grpSp>
          <p:nvGrpSpPr>
            <p:cNvPr id="20" name="Group 19"/>
            <p:cNvGrpSpPr/>
            <p:nvPr/>
          </p:nvGrpSpPr>
          <p:grpSpPr>
            <a:xfrm>
              <a:off x="1074691" y="2324100"/>
              <a:ext cx="8706584" cy="3369908"/>
              <a:chOff x="1074691" y="2324100"/>
              <a:chExt cx="8706584" cy="3369908"/>
            </a:xfrm>
          </p:grpSpPr>
          <p:sp>
            <p:nvSpPr>
              <p:cNvPr id="6" name="TextBox 5"/>
              <p:cNvSpPr txBox="1"/>
              <p:nvPr/>
            </p:nvSpPr>
            <p:spPr>
              <a:xfrm>
                <a:off x="3402408" y="2324100"/>
                <a:ext cx="3536546" cy="523220"/>
              </a:xfrm>
              <a:prstGeom prst="rect">
                <a:avLst/>
              </a:prstGeom>
              <a:noFill/>
            </p:spPr>
            <p:txBody>
              <a:bodyPr wrap="none" rtlCol="0">
                <a:spAutoFit/>
              </a:bodyPr>
              <a:lstStyle/>
              <a:p>
                <a:r>
                  <a:rPr lang="en-US" sz="2800" b="1" dirty="0" smtClean="0">
                    <a:latin typeface="Consolas" panose="020B0609020204030204" pitchFamily="49" charset="0"/>
                  </a:rPr>
                  <a:t>-  </a:t>
                </a:r>
                <a:r>
                  <a:rPr lang="en-US" sz="2800" b="1" dirty="0" err="1" smtClean="0">
                    <a:latin typeface="Consolas" panose="020B0609020204030204" pitchFamily="49" charset="0"/>
                  </a:rPr>
                  <a:t>rwx</a:t>
                </a:r>
                <a:r>
                  <a:rPr lang="en-US" sz="2800" b="1" dirty="0" smtClean="0">
                    <a:latin typeface="Consolas" panose="020B0609020204030204" pitchFamily="49" charset="0"/>
                  </a:rPr>
                  <a:t>  r-x   --x</a:t>
                </a:r>
                <a:endParaRPr lang="en-US" sz="2800" b="1" dirty="0">
                  <a:latin typeface="Consolas" panose="020B0609020204030204" pitchFamily="49" charset="0"/>
                </a:endParaRPr>
              </a:p>
            </p:txBody>
          </p:sp>
          <p:sp>
            <p:nvSpPr>
              <p:cNvPr id="7" name="Rectangle 6"/>
              <p:cNvSpPr/>
              <p:nvPr/>
            </p:nvSpPr>
            <p:spPr>
              <a:xfrm>
                <a:off x="3402408" y="2324100"/>
                <a:ext cx="369492" cy="552450"/>
              </a:xfrm>
              <a:prstGeom prst="rect">
                <a:avLst/>
              </a:prstGeom>
              <a:no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71900" y="2324100"/>
                <a:ext cx="1123950" cy="552450"/>
              </a:xfrm>
              <a:prstGeom prst="rect">
                <a:avLst/>
              </a:prstGeom>
              <a:no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04459" y="2324100"/>
                <a:ext cx="1123950" cy="552450"/>
              </a:xfrm>
              <a:prstGeom prst="rect">
                <a:avLst/>
              </a:prstGeom>
              <a:no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12172" y="2324100"/>
                <a:ext cx="1123950" cy="552450"/>
              </a:xfrm>
              <a:prstGeom prst="rect">
                <a:avLst/>
              </a:prstGeom>
              <a:no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074691" y="3478128"/>
                <a:ext cx="2796637" cy="707886"/>
              </a:xfrm>
              <a:prstGeom prst="rect">
                <a:avLst/>
              </a:prstGeom>
              <a:noFill/>
            </p:spPr>
            <p:txBody>
              <a:bodyPr wrap="square" rtlCol="0">
                <a:spAutoFit/>
              </a:bodyPr>
              <a:lstStyle/>
              <a:p>
                <a:r>
                  <a:rPr lang="en-US" sz="2000" dirty="0" smtClean="0">
                    <a:latin typeface="Consolas" panose="020B0609020204030204" pitchFamily="49" charset="0"/>
                  </a:rPr>
                  <a:t>File type (- means regular file)</a:t>
                </a:r>
                <a:endParaRPr lang="en-US" sz="2000" dirty="0">
                  <a:latin typeface="Consolas" panose="020B0609020204030204" pitchFamily="49" charset="0"/>
                </a:endParaRPr>
              </a:p>
            </p:txBody>
          </p:sp>
          <p:sp>
            <p:nvSpPr>
              <p:cNvPr id="16" name="TextBox 15"/>
              <p:cNvSpPr txBox="1"/>
              <p:nvPr/>
            </p:nvSpPr>
            <p:spPr>
              <a:xfrm>
                <a:off x="4220412" y="4012636"/>
                <a:ext cx="2018501" cy="400110"/>
              </a:xfrm>
              <a:prstGeom prst="rect">
                <a:avLst/>
              </a:prstGeom>
              <a:noFill/>
            </p:spPr>
            <p:txBody>
              <a:bodyPr wrap="none" rtlCol="0">
                <a:spAutoFit/>
              </a:bodyPr>
              <a:lstStyle/>
              <a:p>
                <a:r>
                  <a:rPr lang="en-US" sz="2000" dirty="0" smtClean="0">
                    <a:latin typeface="Consolas" panose="020B0609020204030204" pitchFamily="49" charset="0"/>
                  </a:rPr>
                  <a:t>U permissions</a:t>
                </a:r>
                <a:endParaRPr lang="en-US" sz="2000" dirty="0">
                  <a:latin typeface="Consolas" panose="020B0609020204030204" pitchFamily="49" charset="0"/>
                </a:endParaRPr>
              </a:p>
            </p:txBody>
          </p:sp>
          <p:sp>
            <p:nvSpPr>
              <p:cNvPr id="17" name="TextBox 16"/>
              <p:cNvSpPr txBox="1"/>
              <p:nvPr/>
            </p:nvSpPr>
            <p:spPr>
              <a:xfrm>
                <a:off x="5727120" y="4914266"/>
                <a:ext cx="2018501" cy="400110"/>
              </a:xfrm>
              <a:prstGeom prst="rect">
                <a:avLst/>
              </a:prstGeom>
              <a:noFill/>
            </p:spPr>
            <p:txBody>
              <a:bodyPr wrap="none" rtlCol="0">
                <a:spAutoFit/>
              </a:bodyPr>
              <a:lstStyle/>
              <a:p>
                <a:r>
                  <a:rPr lang="en-US" sz="2000" dirty="0" smtClean="0">
                    <a:latin typeface="Consolas" panose="020B0609020204030204" pitchFamily="49" charset="0"/>
                  </a:rPr>
                  <a:t>g permissions</a:t>
                </a:r>
                <a:endParaRPr lang="en-US" sz="2000" dirty="0">
                  <a:latin typeface="Consolas" panose="020B0609020204030204" pitchFamily="49" charset="0"/>
                </a:endParaRPr>
              </a:p>
            </p:txBody>
          </p:sp>
          <p:sp>
            <p:nvSpPr>
              <p:cNvPr id="18" name="TextBox 17"/>
              <p:cNvSpPr txBox="1"/>
              <p:nvPr/>
            </p:nvSpPr>
            <p:spPr>
              <a:xfrm>
                <a:off x="7762774" y="5293898"/>
                <a:ext cx="2018501" cy="400110"/>
              </a:xfrm>
              <a:prstGeom prst="rect">
                <a:avLst/>
              </a:prstGeom>
              <a:noFill/>
            </p:spPr>
            <p:txBody>
              <a:bodyPr wrap="none" rtlCol="0">
                <a:spAutoFit/>
              </a:bodyPr>
              <a:lstStyle/>
              <a:p>
                <a:r>
                  <a:rPr lang="en-US" sz="2000" dirty="0" smtClean="0">
                    <a:latin typeface="Consolas" panose="020B0609020204030204" pitchFamily="49" charset="0"/>
                  </a:rPr>
                  <a:t>o permissions</a:t>
                </a:r>
                <a:endParaRPr lang="en-US" sz="2000" dirty="0">
                  <a:latin typeface="Consolas" panose="020B0609020204030204" pitchFamily="49" charset="0"/>
                </a:endParaRPr>
              </a:p>
            </p:txBody>
          </p:sp>
          <p:cxnSp>
            <p:nvCxnSpPr>
              <p:cNvPr id="10" name="Straight Arrow Connector 9"/>
              <p:cNvCxnSpPr>
                <a:stCxn id="8" idx="0"/>
              </p:cNvCxnSpPr>
              <p:nvPr/>
            </p:nvCxnSpPr>
            <p:spPr>
              <a:xfrm flipV="1">
                <a:off x="2473010" y="2781352"/>
                <a:ext cx="1028826" cy="696776"/>
              </a:xfrm>
              <a:prstGeom prst="straightConnector1">
                <a:avLst/>
              </a:prstGeom>
              <a:ln w="57150">
                <a:solidFill>
                  <a:srgbClr val="0EC0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4333875" y="2810210"/>
                <a:ext cx="278208" cy="1169934"/>
              </a:xfrm>
              <a:prstGeom prst="straightConnector1">
                <a:avLst/>
              </a:prstGeom>
              <a:ln w="57150">
                <a:solidFill>
                  <a:srgbClr val="0EC0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5512153" y="2810210"/>
                <a:ext cx="1459727" cy="2071564"/>
              </a:xfrm>
              <a:prstGeom prst="straightConnector1">
                <a:avLst/>
              </a:prstGeom>
              <a:ln w="57150">
                <a:solidFill>
                  <a:srgbClr val="0EC0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6657506" y="2810210"/>
                <a:ext cx="1586329" cy="2366687"/>
              </a:xfrm>
              <a:prstGeom prst="straightConnector1">
                <a:avLst/>
              </a:prstGeom>
              <a:ln w="57150">
                <a:solidFill>
                  <a:srgbClr val="0EC0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2" name="Rounded Rectangle 21"/>
            <p:cNvSpPr/>
            <p:nvPr/>
          </p:nvSpPr>
          <p:spPr>
            <a:xfrm>
              <a:off x="819150" y="2000250"/>
              <a:ext cx="9144000" cy="3924300"/>
            </a:xfrm>
            <a:prstGeom prst="roundRect">
              <a:avLst>
                <a:gd name="adj" fmla="val 4345"/>
              </a:avLst>
            </a:prstGeom>
            <a:no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p:txBody>
          <a:bodyPr/>
          <a:lstStyle/>
          <a:p>
            <a:r>
              <a:rPr lang="en-US" smtClean="0"/>
              <a:t>What did You Grasp?</a:t>
            </a:r>
            <a:endParaRPr lang="en-US"/>
          </a:p>
        </p:txBody>
      </p:sp>
      <p:sp>
        <p:nvSpPr>
          <p:cNvPr id="176" name="Google Shape;176;p32"/>
          <p:cNvSpPr txBox="1">
            <a:spLocks noGrp="1"/>
          </p:cNvSpPr>
          <p:nvPr>
            <p:ph type="body" sz="quarter" idx="26"/>
          </p:nvPr>
        </p:nvSpPr>
        <p:spPr/>
        <p:txBody>
          <a:bodyPr/>
          <a:lstStyle/>
          <a:p>
            <a:r>
              <a:rPr lang="fr-FR" smtClean="0"/>
              <a:t>/dev partition stores _______.</a:t>
            </a:r>
          </a:p>
          <a:p>
            <a:pPr lvl="1"/>
            <a:r>
              <a:rPr lang="fr-FR" smtClean="0"/>
              <a:t>Developer code</a:t>
            </a:r>
          </a:p>
          <a:p>
            <a:pPr lvl="1"/>
            <a:r>
              <a:rPr lang="fr-FR" smtClean="0"/>
              <a:t>Device files</a:t>
            </a:r>
          </a:p>
          <a:p>
            <a:pPr lvl="1"/>
            <a:r>
              <a:rPr lang="fr-FR" smtClean="0"/>
              <a:t>Partition data</a:t>
            </a:r>
          </a:p>
          <a:p>
            <a:pPr lvl="1"/>
            <a:r>
              <a:rPr lang="fr-FR" smtClean="0"/>
              <a:t>MBR	</a:t>
            </a:r>
          </a:p>
          <a:p>
            <a:pPr lvl="1"/>
            <a:endParaRPr lang="fr-FR" smtClean="0"/>
          </a:p>
          <a:p>
            <a:r>
              <a:rPr lang="en-US" smtClean="0"/>
              <a:t>Access privilege 400 indicates _________.</a:t>
            </a:r>
          </a:p>
          <a:p>
            <a:pPr lvl="1"/>
            <a:r>
              <a:rPr lang="en-US" smtClean="0"/>
              <a:t>Read only for owner</a:t>
            </a:r>
          </a:p>
          <a:p>
            <a:pPr lvl="1"/>
            <a:r>
              <a:rPr lang="en-US" smtClean="0"/>
              <a:t>Write only</a:t>
            </a:r>
          </a:p>
          <a:p>
            <a:pPr lvl="1"/>
            <a:r>
              <a:rPr lang="en-US" smtClean="0"/>
              <a:t>Read for everyone</a:t>
            </a:r>
          </a:p>
          <a:p>
            <a:pPr lvl="1"/>
            <a:r>
              <a:rPr lang="en-US" smtClean="0"/>
              <a:t>No one has access</a:t>
            </a:r>
          </a:p>
          <a:p>
            <a:endParaRPr lang="en-US" smtClean="0"/>
          </a:p>
          <a:p>
            <a:pPr lvl="1"/>
            <a:endParaRPr lang="fr-FR" smtClean="0"/>
          </a:p>
          <a:p>
            <a:endParaRPr lang="fr-F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title"/>
          </p:nvPr>
        </p:nvSpPr>
        <p:spPr/>
        <p:txBody>
          <a:bodyPr/>
          <a:lstStyle/>
          <a:p>
            <a:r>
              <a:rPr lang="en-US" smtClean="0"/>
              <a:t>What did You Grasp?</a:t>
            </a:r>
            <a:endParaRPr lang="en-US"/>
          </a:p>
        </p:txBody>
      </p:sp>
      <p:sp>
        <p:nvSpPr>
          <p:cNvPr id="188" name="Google Shape;188;p34"/>
          <p:cNvSpPr txBox="1">
            <a:spLocks noGrp="1"/>
          </p:cNvSpPr>
          <p:nvPr>
            <p:ph type="body" sz="quarter" idx="26"/>
          </p:nvPr>
        </p:nvSpPr>
        <p:spPr/>
        <p:txBody>
          <a:bodyPr/>
          <a:lstStyle/>
          <a:p>
            <a:pPr>
              <a:buFont typeface="+mj-lt"/>
              <a:buAutoNum type="arabicPeriod" startAt="3"/>
            </a:pPr>
            <a:r>
              <a:rPr lang="en-US" dirty="0" smtClean="0"/>
              <a:t>/sys directory holds ______ data.</a:t>
            </a:r>
          </a:p>
          <a:p>
            <a:pPr lvl="1"/>
            <a:r>
              <a:rPr lang="en-US" dirty="0" smtClean="0"/>
              <a:t>Real-time information</a:t>
            </a:r>
          </a:p>
          <a:p>
            <a:pPr lvl="1"/>
            <a:r>
              <a:rPr lang="en-US" dirty="0" smtClean="0"/>
              <a:t>System information</a:t>
            </a:r>
          </a:p>
          <a:p>
            <a:pPr lvl="1"/>
            <a:r>
              <a:rPr lang="en-US" dirty="0" smtClean="0"/>
              <a:t>Error logs</a:t>
            </a:r>
          </a:p>
          <a:p>
            <a:pPr lvl="1"/>
            <a:r>
              <a:rPr lang="en-US" dirty="0" smtClean="0"/>
              <a:t>Boot files</a:t>
            </a:r>
          </a:p>
          <a:p>
            <a:pPr>
              <a:buAutoNum type="arabicPeriod" startAt="3"/>
            </a:pPr>
            <a:endParaRPr lang="en-US" dirty="0" smtClean="0"/>
          </a:p>
          <a:p>
            <a:pPr>
              <a:buAutoNum type="arabicPeriod" startAt="3"/>
            </a:pPr>
            <a:r>
              <a:rPr lang="en-US" dirty="0" smtClean="0"/>
              <a:t>Access privilege 200 indicates _________.</a:t>
            </a:r>
          </a:p>
          <a:p>
            <a:pPr lvl="1"/>
            <a:r>
              <a:rPr lang="en-US" dirty="0" smtClean="0"/>
              <a:t>Read only for owner</a:t>
            </a:r>
          </a:p>
          <a:p>
            <a:pPr lvl="1"/>
            <a:r>
              <a:rPr lang="en-US" dirty="0" smtClean="0"/>
              <a:t>Write only</a:t>
            </a:r>
          </a:p>
          <a:p>
            <a:pPr lvl="1"/>
            <a:r>
              <a:rPr lang="en-US" dirty="0" smtClean="0"/>
              <a:t>Read for everyone</a:t>
            </a:r>
          </a:p>
          <a:p>
            <a:pPr lvl="1"/>
            <a:r>
              <a:rPr lang="en-US" dirty="0" smtClean="0"/>
              <a:t>No one has access</a:t>
            </a:r>
          </a:p>
          <a:p>
            <a:pPr>
              <a:buAutoNum type="arabicPeriod" startAt="3"/>
            </a:pPr>
            <a:endParaRPr lang="en-US" dirty="0" smtClean="0"/>
          </a:p>
          <a:p>
            <a:pPr>
              <a:buAutoNum type="arabicPeriod" startAt="3"/>
            </a:pPr>
            <a:endParaRPr lang="en-US" dirty="0" smtClean="0"/>
          </a:p>
          <a:p>
            <a:pPr>
              <a:buAutoNum type="arabicPeriod" startAt="3"/>
            </a:pPr>
            <a:endParaRPr lang="en-US" dirty="0" smtClean="0"/>
          </a:p>
          <a:p>
            <a:pPr>
              <a:buAutoNum type="arabicPeriod" startAt="3"/>
            </a:pPr>
            <a:endParaRPr lang="en-US" dirty="0" smtClean="0"/>
          </a:p>
          <a:p>
            <a:pPr>
              <a:buAutoNum type="arabicPeriod" startAt="3"/>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r>
              <a:rPr lang="en-US" smtClean="0"/>
              <a:t>Module Objectives</a:t>
            </a:r>
            <a:endParaRPr lang="en-US"/>
          </a:p>
        </p:txBody>
      </p:sp>
      <p:sp>
        <p:nvSpPr>
          <p:cNvPr id="61" name="Google Shape;61;p14"/>
          <p:cNvSpPr txBox="1">
            <a:spLocks noGrp="1"/>
          </p:cNvSpPr>
          <p:nvPr>
            <p:ph type="body" idx="2"/>
          </p:nvPr>
        </p:nvSpPr>
        <p:spPr/>
        <p:txBody>
          <a:bodyPr/>
          <a:lstStyle/>
          <a:p>
            <a:r>
              <a:rPr lang="en-US" smtClean="0"/>
              <a:t>At the end of this module, you will be able to:</a:t>
            </a:r>
          </a:p>
          <a:p>
            <a:pPr lvl="1"/>
            <a:r>
              <a:rPr lang="en-US" smtClean="0"/>
              <a:t>Define Linux file system hierarchy</a:t>
            </a:r>
          </a:p>
          <a:p>
            <a:pPr lvl="1"/>
            <a:r>
              <a:rPr lang="en-US" smtClean="0"/>
              <a:t>Explain the structure of Linux file system hierarchy</a:t>
            </a:r>
          </a:p>
          <a:p>
            <a:pPr lvl="1"/>
            <a:r>
              <a:rPr lang="en-US" smtClean="0"/>
              <a:t>Provide an overview of top level directories</a:t>
            </a:r>
          </a:p>
          <a:p>
            <a:pPr lvl="1"/>
            <a:r>
              <a:rPr lang="en-US" smtClean="0"/>
              <a:t>Discuss the essential commands in /bin and /sbin</a:t>
            </a:r>
          </a:p>
          <a:p>
            <a:pPr lvl="1"/>
            <a:r>
              <a:rPr lang="en-US" smtClean="0"/>
              <a:t>Understand about permissions in Linux</a:t>
            </a:r>
          </a:p>
          <a:p>
            <a:pPr lvl="1"/>
            <a:r>
              <a:rPr lang="en-US" smtClean="0"/>
              <a:t>Describe about GRUB and MBR</a:t>
            </a:r>
          </a:p>
          <a:p>
            <a:endParaRPr lang="en-US" smtClean="0"/>
          </a:p>
          <a:p>
            <a:endParaRPr lang="en-US" dirty="0"/>
          </a:p>
        </p:txBody>
      </p:sp>
      <p:pic>
        <p:nvPicPr>
          <p:cNvPr id="8" name="Picture 7">
            <a:extLst>
              <a:ext uri="{FF2B5EF4-FFF2-40B4-BE49-F238E27FC236}">
                <a16:creationId xmlns:a16="http://schemas.microsoft.com/office/drawing/2014/main" id="{71B936D1-0957-4038-AD1C-9B3E58791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7750" y="2653748"/>
            <a:ext cx="3712675" cy="3571007"/>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6"/>
          <p:cNvSpPr txBox="1">
            <a:spLocks noGrp="1"/>
          </p:cNvSpPr>
          <p:nvPr>
            <p:ph type="title"/>
          </p:nvPr>
        </p:nvSpPr>
        <p:spPr/>
        <p:txBody>
          <a:bodyPr/>
          <a:lstStyle/>
          <a:p>
            <a:r>
              <a:rPr lang="en-US" smtClean="0"/>
              <a:t>3.1 GRUB</a:t>
            </a:r>
            <a:endParaRPr lang="en-US"/>
          </a:p>
        </p:txBody>
      </p:sp>
      <p:sp>
        <p:nvSpPr>
          <p:cNvPr id="4" name="Text Placeholder 3"/>
          <p:cNvSpPr>
            <a:spLocks noGrp="1"/>
          </p:cNvSpPr>
          <p:nvPr>
            <p:ph type="body" idx="2"/>
          </p:nvPr>
        </p:nvSpPr>
        <p:spPr/>
        <p:txBody>
          <a:bodyPr/>
          <a:lstStyle/>
          <a:p>
            <a:pPr lvl="1"/>
            <a:r>
              <a:rPr lang="en-US" dirty="0" smtClean="0"/>
              <a:t>GRUB stands for Grand Unified </a:t>
            </a:r>
            <a:r>
              <a:rPr lang="en-US" dirty="0" err="1" smtClean="0"/>
              <a:t>Bootloader</a:t>
            </a:r>
            <a:endParaRPr lang="en-US" dirty="0" smtClean="0"/>
          </a:p>
          <a:p>
            <a:pPr lvl="1"/>
            <a:r>
              <a:rPr lang="en-US" dirty="0" smtClean="0"/>
              <a:t>GRUB is the software that loads Linux Kernel</a:t>
            </a:r>
          </a:p>
          <a:p>
            <a:pPr lvl="1"/>
            <a:r>
              <a:rPr lang="en-US" dirty="0" smtClean="0"/>
              <a:t>GRUB is used to boot Linux distributions</a:t>
            </a:r>
          </a:p>
          <a:p>
            <a:pPr lvl="1"/>
            <a:r>
              <a:rPr lang="en-US" dirty="0" smtClean="0"/>
              <a:t>GRUB uses /boot/grub/</a:t>
            </a:r>
            <a:r>
              <a:rPr lang="en-US" dirty="0" err="1" smtClean="0"/>
              <a:t>grub.conf</a:t>
            </a:r>
            <a:r>
              <a:rPr lang="en-US" dirty="0" smtClean="0"/>
              <a:t> file to boot the system</a:t>
            </a:r>
          </a:p>
          <a:p>
            <a:pPr lvl="1"/>
            <a:r>
              <a:rPr lang="en-US" dirty="0" smtClean="0"/>
              <a:t>Dual boot can be configured using GRUB</a:t>
            </a:r>
          </a:p>
          <a:p>
            <a:pPr lvl="1"/>
            <a:endParaRPr lang="en-US" dirty="0" smtClean="0"/>
          </a:p>
          <a:p>
            <a:pPr lvl="1"/>
            <a:endParaRPr lang="en-US" dirty="0" smtClean="0"/>
          </a:p>
          <a:p>
            <a:pPr lvl="1"/>
            <a:endParaRPr lang="en-US" dirty="0" smtClean="0"/>
          </a:p>
          <a:p>
            <a:pPr lvl="1"/>
            <a:endParaRPr lang="en-US" dirty="0" smtClean="0"/>
          </a:p>
          <a:p>
            <a:pPr lvl="1"/>
            <a:endParaRPr lang="en-US" dirty="0"/>
          </a:p>
        </p:txBody>
      </p:sp>
      <p:grpSp>
        <p:nvGrpSpPr>
          <p:cNvPr id="20" name="Group 19"/>
          <p:cNvGrpSpPr/>
          <p:nvPr/>
        </p:nvGrpSpPr>
        <p:grpSpPr>
          <a:xfrm>
            <a:off x="1895467" y="3188317"/>
            <a:ext cx="9018550" cy="3261667"/>
            <a:chOff x="690113" y="3209026"/>
            <a:chExt cx="9018550" cy="3261667"/>
          </a:xfrm>
        </p:grpSpPr>
        <p:sp>
          <p:nvSpPr>
            <p:cNvPr id="7" name="Rectangle 6"/>
            <p:cNvSpPr/>
            <p:nvPr/>
          </p:nvSpPr>
          <p:spPr>
            <a:xfrm>
              <a:off x="2598057" y="3526971"/>
              <a:ext cx="4281714" cy="377372"/>
            </a:xfrm>
            <a:prstGeom prst="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mj-lt"/>
                </a:rPr>
                <a:t>System startup</a:t>
              </a:r>
              <a:endParaRPr lang="en-US" sz="1600" b="1" dirty="0">
                <a:latin typeface="+mj-lt"/>
              </a:endParaRPr>
            </a:p>
          </p:txBody>
        </p:sp>
        <p:sp>
          <p:nvSpPr>
            <p:cNvPr id="11" name="Rectangle 10"/>
            <p:cNvSpPr/>
            <p:nvPr/>
          </p:nvSpPr>
          <p:spPr>
            <a:xfrm>
              <a:off x="2870199" y="4083920"/>
              <a:ext cx="4009571" cy="377372"/>
            </a:xfrm>
            <a:prstGeom prst="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mj-lt"/>
                </a:rPr>
                <a:t>Stage 1 </a:t>
              </a:r>
              <a:r>
                <a:rPr lang="en-US" sz="1600" b="1" dirty="0" err="1" smtClean="0">
                  <a:latin typeface="+mj-lt"/>
                </a:rPr>
                <a:t>bootloader</a:t>
              </a:r>
              <a:endParaRPr lang="en-US" sz="1600" b="1" dirty="0">
                <a:latin typeface="+mj-lt"/>
              </a:endParaRPr>
            </a:p>
          </p:txBody>
        </p:sp>
        <p:sp>
          <p:nvSpPr>
            <p:cNvPr id="12" name="Rectangle 11"/>
            <p:cNvSpPr/>
            <p:nvPr/>
          </p:nvSpPr>
          <p:spPr>
            <a:xfrm>
              <a:off x="3115775" y="4640869"/>
              <a:ext cx="3763995" cy="377372"/>
            </a:xfrm>
            <a:prstGeom prst="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mj-lt"/>
                </a:rPr>
                <a:t>Stage </a:t>
              </a:r>
              <a:r>
                <a:rPr lang="en-US" sz="1600" b="1" dirty="0" smtClean="0">
                  <a:latin typeface="+mj-lt"/>
                </a:rPr>
                <a:t>2 </a:t>
              </a:r>
              <a:r>
                <a:rPr lang="en-US" sz="1600" b="1" dirty="0" err="1">
                  <a:latin typeface="+mj-lt"/>
                </a:rPr>
                <a:t>bootloader</a:t>
              </a:r>
              <a:endParaRPr lang="en-US" sz="1600" b="1" dirty="0">
                <a:latin typeface="+mj-lt"/>
              </a:endParaRPr>
            </a:p>
          </p:txBody>
        </p:sp>
        <p:sp>
          <p:nvSpPr>
            <p:cNvPr id="13" name="Rectangle 12"/>
            <p:cNvSpPr/>
            <p:nvPr/>
          </p:nvSpPr>
          <p:spPr>
            <a:xfrm>
              <a:off x="3378199" y="5197818"/>
              <a:ext cx="3501571" cy="377372"/>
            </a:xfrm>
            <a:prstGeom prst="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latin typeface="+mj-lt"/>
                </a:rPr>
                <a:t>Kemel</a:t>
              </a:r>
              <a:r>
                <a:rPr lang="en-US" sz="1600" b="1" dirty="0" smtClean="0">
                  <a:latin typeface="+mj-lt"/>
                </a:rPr>
                <a:t> </a:t>
              </a:r>
              <a:endParaRPr lang="en-US" sz="1600" b="1" dirty="0">
                <a:latin typeface="+mj-lt"/>
              </a:endParaRPr>
            </a:p>
          </p:txBody>
        </p:sp>
        <p:sp>
          <p:nvSpPr>
            <p:cNvPr id="14" name="Rectangle 13"/>
            <p:cNvSpPr/>
            <p:nvPr/>
          </p:nvSpPr>
          <p:spPr>
            <a:xfrm>
              <a:off x="3657599" y="5754767"/>
              <a:ext cx="3222171" cy="377372"/>
            </a:xfrm>
            <a:prstGeom prst="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latin typeface="+mj-lt"/>
                </a:rPr>
                <a:t>Init</a:t>
              </a:r>
              <a:endParaRPr lang="en-US" sz="1600" b="1" dirty="0">
                <a:latin typeface="+mj-lt"/>
              </a:endParaRPr>
            </a:p>
          </p:txBody>
        </p:sp>
        <p:sp>
          <p:nvSpPr>
            <p:cNvPr id="8" name="TextBox 7"/>
            <p:cNvSpPr txBox="1"/>
            <p:nvPr/>
          </p:nvSpPr>
          <p:spPr>
            <a:xfrm>
              <a:off x="7168663" y="3513287"/>
              <a:ext cx="2260600" cy="338554"/>
            </a:xfrm>
            <a:prstGeom prst="rect">
              <a:avLst/>
            </a:prstGeom>
            <a:noFill/>
          </p:spPr>
          <p:txBody>
            <a:bodyPr wrap="square" rtlCol="0">
              <a:spAutoFit/>
            </a:bodyPr>
            <a:lstStyle/>
            <a:p>
              <a:r>
                <a:rPr lang="en-US" sz="1600" dirty="0" smtClean="0">
                  <a:latin typeface="+mj-lt"/>
                </a:rPr>
                <a:t>BIOS/</a:t>
              </a:r>
              <a:r>
                <a:rPr lang="en-US" sz="1600" dirty="0" err="1" smtClean="0">
                  <a:latin typeface="+mj-lt"/>
                </a:rPr>
                <a:t>BootMonitor</a:t>
              </a:r>
              <a:endParaRPr lang="en-US" sz="1600" dirty="0">
                <a:latin typeface="+mj-lt"/>
              </a:endParaRPr>
            </a:p>
          </p:txBody>
        </p:sp>
        <p:sp>
          <p:nvSpPr>
            <p:cNvPr id="16" name="TextBox 15"/>
            <p:cNvSpPr txBox="1"/>
            <p:nvPr/>
          </p:nvSpPr>
          <p:spPr>
            <a:xfrm>
              <a:off x="7168663" y="4064552"/>
              <a:ext cx="2540000" cy="338554"/>
            </a:xfrm>
            <a:prstGeom prst="rect">
              <a:avLst/>
            </a:prstGeom>
            <a:noFill/>
          </p:spPr>
          <p:txBody>
            <a:bodyPr wrap="square" rtlCol="0">
              <a:spAutoFit/>
            </a:bodyPr>
            <a:lstStyle/>
            <a:p>
              <a:r>
                <a:rPr lang="en-US" sz="1600" dirty="0" smtClean="0">
                  <a:latin typeface="+mj-lt"/>
                </a:rPr>
                <a:t>Master Boot Record</a:t>
              </a:r>
              <a:endParaRPr lang="en-US" sz="1600" dirty="0">
                <a:latin typeface="+mj-lt"/>
              </a:endParaRPr>
            </a:p>
          </p:txBody>
        </p:sp>
        <p:sp>
          <p:nvSpPr>
            <p:cNvPr id="17" name="TextBox 16"/>
            <p:cNvSpPr txBox="1"/>
            <p:nvPr/>
          </p:nvSpPr>
          <p:spPr>
            <a:xfrm>
              <a:off x="7168663" y="4610278"/>
              <a:ext cx="2540000" cy="338554"/>
            </a:xfrm>
            <a:prstGeom prst="rect">
              <a:avLst/>
            </a:prstGeom>
            <a:noFill/>
          </p:spPr>
          <p:txBody>
            <a:bodyPr wrap="square" rtlCol="0">
              <a:spAutoFit/>
            </a:bodyPr>
            <a:lstStyle/>
            <a:p>
              <a:r>
                <a:rPr lang="en-US" sz="1600" dirty="0" smtClean="0">
                  <a:latin typeface="+mj-lt"/>
                </a:rPr>
                <a:t>LILO, GRUB, etc.</a:t>
              </a:r>
              <a:endParaRPr lang="en-US" sz="1600" dirty="0">
                <a:latin typeface="+mj-lt"/>
              </a:endParaRPr>
            </a:p>
          </p:txBody>
        </p:sp>
        <p:sp>
          <p:nvSpPr>
            <p:cNvPr id="18" name="TextBox 17"/>
            <p:cNvSpPr txBox="1"/>
            <p:nvPr/>
          </p:nvSpPr>
          <p:spPr>
            <a:xfrm>
              <a:off x="7168663" y="5156004"/>
              <a:ext cx="2540000" cy="338554"/>
            </a:xfrm>
            <a:prstGeom prst="rect">
              <a:avLst/>
            </a:prstGeom>
            <a:noFill/>
          </p:spPr>
          <p:txBody>
            <a:bodyPr wrap="square" rtlCol="0">
              <a:spAutoFit/>
            </a:bodyPr>
            <a:lstStyle/>
            <a:p>
              <a:r>
                <a:rPr lang="en-US" sz="1600" dirty="0" smtClean="0">
                  <a:latin typeface="+mj-lt"/>
                </a:rPr>
                <a:t>Linux</a:t>
              </a:r>
              <a:endParaRPr lang="en-US" sz="1600" dirty="0">
                <a:latin typeface="+mj-lt"/>
              </a:endParaRPr>
            </a:p>
          </p:txBody>
        </p:sp>
        <p:sp>
          <p:nvSpPr>
            <p:cNvPr id="19" name="TextBox 18"/>
            <p:cNvSpPr txBox="1"/>
            <p:nvPr/>
          </p:nvSpPr>
          <p:spPr>
            <a:xfrm>
              <a:off x="7168663" y="5745337"/>
              <a:ext cx="2540000" cy="338554"/>
            </a:xfrm>
            <a:prstGeom prst="rect">
              <a:avLst/>
            </a:prstGeom>
            <a:noFill/>
          </p:spPr>
          <p:txBody>
            <a:bodyPr wrap="square" rtlCol="0">
              <a:spAutoFit/>
            </a:bodyPr>
            <a:lstStyle/>
            <a:p>
              <a:r>
                <a:rPr lang="en-US" sz="1600" dirty="0" smtClean="0">
                  <a:latin typeface="+mj-lt"/>
                </a:rPr>
                <a:t>User-space</a:t>
              </a:r>
              <a:endParaRPr lang="en-US" sz="1600" dirty="0">
                <a:latin typeface="+mj-lt"/>
              </a:endParaRPr>
            </a:p>
          </p:txBody>
        </p:sp>
        <p:cxnSp>
          <p:nvCxnSpPr>
            <p:cNvPr id="10" name="Straight Arrow Connector 9"/>
            <p:cNvCxnSpPr/>
            <p:nvPr/>
          </p:nvCxnSpPr>
          <p:spPr>
            <a:xfrm>
              <a:off x="1931794" y="3703115"/>
              <a:ext cx="1344806" cy="2442708"/>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51135" y="3297615"/>
              <a:ext cx="2260600" cy="338554"/>
            </a:xfrm>
            <a:prstGeom prst="rect">
              <a:avLst/>
            </a:prstGeom>
            <a:noFill/>
          </p:spPr>
          <p:txBody>
            <a:bodyPr wrap="square" rtlCol="0">
              <a:spAutoFit/>
            </a:bodyPr>
            <a:lstStyle/>
            <a:p>
              <a:r>
                <a:rPr lang="en-US" sz="1600" dirty="0" smtClean="0"/>
                <a:t>Power-up / Reset</a:t>
              </a:r>
              <a:endParaRPr lang="en-US" sz="1600" dirty="0"/>
            </a:p>
          </p:txBody>
        </p:sp>
        <p:sp>
          <p:nvSpPr>
            <p:cNvPr id="23" name="TextBox 22"/>
            <p:cNvSpPr txBox="1"/>
            <p:nvPr/>
          </p:nvSpPr>
          <p:spPr>
            <a:xfrm>
              <a:off x="2425699" y="6132139"/>
              <a:ext cx="1660069" cy="338554"/>
            </a:xfrm>
            <a:prstGeom prst="rect">
              <a:avLst/>
            </a:prstGeom>
            <a:noFill/>
          </p:spPr>
          <p:txBody>
            <a:bodyPr wrap="square" rtlCol="0">
              <a:spAutoFit/>
            </a:bodyPr>
            <a:lstStyle/>
            <a:p>
              <a:pPr algn="ctr"/>
              <a:r>
                <a:rPr lang="en-US" sz="1600" dirty="0" smtClean="0"/>
                <a:t>Operation</a:t>
              </a:r>
              <a:endParaRPr lang="en-US" sz="1600" dirty="0"/>
            </a:p>
          </p:txBody>
        </p:sp>
        <p:sp>
          <p:nvSpPr>
            <p:cNvPr id="15" name="Rounded Rectangle 14"/>
            <p:cNvSpPr/>
            <p:nvPr/>
          </p:nvSpPr>
          <p:spPr>
            <a:xfrm>
              <a:off x="690113" y="3209026"/>
              <a:ext cx="8626415" cy="3261667"/>
            </a:xfrm>
            <a:prstGeom prst="roundRect">
              <a:avLst>
                <a:gd name="adj" fmla="val 4705"/>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7"/>
          <p:cNvSpPr txBox="1">
            <a:spLocks noGrp="1"/>
          </p:cNvSpPr>
          <p:nvPr>
            <p:ph type="title"/>
          </p:nvPr>
        </p:nvSpPr>
        <p:spPr/>
        <p:txBody>
          <a:bodyPr/>
          <a:lstStyle/>
          <a:p>
            <a:r>
              <a:rPr lang="en-US" smtClean="0"/>
              <a:t>3.2 MBR</a:t>
            </a:r>
            <a:endParaRPr lang="en-US"/>
          </a:p>
        </p:txBody>
      </p:sp>
      <p:sp>
        <p:nvSpPr>
          <p:cNvPr id="2" name="Text Placeholder 1"/>
          <p:cNvSpPr>
            <a:spLocks noGrp="1"/>
          </p:cNvSpPr>
          <p:nvPr>
            <p:ph type="body" idx="2"/>
          </p:nvPr>
        </p:nvSpPr>
        <p:spPr/>
        <p:txBody>
          <a:bodyPr/>
          <a:lstStyle/>
          <a:p>
            <a:r>
              <a:rPr lang="en-US" dirty="0" smtClean="0"/>
              <a:t> </a:t>
            </a:r>
            <a:endParaRPr lang="en-US" dirty="0"/>
          </a:p>
        </p:txBody>
      </p:sp>
      <p:sp>
        <p:nvSpPr>
          <p:cNvPr id="7" name="Freeform 6"/>
          <p:cNvSpPr/>
          <p:nvPr/>
        </p:nvSpPr>
        <p:spPr>
          <a:xfrm>
            <a:off x="761639" y="1703988"/>
            <a:ext cx="2039009" cy="407112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0EC07D"/>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350" tIns="814226" rIns="135280" bIns="814225" numCol="1" spcCol="1270" anchor="ctr" anchorCtr="0">
            <a:noAutofit/>
          </a:bodyPr>
          <a:lstStyle/>
          <a:p>
            <a:pPr lvl="0" algn="ctr" defTabSz="933450">
              <a:lnSpc>
                <a:spcPct val="105000"/>
              </a:lnSpc>
              <a:spcBef>
                <a:spcPct val="0"/>
              </a:spcBef>
              <a:spcAft>
                <a:spcPct val="35000"/>
              </a:spcAft>
            </a:pPr>
            <a:r>
              <a:rPr lang="en-US" sz="2100" kern="1200" smtClean="0"/>
              <a:t>MBR stands for Master Boot record</a:t>
            </a:r>
            <a:endParaRPr lang="en-US" sz="2100" kern="1200"/>
          </a:p>
        </p:txBody>
      </p:sp>
      <p:sp>
        <p:nvSpPr>
          <p:cNvPr id="8" name="Freeform 7"/>
          <p:cNvSpPr/>
          <p:nvPr/>
        </p:nvSpPr>
        <p:spPr>
          <a:xfrm>
            <a:off x="2953573" y="1703988"/>
            <a:ext cx="2039009" cy="407112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0EC07D"/>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350" tIns="814226" rIns="135280" bIns="814225" numCol="1" spcCol="1270" anchor="ctr" anchorCtr="0">
            <a:noAutofit/>
          </a:bodyPr>
          <a:lstStyle/>
          <a:p>
            <a:pPr lvl="0" algn="ctr" defTabSz="933450">
              <a:lnSpc>
                <a:spcPct val="105000"/>
              </a:lnSpc>
              <a:spcBef>
                <a:spcPct val="0"/>
              </a:spcBef>
              <a:spcAft>
                <a:spcPct val="35000"/>
              </a:spcAft>
            </a:pPr>
            <a:r>
              <a:rPr lang="en-US" sz="2100" kern="1200" smtClean="0"/>
              <a:t>If the server hardware is working properly, BIOS will handover control to the first boot device</a:t>
            </a:r>
            <a:endParaRPr lang="en-US" sz="2100" kern="1200" dirty="0" smtClean="0"/>
          </a:p>
        </p:txBody>
      </p:sp>
      <p:sp>
        <p:nvSpPr>
          <p:cNvPr id="9" name="Freeform 8"/>
          <p:cNvSpPr/>
          <p:nvPr/>
        </p:nvSpPr>
        <p:spPr>
          <a:xfrm>
            <a:off x="5145507" y="1703988"/>
            <a:ext cx="2039009" cy="407112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0EC07D"/>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350" tIns="814226" rIns="135280" bIns="814225" numCol="1" spcCol="1270" anchor="ctr" anchorCtr="0">
            <a:noAutofit/>
          </a:bodyPr>
          <a:lstStyle/>
          <a:p>
            <a:pPr lvl="0" algn="ctr" defTabSz="933450">
              <a:lnSpc>
                <a:spcPct val="105000"/>
              </a:lnSpc>
              <a:spcBef>
                <a:spcPct val="0"/>
              </a:spcBef>
              <a:spcAft>
                <a:spcPct val="35000"/>
              </a:spcAft>
            </a:pPr>
            <a:r>
              <a:rPr lang="en-US" sz="2100" kern="1200" smtClean="0"/>
              <a:t>MBR is a small program that is executed while a system is booting</a:t>
            </a:r>
            <a:endParaRPr lang="en-US" sz="2100" kern="1200" dirty="0" smtClean="0"/>
          </a:p>
        </p:txBody>
      </p:sp>
      <p:sp>
        <p:nvSpPr>
          <p:cNvPr id="10" name="Freeform 9"/>
          <p:cNvSpPr/>
          <p:nvPr/>
        </p:nvSpPr>
        <p:spPr>
          <a:xfrm>
            <a:off x="7337441" y="1703988"/>
            <a:ext cx="2039009" cy="407112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0EC07D"/>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350" tIns="814226" rIns="135280" bIns="814225" numCol="1" spcCol="1270" anchor="ctr" anchorCtr="0">
            <a:noAutofit/>
          </a:bodyPr>
          <a:lstStyle/>
          <a:p>
            <a:pPr lvl="0" algn="ctr" defTabSz="933450">
              <a:lnSpc>
                <a:spcPct val="105000"/>
              </a:lnSpc>
              <a:spcBef>
                <a:spcPct val="0"/>
              </a:spcBef>
              <a:spcAft>
                <a:spcPct val="35000"/>
              </a:spcAft>
            </a:pPr>
            <a:r>
              <a:rPr lang="en-US" sz="2100" kern="1200" smtClean="0"/>
              <a:t>MBR is created when disk partition is created</a:t>
            </a:r>
            <a:endParaRPr lang="en-US" sz="2100" kern="1200" dirty="0" smtClean="0"/>
          </a:p>
        </p:txBody>
      </p:sp>
      <p:sp>
        <p:nvSpPr>
          <p:cNvPr id="11" name="Freeform 10"/>
          <p:cNvSpPr/>
          <p:nvPr/>
        </p:nvSpPr>
        <p:spPr>
          <a:xfrm>
            <a:off x="9529376" y="1703988"/>
            <a:ext cx="2039009" cy="407112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0EC07D"/>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350" tIns="814226" rIns="135280" bIns="814225" numCol="1" spcCol="1270" anchor="ctr" anchorCtr="0">
            <a:noAutofit/>
          </a:bodyPr>
          <a:lstStyle/>
          <a:p>
            <a:pPr lvl="0" algn="ctr" defTabSz="933450">
              <a:lnSpc>
                <a:spcPct val="105000"/>
              </a:lnSpc>
              <a:spcBef>
                <a:spcPct val="0"/>
              </a:spcBef>
              <a:spcAft>
                <a:spcPct val="35000"/>
              </a:spcAft>
            </a:pPr>
            <a:r>
              <a:rPr lang="en-US" sz="2100" kern="1200" smtClean="0"/>
              <a:t>MBR is located in the first disk sector</a:t>
            </a:r>
            <a:endParaRPr lang="en-US" sz="2100" kern="12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8"/>
          <p:cNvSpPr txBox="1">
            <a:spLocks noGrp="1"/>
          </p:cNvSpPr>
          <p:nvPr>
            <p:ph type="title"/>
          </p:nvPr>
        </p:nvSpPr>
        <p:spPr/>
        <p:txBody>
          <a:bodyPr/>
          <a:lstStyle/>
          <a:p>
            <a:r>
              <a:rPr lang="en-US" smtClean="0"/>
              <a:t>Group Discussion</a:t>
            </a:r>
            <a:endParaRPr lang="en-US"/>
          </a:p>
        </p:txBody>
      </p:sp>
      <p:sp>
        <p:nvSpPr>
          <p:cNvPr id="2" name="Text Placeholder 1"/>
          <p:cNvSpPr>
            <a:spLocks noGrp="1"/>
          </p:cNvSpPr>
          <p:nvPr>
            <p:ph type="body" idx="2"/>
          </p:nvPr>
        </p:nvSpPr>
        <p:spPr/>
        <p:txBody>
          <a:bodyPr/>
          <a:lstStyle/>
          <a:p>
            <a:r>
              <a:rPr lang="en-US" smtClean="0"/>
              <a:t> </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58912"/>
            <a:ext cx="12192000" cy="424017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9"/>
          <p:cNvSpPr txBox="1">
            <a:spLocks noGrp="1"/>
          </p:cNvSpPr>
          <p:nvPr>
            <p:ph type="title"/>
          </p:nvPr>
        </p:nvSpPr>
        <p:spPr/>
        <p:txBody>
          <a:bodyPr/>
          <a:lstStyle/>
          <a:p>
            <a:r>
              <a:rPr lang="en-US" smtClean="0"/>
              <a:t>What did You Grasp?</a:t>
            </a:r>
            <a:endParaRPr lang="en-US"/>
          </a:p>
        </p:txBody>
      </p:sp>
      <p:sp>
        <p:nvSpPr>
          <p:cNvPr id="219" name="Google Shape;219;p39"/>
          <p:cNvSpPr txBox="1">
            <a:spLocks noGrp="1"/>
          </p:cNvSpPr>
          <p:nvPr>
            <p:ph type="body" sz="quarter" idx="26"/>
          </p:nvPr>
        </p:nvSpPr>
        <p:spPr/>
        <p:txBody>
          <a:bodyPr/>
          <a:lstStyle/>
          <a:p>
            <a:r>
              <a:rPr lang="en-US" dirty="0" smtClean="0"/>
              <a:t>GRUB configuration file is located in which location?</a:t>
            </a:r>
          </a:p>
          <a:p>
            <a:pPr lvl="1"/>
            <a:r>
              <a:rPr lang="en-US" dirty="0" smtClean="0"/>
              <a:t>/grub/</a:t>
            </a:r>
            <a:r>
              <a:rPr lang="en-US" dirty="0" err="1" smtClean="0"/>
              <a:t>grub.conf</a:t>
            </a:r>
            <a:r>
              <a:rPr lang="en-US" dirty="0" smtClean="0"/>
              <a:t> </a:t>
            </a:r>
          </a:p>
          <a:p>
            <a:pPr lvl="1"/>
            <a:r>
              <a:rPr lang="en-US" dirty="0" smtClean="0"/>
              <a:t>/</a:t>
            </a:r>
            <a:r>
              <a:rPr lang="en-US" dirty="0" err="1" smtClean="0"/>
              <a:t>usr</a:t>
            </a:r>
            <a:r>
              <a:rPr lang="en-US" dirty="0" smtClean="0"/>
              <a:t>/grub/</a:t>
            </a:r>
            <a:r>
              <a:rPr lang="en-US" dirty="0" err="1" smtClean="0"/>
              <a:t>grub.conf</a:t>
            </a:r>
            <a:endParaRPr lang="en-US" dirty="0" smtClean="0"/>
          </a:p>
          <a:p>
            <a:pPr lvl="1"/>
            <a:r>
              <a:rPr lang="en-US" dirty="0" smtClean="0"/>
              <a:t>/root/</a:t>
            </a:r>
            <a:r>
              <a:rPr lang="en-US" dirty="0" err="1" smtClean="0"/>
              <a:t>grub.conf</a:t>
            </a:r>
            <a:endParaRPr lang="en-US" dirty="0" smtClean="0"/>
          </a:p>
          <a:p>
            <a:pPr lvl="1"/>
            <a:r>
              <a:rPr lang="en-US" dirty="0" smtClean="0"/>
              <a:t>/boot/grub/</a:t>
            </a:r>
            <a:r>
              <a:rPr lang="en-US" dirty="0" err="1" smtClean="0"/>
              <a:t>grub.conf</a:t>
            </a:r>
            <a:endParaRPr lang="en-US" dirty="0" smtClean="0"/>
          </a:p>
          <a:p>
            <a:pPr lvl="1"/>
            <a:endParaRPr lang="en-US" dirty="0" smtClean="0"/>
          </a:p>
          <a:p>
            <a:r>
              <a:rPr lang="en-US" dirty="0" smtClean="0"/>
              <a:t>Dual boot can be configured using ______.</a:t>
            </a:r>
          </a:p>
          <a:p>
            <a:pPr lvl="1"/>
            <a:r>
              <a:rPr lang="en-US" dirty="0" smtClean="0"/>
              <a:t>MBR</a:t>
            </a:r>
          </a:p>
          <a:p>
            <a:pPr lvl="1"/>
            <a:r>
              <a:rPr lang="en-US" dirty="0" smtClean="0"/>
              <a:t>GRUB</a:t>
            </a:r>
          </a:p>
          <a:p>
            <a:pPr lvl="1"/>
            <a:r>
              <a:rPr lang="en-US" dirty="0" smtClean="0"/>
              <a:t>BIOS</a:t>
            </a:r>
          </a:p>
          <a:p>
            <a:pPr lvl="1"/>
            <a:r>
              <a:rPr lang="en-US" dirty="0" smtClean="0"/>
              <a:t>Partition table</a:t>
            </a:r>
          </a:p>
          <a:p>
            <a:pPr lvl="1"/>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1"/>
          <p:cNvSpPr txBox="1">
            <a:spLocks noGrp="1"/>
          </p:cNvSpPr>
          <p:nvPr>
            <p:ph type="title"/>
          </p:nvPr>
        </p:nvSpPr>
        <p:spPr/>
        <p:txBody>
          <a:bodyPr/>
          <a:lstStyle/>
          <a:p>
            <a:r>
              <a:rPr lang="en-US" smtClean="0"/>
              <a:t>What did You Grasp?</a:t>
            </a:r>
            <a:endParaRPr lang="en-US"/>
          </a:p>
        </p:txBody>
      </p:sp>
      <p:sp>
        <p:nvSpPr>
          <p:cNvPr id="231" name="Google Shape;231;p41"/>
          <p:cNvSpPr txBox="1">
            <a:spLocks noGrp="1"/>
          </p:cNvSpPr>
          <p:nvPr>
            <p:ph type="body" sz="quarter" idx="26"/>
          </p:nvPr>
        </p:nvSpPr>
        <p:spPr/>
        <p:txBody>
          <a:bodyPr/>
          <a:lstStyle/>
          <a:p>
            <a:pPr>
              <a:buFont typeface="+mj-lt"/>
              <a:buAutoNum type="arabicPeriod" startAt="3"/>
            </a:pPr>
            <a:r>
              <a:rPr lang="en-US" dirty="0" smtClean="0"/>
              <a:t>Boot sector used by partition table consumes _____ bytes.</a:t>
            </a:r>
          </a:p>
          <a:p>
            <a:pPr lvl="1"/>
            <a:r>
              <a:rPr lang="en-US" dirty="0" smtClean="0"/>
              <a:t>64 bytes</a:t>
            </a:r>
          </a:p>
          <a:p>
            <a:pPr lvl="1"/>
            <a:r>
              <a:rPr lang="en-US" dirty="0" smtClean="0"/>
              <a:t>128 bytes</a:t>
            </a:r>
          </a:p>
          <a:p>
            <a:pPr lvl="1"/>
            <a:r>
              <a:rPr lang="en-US" dirty="0" smtClean="0"/>
              <a:t>256 bytes</a:t>
            </a:r>
          </a:p>
          <a:p>
            <a:pPr lvl="1"/>
            <a:r>
              <a:rPr lang="en-US" dirty="0" smtClean="0"/>
              <a:t>512 bytes</a:t>
            </a:r>
          </a:p>
          <a:p>
            <a:pPr lvl="1"/>
            <a:endParaRPr lang="en-US" dirty="0"/>
          </a:p>
          <a:p>
            <a:pPr>
              <a:buAutoNum type="arabicPeriod" startAt="3"/>
            </a:pPr>
            <a:r>
              <a:rPr lang="en-US" dirty="0" smtClean="0"/>
              <a:t>MBR </a:t>
            </a:r>
            <a:r>
              <a:rPr lang="en-US" dirty="0"/>
              <a:t>is located in ________.</a:t>
            </a:r>
          </a:p>
          <a:p>
            <a:pPr lvl="1"/>
            <a:r>
              <a:rPr lang="en-US" dirty="0"/>
              <a:t>First disk sector</a:t>
            </a:r>
          </a:p>
          <a:p>
            <a:pPr lvl="1"/>
            <a:r>
              <a:rPr lang="en-US" dirty="0"/>
              <a:t>Last disk sector</a:t>
            </a:r>
          </a:p>
          <a:p>
            <a:pPr lvl="1"/>
            <a:r>
              <a:rPr lang="en-US" dirty="0"/>
              <a:t>/root directory</a:t>
            </a:r>
          </a:p>
          <a:p>
            <a:pPr lvl="1"/>
            <a:r>
              <a:rPr lang="en-US" dirty="0"/>
              <a:t>/</a:t>
            </a:r>
            <a:r>
              <a:rPr lang="en-US" dirty="0" err="1"/>
              <a:t>usr</a:t>
            </a:r>
            <a:r>
              <a:rPr lang="en-US" dirty="0"/>
              <a:t> directory</a:t>
            </a:r>
          </a:p>
          <a:p>
            <a:pPr lvl="1"/>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3"/>
          <p:cNvSpPr txBox="1">
            <a:spLocks noGrp="1"/>
          </p:cNvSpPr>
          <p:nvPr>
            <p:ph type="title"/>
          </p:nvPr>
        </p:nvSpPr>
        <p:spPr/>
        <p:txBody>
          <a:bodyPr/>
          <a:lstStyle/>
          <a:p>
            <a:r>
              <a:rPr lang="en-US" smtClean="0"/>
              <a:t>In a nutshell, we learnt:</a:t>
            </a:r>
            <a:endParaRPr lang="en-US" dirty="0"/>
          </a:p>
        </p:txBody>
      </p:sp>
      <p:sp>
        <p:nvSpPr>
          <p:cNvPr id="243" name="Google Shape;243;p43"/>
          <p:cNvSpPr txBox="1">
            <a:spLocks noGrp="1"/>
          </p:cNvSpPr>
          <p:nvPr>
            <p:ph type="body" idx="2"/>
          </p:nvPr>
        </p:nvSpPr>
        <p:spPr/>
        <p:txBody>
          <a:bodyPr/>
          <a:lstStyle/>
          <a:p>
            <a:pPr lvl="1"/>
            <a:r>
              <a:rPr lang="en-US" smtClean="0"/>
              <a:t>Linux File system defines the way the data is stored and retrieved from the medium</a:t>
            </a:r>
          </a:p>
          <a:p>
            <a:pPr lvl="1"/>
            <a:r>
              <a:rPr lang="en-US" smtClean="0"/>
              <a:t>Linux and other Unix like systems use tree structure</a:t>
            </a:r>
          </a:p>
          <a:p>
            <a:pPr lvl="1"/>
            <a:r>
              <a:rPr lang="en-US" smtClean="0"/>
              <a:t>Linux File system is adhered to the FHS (Filesystem Hierarchy Standard)</a:t>
            </a:r>
          </a:p>
          <a:p>
            <a:pPr lvl="1"/>
            <a:r>
              <a:rPr lang="en-US" smtClean="0"/>
              <a:t>In Linux everything is considered as a file</a:t>
            </a:r>
          </a:p>
          <a:p>
            <a:pPr lvl="1"/>
            <a:r>
              <a:rPr lang="en-US" smtClean="0"/>
              <a:t>It is referred to as a tree because it starts at a single origin point, the root (found at /)</a:t>
            </a:r>
          </a:p>
          <a:p>
            <a:pPr lvl="1"/>
            <a:r>
              <a:rPr lang="en-US" smtClean="0"/>
              <a:t>Permissions will protect the file system so that a user can not misuse files owned by other user</a:t>
            </a:r>
          </a:p>
          <a:p>
            <a:pPr lvl="1"/>
            <a:r>
              <a:rPr lang="en-US" smtClean="0"/>
              <a:t>When the computer starts, BIOS first run POST (Power-on self-test) to check memory, disk drives and find if it is working properly</a:t>
            </a:r>
          </a:p>
          <a:p>
            <a:pPr lvl="1"/>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b="1" dirty="0" smtClean="0"/>
              <a:t>Next Module 3:</a:t>
            </a:r>
            <a:r>
              <a:rPr lang="en-US" dirty="0" smtClean="0"/>
              <a:t> </a:t>
            </a:r>
            <a:r>
              <a:rPr lang="en-US" dirty="0"/>
              <a:t>Package Management </a:t>
            </a:r>
            <a:r>
              <a:rPr lang="en-US" dirty="0" smtClean="0"/>
              <a:t>Systems</a:t>
            </a:r>
            <a:endParaRPr lang="en-US" dirty="0"/>
          </a:p>
        </p:txBody>
      </p:sp>
    </p:spTree>
    <p:extLst>
      <p:ext uri="{BB962C8B-B14F-4D97-AF65-F5344CB8AC3E}">
        <p14:creationId xmlns:p14="http://schemas.microsoft.com/office/powerpoint/2010/main" val="3262685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p:txBody>
          <a:bodyPr/>
          <a:lstStyle/>
          <a:p>
            <a:r>
              <a:rPr lang="en-US" smtClean="0"/>
              <a:t>Module Topics</a:t>
            </a:r>
            <a:endParaRPr lang="en-US"/>
          </a:p>
        </p:txBody>
      </p:sp>
      <p:sp>
        <p:nvSpPr>
          <p:cNvPr id="67" name="Google Shape;67;p15"/>
          <p:cNvSpPr txBox="1">
            <a:spLocks noGrp="1"/>
          </p:cNvSpPr>
          <p:nvPr>
            <p:ph type="body" idx="2"/>
          </p:nvPr>
        </p:nvSpPr>
        <p:spPr/>
        <p:txBody>
          <a:bodyPr/>
          <a:lstStyle/>
          <a:p>
            <a:r>
              <a:rPr lang="en-US" dirty="0" smtClean="0"/>
              <a:t>Let us take a quick look at the topics that we will cover in this module:</a:t>
            </a:r>
          </a:p>
          <a:p>
            <a:pPr marL="344488" lvl="1" indent="-342900">
              <a:buFont typeface="+mj-lt"/>
              <a:buAutoNum type="arabicPeriod"/>
            </a:pPr>
            <a:r>
              <a:rPr lang="en-US" dirty="0" smtClean="0"/>
              <a:t>Linux </a:t>
            </a:r>
            <a:r>
              <a:rPr lang="en-US" dirty="0" err="1" smtClean="0"/>
              <a:t>Filesystem</a:t>
            </a:r>
            <a:r>
              <a:rPr lang="en-US" dirty="0" smtClean="0"/>
              <a:t> Hierarchy</a:t>
            </a:r>
          </a:p>
          <a:p>
            <a:pPr marL="344488" lvl="1" indent="-342900">
              <a:buFont typeface="+mj-lt"/>
              <a:buAutoNum type="arabicPeriod"/>
            </a:pPr>
            <a:r>
              <a:rPr lang="en-US" dirty="0" smtClean="0"/>
              <a:t>Structure of Linux </a:t>
            </a:r>
            <a:r>
              <a:rPr lang="en-US" dirty="0" err="1" smtClean="0"/>
              <a:t>Filesystem</a:t>
            </a:r>
            <a:r>
              <a:rPr lang="en-US" dirty="0" smtClean="0"/>
              <a:t> Hierarchy</a:t>
            </a:r>
          </a:p>
          <a:p>
            <a:pPr marL="344488" lvl="1" indent="-342900">
              <a:buFont typeface="+mj-lt"/>
              <a:buAutoNum type="arabicPeriod"/>
            </a:pPr>
            <a:r>
              <a:rPr lang="en-US" dirty="0" smtClean="0"/>
              <a:t>Overview of Top Level Directories</a:t>
            </a:r>
          </a:p>
          <a:p>
            <a:pPr marL="344488" lvl="1" indent="-342900">
              <a:buFont typeface="+mj-lt"/>
              <a:buAutoNum type="arabicPeriod"/>
            </a:pPr>
            <a:r>
              <a:rPr lang="en-US" dirty="0" smtClean="0"/>
              <a:t>Essential Commands in /bin and /</a:t>
            </a:r>
            <a:r>
              <a:rPr lang="en-US" dirty="0" err="1" smtClean="0"/>
              <a:t>sbin</a:t>
            </a:r>
            <a:endParaRPr lang="en-US" dirty="0" smtClean="0"/>
          </a:p>
          <a:p>
            <a:pPr marL="344488" lvl="1" indent="-342900">
              <a:buFont typeface="+mj-lt"/>
              <a:buAutoNum type="arabicPeriod"/>
            </a:pPr>
            <a:r>
              <a:rPr lang="en-US" dirty="0" smtClean="0"/>
              <a:t>Permissions in Linux</a:t>
            </a:r>
          </a:p>
          <a:p>
            <a:pPr marL="344488" lvl="1" indent="-342900">
              <a:buFont typeface="+mj-lt"/>
              <a:buAutoNum type="arabicPeriod"/>
            </a:pPr>
            <a:r>
              <a:rPr lang="en-US" dirty="0" smtClean="0"/>
              <a:t>GRUB and MBR</a:t>
            </a:r>
            <a:endParaRPr lang="en-US" dirty="0"/>
          </a:p>
        </p:txBody>
      </p:sp>
      <p:pic>
        <p:nvPicPr>
          <p:cNvPr id="6" name="Picture 5">
            <a:extLst>
              <a:ext uri="{FF2B5EF4-FFF2-40B4-BE49-F238E27FC236}">
                <a16:creationId xmlns:a16="http://schemas.microsoft.com/office/drawing/2014/main" id="{71B936D1-0957-4038-AD1C-9B3E58791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7750" y="2653748"/>
            <a:ext cx="3712675" cy="3571007"/>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5" name="Text Placeholder 4"/>
          <p:cNvSpPr>
            <a:spLocks noGrp="1"/>
          </p:cNvSpPr>
          <p:nvPr>
            <p:ph type="body" idx="2"/>
          </p:nvPr>
        </p:nvSpPr>
        <p:spPr/>
        <p:txBody>
          <a:bodyPr/>
          <a:lstStyle/>
          <a:p>
            <a:r>
              <a:rPr lang="en-US" smtClean="0"/>
              <a:t> </a:t>
            </a:r>
            <a:endParaRPr lang="en-US" dirty="0"/>
          </a:p>
        </p:txBody>
      </p:sp>
      <p:sp>
        <p:nvSpPr>
          <p:cNvPr id="72" name="Google Shape;72;p16"/>
          <p:cNvSpPr txBox="1">
            <a:spLocks noGrp="1"/>
          </p:cNvSpPr>
          <p:nvPr>
            <p:ph type="title"/>
          </p:nvPr>
        </p:nvSpPr>
        <p:spPr/>
        <p:txBody>
          <a:bodyPr/>
          <a:lstStyle/>
          <a:p>
            <a:r>
              <a:rPr lang="en-US" smtClean="0"/>
              <a:t>1.1 Linux File System Hierarchy</a:t>
            </a:r>
            <a:endParaRPr lang="en-US"/>
          </a:p>
        </p:txBody>
      </p:sp>
      <p:sp>
        <p:nvSpPr>
          <p:cNvPr id="6" name="Rounded Rectangle 5"/>
          <p:cNvSpPr/>
          <p:nvPr/>
        </p:nvSpPr>
        <p:spPr>
          <a:xfrm>
            <a:off x="514351" y="2000205"/>
            <a:ext cx="10934700" cy="2261244"/>
          </a:xfrm>
          <a:prstGeom prst="roundRect">
            <a:avLst>
              <a:gd name="adj" fmla="val 8036"/>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182880" rtlCol="0" anchor="b"/>
          <a:lstStyle/>
          <a:p>
            <a:pPr marL="285750" lvl="1" indent="-285750">
              <a:spcBef>
                <a:spcPts val="600"/>
              </a:spcBef>
              <a:spcAft>
                <a:spcPts val="600"/>
              </a:spcAft>
              <a:buClrTx/>
              <a:buFont typeface="Wingdings 3" panose="05040102010807070707" pitchFamily="18" charset="2"/>
              <a:buChar char="*"/>
            </a:pPr>
            <a:r>
              <a:rPr lang="en-US" sz="1800" dirty="0" smtClean="0">
                <a:solidFill>
                  <a:schemeClr val="tx1"/>
                </a:solidFill>
              </a:rPr>
              <a:t>File </a:t>
            </a:r>
            <a:r>
              <a:rPr lang="en-US" sz="1800" dirty="0">
                <a:solidFill>
                  <a:schemeClr val="tx1"/>
                </a:solidFill>
              </a:rPr>
              <a:t>system defines the way the data is stored and retrieved from the medium.</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It can be Solid state drive, hard disk and even a RAM.</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It’s a software implementation which defines where and how the data bits are stored and retrieved.</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File system includes various features which can enhance performance, functionality and reliability.</a:t>
            </a:r>
          </a:p>
        </p:txBody>
      </p:sp>
      <p:sp>
        <p:nvSpPr>
          <p:cNvPr id="7" name="Rounded Rectangle 6"/>
          <p:cNvSpPr/>
          <p:nvPr/>
        </p:nvSpPr>
        <p:spPr>
          <a:xfrm>
            <a:off x="292355" y="1438301"/>
            <a:ext cx="11378692" cy="886662"/>
          </a:xfrm>
          <a:prstGeom prst="roundRect">
            <a:avLst>
              <a:gd name="adj" fmla="val 18816"/>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buClrTx/>
            </a:pPr>
            <a:r>
              <a:rPr lang="en-US" sz="2000" b="1" dirty="0">
                <a:solidFill>
                  <a:schemeClr val="bg1"/>
                </a:solidFill>
              </a:rPr>
              <a:t>Following are the key details of the Linux file system hierarchy: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p:txBody>
          <a:bodyPr/>
          <a:lstStyle/>
          <a:p>
            <a:r>
              <a:rPr lang="en-US" smtClean="0"/>
              <a:t>1.2 Structure of Linux File System</a:t>
            </a:r>
            <a:endParaRPr lang="en-US"/>
          </a:p>
        </p:txBody>
      </p:sp>
      <p:sp>
        <p:nvSpPr>
          <p:cNvPr id="79" name="Google Shape;79;p17"/>
          <p:cNvSpPr txBox="1">
            <a:spLocks noGrp="1"/>
          </p:cNvSpPr>
          <p:nvPr>
            <p:ph type="body" idx="2"/>
          </p:nvPr>
        </p:nvSpPr>
        <p:spPr/>
        <p:txBody>
          <a:bodyPr/>
          <a:lstStyle/>
          <a:p>
            <a:r>
              <a:rPr lang="en-US" dirty="0" smtClean="0"/>
              <a:t> </a:t>
            </a:r>
            <a:endParaRPr lang="en-US" dirty="0"/>
          </a:p>
        </p:txBody>
      </p:sp>
      <p:sp>
        <p:nvSpPr>
          <p:cNvPr id="6" name="Rounded Rectangle 5"/>
          <p:cNvSpPr/>
          <p:nvPr/>
        </p:nvSpPr>
        <p:spPr>
          <a:xfrm>
            <a:off x="514351" y="2000204"/>
            <a:ext cx="10934700" cy="2571795"/>
          </a:xfrm>
          <a:prstGeom prst="roundRect">
            <a:avLst>
              <a:gd name="adj" fmla="val 8036"/>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182880" rtlCol="0" anchor="b"/>
          <a:lstStyle/>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Linux and other Unix like systems use tree structure.</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It is referred to as a tree because it starts at a single origin point, the root (found at /).</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Directories are nested from there (like branches from a tree), not much different from other operating systems.</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Finally, the tree structure ends in files which are considered the </a:t>
            </a:r>
            <a:r>
              <a:rPr lang="en-US" sz="1800" b="1" dirty="0">
                <a:solidFill>
                  <a:schemeClr val="tx1"/>
                </a:solidFill>
              </a:rPr>
              <a:t>leaves</a:t>
            </a:r>
            <a:r>
              <a:rPr lang="en-US" sz="1800" dirty="0">
                <a:solidFill>
                  <a:schemeClr val="tx1"/>
                </a:solidFill>
              </a:rPr>
              <a:t> of the tree.</a:t>
            </a:r>
          </a:p>
        </p:txBody>
      </p:sp>
      <p:sp>
        <p:nvSpPr>
          <p:cNvPr id="7" name="Rounded Rectangle 6"/>
          <p:cNvSpPr/>
          <p:nvPr/>
        </p:nvSpPr>
        <p:spPr>
          <a:xfrm>
            <a:off x="292355" y="1438301"/>
            <a:ext cx="11378692" cy="886662"/>
          </a:xfrm>
          <a:prstGeom prst="roundRect">
            <a:avLst>
              <a:gd name="adj" fmla="val 18816"/>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buClrTx/>
            </a:pPr>
            <a:r>
              <a:rPr lang="en-US" sz="2000" b="1" dirty="0">
                <a:solidFill>
                  <a:schemeClr val="bg1"/>
                </a:solidFill>
              </a:rPr>
              <a:t>Following are the key details of the structure of the Linux file system: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p:txBody>
          <a:bodyPr/>
          <a:lstStyle/>
          <a:p>
            <a:r>
              <a:rPr lang="en-US" dirty="0" smtClean="0"/>
              <a:t>1.3 Why a Linux File System is Unique?</a:t>
            </a:r>
            <a:endParaRPr lang="en-US" dirty="0"/>
          </a:p>
        </p:txBody>
      </p:sp>
      <p:sp>
        <p:nvSpPr>
          <p:cNvPr id="85" name="Google Shape;85;p18"/>
          <p:cNvSpPr txBox="1">
            <a:spLocks noGrp="1"/>
          </p:cNvSpPr>
          <p:nvPr>
            <p:ph type="body" idx="2"/>
          </p:nvPr>
        </p:nvSpPr>
        <p:spPr/>
        <p:txBody>
          <a:bodyPr/>
          <a:lstStyle/>
          <a:p>
            <a:r>
              <a:rPr lang="en-US" dirty="0" smtClean="0"/>
              <a:t> </a:t>
            </a:r>
            <a:endParaRPr lang="en-US" dirty="0"/>
          </a:p>
        </p:txBody>
      </p:sp>
      <p:sp>
        <p:nvSpPr>
          <p:cNvPr id="6" name="Rounded Rectangle 5"/>
          <p:cNvSpPr/>
          <p:nvPr/>
        </p:nvSpPr>
        <p:spPr>
          <a:xfrm>
            <a:off x="514351" y="2000204"/>
            <a:ext cx="10934700" cy="1847177"/>
          </a:xfrm>
          <a:prstGeom prst="roundRect">
            <a:avLst>
              <a:gd name="adj" fmla="val 8036"/>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182880" rtlCol="0" anchor="b"/>
          <a:lstStyle/>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Linux File system is adhered to the FHS (</a:t>
            </a:r>
            <a:r>
              <a:rPr lang="en-US" sz="1800" dirty="0" err="1">
                <a:solidFill>
                  <a:schemeClr val="tx1"/>
                </a:solidFill>
              </a:rPr>
              <a:t>Filesystem</a:t>
            </a:r>
            <a:r>
              <a:rPr lang="en-US" sz="1800" dirty="0">
                <a:solidFill>
                  <a:schemeClr val="tx1"/>
                </a:solidFill>
              </a:rPr>
              <a:t> Hierarchy Standard)</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FHS is maintained by Linux foundation. The current version is 3.0</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It is based on a Unix File system Standard or the UFS.</a:t>
            </a:r>
          </a:p>
        </p:txBody>
      </p:sp>
      <p:sp>
        <p:nvSpPr>
          <p:cNvPr id="7" name="Rounded Rectangle 6"/>
          <p:cNvSpPr/>
          <p:nvPr/>
        </p:nvSpPr>
        <p:spPr>
          <a:xfrm>
            <a:off x="292355" y="1438301"/>
            <a:ext cx="11378692" cy="886662"/>
          </a:xfrm>
          <a:prstGeom prst="roundRect">
            <a:avLst>
              <a:gd name="adj" fmla="val 18816"/>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buClrTx/>
            </a:pPr>
            <a:r>
              <a:rPr lang="en-US" sz="2000" b="1" dirty="0">
                <a:solidFill>
                  <a:schemeClr val="bg1"/>
                </a:solidFill>
              </a:rPr>
              <a:t>Why a Linux File System is Unique?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p:txBody>
          <a:bodyPr/>
          <a:lstStyle/>
          <a:p>
            <a:r>
              <a:rPr lang="en-US" smtClean="0"/>
              <a:t>1.3 Why a Linux file system is unique (Contd.)</a:t>
            </a:r>
            <a:endParaRPr lang="en-US"/>
          </a:p>
        </p:txBody>
      </p:sp>
      <p:sp>
        <p:nvSpPr>
          <p:cNvPr id="4" name="Text Placeholder 3"/>
          <p:cNvSpPr>
            <a:spLocks noGrp="1"/>
          </p:cNvSpPr>
          <p:nvPr>
            <p:ph type="body" idx="2"/>
          </p:nvPr>
        </p:nvSpPr>
        <p:spPr/>
        <p:txBody>
          <a:bodyPr/>
          <a:lstStyle/>
          <a:p>
            <a:r>
              <a:rPr lang="en-US" smtClean="0"/>
              <a:t>The figure shows how image files are written to the disk.</a:t>
            </a:r>
            <a:endParaRPr lang="en-US" dirty="0"/>
          </a:p>
        </p:txBody>
      </p:sp>
      <p:grpSp>
        <p:nvGrpSpPr>
          <p:cNvPr id="99" name="Group 98"/>
          <p:cNvGrpSpPr/>
          <p:nvPr/>
        </p:nvGrpSpPr>
        <p:grpSpPr>
          <a:xfrm>
            <a:off x="952500" y="1885950"/>
            <a:ext cx="10287000" cy="4450373"/>
            <a:chOff x="952500" y="1885950"/>
            <a:chExt cx="10287000" cy="4450373"/>
          </a:xfrm>
        </p:grpSpPr>
        <p:grpSp>
          <p:nvGrpSpPr>
            <p:cNvPr id="11" name="Group 10"/>
            <p:cNvGrpSpPr/>
            <p:nvPr/>
          </p:nvGrpSpPr>
          <p:grpSpPr>
            <a:xfrm>
              <a:off x="1231393" y="2219556"/>
              <a:ext cx="1105782" cy="1794294"/>
              <a:chOff x="-981916" y="2282611"/>
              <a:chExt cx="1105782" cy="1794294"/>
            </a:xfrm>
          </p:grpSpPr>
          <p:sp>
            <p:nvSpPr>
              <p:cNvPr id="7" name="Rounded Rectangle 6"/>
              <p:cNvSpPr/>
              <p:nvPr/>
            </p:nvSpPr>
            <p:spPr>
              <a:xfrm>
                <a:off x="-981916" y="2282611"/>
                <a:ext cx="1105782" cy="1794294"/>
              </a:xfrm>
              <a:prstGeom prst="roundRect">
                <a:avLst/>
              </a:prstGeom>
              <a:solidFill>
                <a:schemeClr val="bg1"/>
              </a:solidFill>
              <a:ln w="3810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431321" y="2570672"/>
                <a:ext cx="431321"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62642" y="2743200"/>
                <a:ext cx="862642"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62642" y="2915728"/>
                <a:ext cx="862642"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62642" y="3088256"/>
                <a:ext cx="862642"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62642" y="3260784"/>
                <a:ext cx="862642"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62642" y="3433312"/>
                <a:ext cx="862642"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62642" y="3605840"/>
                <a:ext cx="862642"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62642" y="3778368"/>
                <a:ext cx="862642"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1559196" y="2374832"/>
              <a:ext cx="1105782" cy="1794294"/>
              <a:chOff x="-981916" y="2282611"/>
              <a:chExt cx="1105782" cy="1794294"/>
            </a:xfrm>
          </p:grpSpPr>
          <p:sp>
            <p:nvSpPr>
              <p:cNvPr id="24" name="Rounded Rectangle 23"/>
              <p:cNvSpPr/>
              <p:nvPr/>
            </p:nvSpPr>
            <p:spPr>
              <a:xfrm>
                <a:off x="-981916" y="2282611"/>
                <a:ext cx="1105782" cy="1794294"/>
              </a:xfrm>
              <a:prstGeom prst="roundRect">
                <a:avLst/>
              </a:prstGeom>
              <a:solidFill>
                <a:schemeClr val="bg1"/>
              </a:solidFill>
              <a:ln w="3810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431321" y="2570672"/>
                <a:ext cx="431321"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62642" y="2743200"/>
                <a:ext cx="862642"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62642" y="2915728"/>
                <a:ext cx="862642"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62642" y="3088256"/>
                <a:ext cx="862642"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62642" y="3260784"/>
                <a:ext cx="862642"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62642" y="3433312"/>
                <a:ext cx="862642"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62642" y="3605840"/>
                <a:ext cx="862642"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2642" y="3778368"/>
                <a:ext cx="862642"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1886999" y="2530108"/>
              <a:ext cx="1105782" cy="1794294"/>
              <a:chOff x="-981916" y="2282611"/>
              <a:chExt cx="1105782" cy="1794294"/>
            </a:xfrm>
          </p:grpSpPr>
          <p:sp>
            <p:nvSpPr>
              <p:cNvPr id="34" name="Rounded Rectangle 33"/>
              <p:cNvSpPr/>
              <p:nvPr/>
            </p:nvSpPr>
            <p:spPr>
              <a:xfrm>
                <a:off x="-981916" y="2282611"/>
                <a:ext cx="1105782" cy="1794294"/>
              </a:xfrm>
              <a:prstGeom prst="roundRect">
                <a:avLst/>
              </a:prstGeom>
              <a:solidFill>
                <a:schemeClr val="bg1"/>
              </a:solidFill>
              <a:ln w="3810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431321" y="2570672"/>
                <a:ext cx="431321"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62642" y="2743200"/>
                <a:ext cx="862642"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62642" y="2915728"/>
                <a:ext cx="862642"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62642" y="3088256"/>
                <a:ext cx="862642"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62642" y="3260784"/>
                <a:ext cx="862642"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62642" y="3433312"/>
                <a:ext cx="862642"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62642" y="3605840"/>
                <a:ext cx="862642"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62642" y="3778368"/>
                <a:ext cx="862642"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5252101" y="2569851"/>
              <a:ext cx="1442505" cy="2152905"/>
              <a:chOff x="12998113" y="2317117"/>
              <a:chExt cx="1442505" cy="2152905"/>
            </a:xfrm>
          </p:grpSpPr>
          <p:sp>
            <p:nvSpPr>
              <p:cNvPr id="44" name="Rounded Rectangle 43"/>
              <p:cNvSpPr/>
              <p:nvPr/>
            </p:nvSpPr>
            <p:spPr>
              <a:xfrm>
                <a:off x="12998113" y="2317117"/>
                <a:ext cx="1442505" cy="2152905"/>
              </a:xfrm>
              <a:prstGeom prst="roundRect">
                <a:avLst/>
              </a:prstGeom>
              <a:solidFill>
                <a:schemeClr val="bg1"/>
              </a:solidFill>
              <a:ln w="3810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rgbClr val="0EC07D"/>
                    </a:solidFill>
                  </a:rPr>
                  <a:t>Journal</a:t>
                </a:r>
                <a:endParaRPr lang="en-US" b="1" dirty="0">
                  <a:solidFill>
                    <a:srgbClr val="0EC07D"/>
                  </a:solidFill>
                </a:endParaRPr>
              </a:p>
            </p:txBody>
          </p:sp>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10255" y="2472369"/>
                <a:ext cx="1218219" cy="1218219"/>
              </a:xfrm>
              <a:prstGeom prst="rect">
                <a:avLst/>
              </a:prstGeom>
            </p:spPr>
          </p:pic>
        </p:grpSp>
        <p:grpSp>
          <p:nvGrpSpPr>
            <p:cNvPr id="71" name="Group 70"/>
            <p:cNvGrpSpPr/>
            <p:nvPr/>
          </p:nvGrpSpPr>
          <p:grpSpPr>
            <a:xfrm>
              <a:off x="7965057" y="4136160"/>
              <a:ext cx="2380890" cy="1173192"/>
              <a:chOff x="12192000" y="3835365"/>
              <a:chExt cx="2380890" cy="1173192"/>
            </a:xfrm>
          </p:grpSpPr>
          <p:sp>
            <p:nvSpPr>
              <p:cNvPr id="67" name="Freeform 66"/>
              <p:cNvSpPr/>
              <p:nvPr/>
            </p:nvSpPr>
            <p:spPr>
              <a:xfrm>
                <a:off x="12192000" y="3835365"/>
                <a:ext cx="2380890" cy="1173192"/>
              </a:xfrm>
              <a:custGeom>
                <a:avLst/>
                <a:gdLst>
                  <a:gd name="connsiteX0" fmla="*/ 603849 w 2380890"/>
                  <a:gd name="connsiteY0" fmla="*/ 0 h 1173192"/>
                  <a:gd name="connsiteX1" fmla="*/ 0 w 2380890"/>
                  <a:gd name="connsiteY1" fmla="*/ 1086928 h 1173192"/>
                  <a:gd name="connsiteX2" fmla="*/ 1742535 w 2380890"/>
                  <a:gd name="connsiteY2" fmla="*/ 1173192 h 1173192"/>
                  <a:gd name="connsiteX3" fmla="*/ 2380890 w 2380890"/>
                  <a:gd name="connsiteY3" fmla="*/ 17253 h 1173192"/>
                  <a:gd name="connsiteX4" fmla="*/ 603849 w 2380890"/>
                  <a:gd name="connsiteY4" fmla="*/ 0 h 1173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0890" h="1173192">
                    <a:moveTo>
                      <a:pt x="603849" y="0"/>
                    </a:moveTo>
                    <a:lnTo>
                      <a:pt x="0" y="1086928"/>
                    </a:lnTo>
                    <a:lnTo>
                      <a:pt x="1742535" y="1173192"/>
                    </a:lnTo>
                    <a:lnTo>
                      <a:pt x="2380890" y="17253"/>
                    </a:lnTo>
                    <a:lnTo>
                      <a:pt x="603849" y="0"/>
                    </a:lnTo>
                    <a:close/>
                  </a:path>
                </a:pathLst>
              </a:custGeom>
              <a:solidFill>
                <a:schemeClr val="bg1"/>
              </a:solidFill>
              <a:ln w="3810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6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17900" y="3938396"/>
                <a:ext cx="1129090" cy="967130"/>
              </a:xfrm>
              <a:prstGeom prst="rect">
                <a:avLst/>
              </a:prstGeom>
            </p:spPr>
          </p:pic>
        </p:grpSp>
        <p:grpSp>
          <p:nvGrpSpPr>
            <p:cNvPr id="81" name="Group 80"/>
            <p:cNvGrpSpPr/>
            <p:nvPr/>
          </p:nvGrpSpPr>
          <p:grpSpPr>
            <a:xfrm>
              <a:off x="1631716" y="4813641"/>
              <a:ext cx="1611755" cy="1198904"/>
              <a:chOff x="-2311879" y="3597383"/>
              <a:chExt cx="1611755" cy="1198904"/>
            </a:xfrm>
          </p:grpSpPr>
          <p:grpSp>
            <p:nvGrpSpPr>
              <p:cNvPr id="80" name="Group 79"/>
              <p:cNvGrpSpPr/>
              <p:nvPr/>
            </p:nvGrpSpPr>
            <p:grpSpPr>
              <a:xfrm>
                <a:off x="-2311879" y="3597383"/>
                <a:ext cx="1471884" cy="1198904"/>
                <a:chOff x="-2311879" y="3597383"/>
                <a:chExt cx="1471884" cy="1198904"/>
              </a:xfrm>
            </p:grpSpPr>
            <p:sp>
              <p:nvSpPr>
                <p:cNvPr id="83" name="Rounded Rectangle 82"/>
                <p:cNvSpPr/>
                <p:nvPr/>
              </p:nvSpPr>
              <p:spPr>
                <a:xfrm>
                  <a:off x="-2311879" y="3597383"/>
                  <a:ext cx="707366" cy="1008961"/>
                </a:xfrm>
                <a:prstGeom prst="roundRect">
                  <a:avLst/>
                </a:prstGeom>
                <a:solidFill>
                  <a:srgbClr val="0EC07D"/>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a:off x="-2311879" y="3743325"/>
                  <a:ext cx="1471884" cy="1052962"/>
                </a:xfrm>
                <a:custGeom>
                  <a:avLst/>
                  <a:gdLst>
                    <a:gd name="connsiteX0" fmla="*/ 0 w 1471884"/>
                    <a:gd name="connsiteY0" fmla="*/ 173914 h 1043465"/>
                    <a:gd name="connsiteX1" fmla="*/ 173914 w 1471884"/>
                    <a:gd name="connsiteY1" fmla="*/ 0 h 1043465"/>
                    <a:gd name="connsiteX2" fmla="*/ 1297970 w 1471884"/>
                    <a:gd name="connsiteY2" fmla="*/ 0 h 1043465"/>
                    <a:gd name="connsiteX3" fmla="*/ 1471884 w 1471884"/>
                    <a:gd name="connsiteY3" fmla="*/ 173914 h 1043465"/>
                    <a:gd name="connsiteX4" fmla="*/ 1471884 w 1471884"/>
                    <a:gd name="connsiteY4" fmla="*/ 869551 h 1043465"/>
                    <a:gd name="connsiteX5" fmla="*/ 1297970 w 1471884"/>
                    <a:gd name="connsiteY5" fmla="*/ 1043465 h 1043465"/>
                    <a:gd name="connsiteX6" fmla="*/ 173914 w 1471884"/>
                    <a:gd name="connsiteY6" fmla="*/ 1043465 h 1043465"/>
                    <a:gd name="connsiteX7" fmla="*/ 0 w 1471884"/>
                    <a:gd name="connsiteY7" fmla="*/ 869551 h 1043465"/>
                    <a:gd name="connsiteX8" fmla="*/ 0 w 1471884"/>
                    <a:gd name="connsiteY8" fmla="*/ 173914 h 1043465"/>
                    <a:gd name="connsiteX0" fmla="*/ 0 w 1471884"/>
                    <a:gd name="connsiteY0" fmla="*/ 183411 h 1052962"/>
                    <a:gd name="connsiteX1" fmla="*/ 173914 w 1471884"/>
                    <a:gd name="connsiteY1" fmla="*/ 9497 h 1052962"/>
                    <a:gd name="connsiteX2" fmla="*/ 721204 w 1471884"/>
                    <a:gd name="connsiteY2" fmla="*/ 0 h 1052962"/>
                    <a:gd name="connsiteX3" fmla="*/ 1297970 w 1471884"/>
                    <a:gd name="connsiteY3" fmla="*/ 9497 h 1052962"/>
                    <a:gd name="connsiteX4" fmla="*/ 1471884 w 1471884"/>
                    <a:gd name="connsiteY4" fmla="*/ 183411 h 1052962"/>
                    <a:gd name="connsiteX5" fmla="*/ 1471884 w 1471884"/>
                    <a:gd name="connsiteY5" fmla="*/ 879048 h 1052962"/>
                    <a:gd name="connsiteX6" fmla="*/ 1297970 w 1471884"/>
                    <a:gd name="connsiteY6" fmla="*/ 1052962 h 1052962"/>
                    <a:gd name="connsiteX7" fmla="*/ 173914 w 1471884"/>
                    <a:gd name="connsiteY7" fmla="*/ 1052962 h 1052962"/>
                    <a:gd name="connsiteX8" fmla="*/ 0 w 1471884"/>
                    <a:gd name="connsiteY8" fmla="*/ 879048 h 1052962"/>
                    <a:gd name="connsiteX9" fmla="*/ 0 w 1471884"/>
                    <a:gd name="connsiteY9" fmla="*/ 183411 h 1052962"/>
                    <a:gd name="connsiteX0" fmla="*/ 173914 w 1471884"/>
                    <a:gd name="connsiteY0" fmla="*/ 9497 h 1052962"/>
                    <a:gd name="connsiteX1" fmla="*/ 721204 w 1471884"/>
                    <a:gd name="connsiteY1" fmla="*/ 0 h 1052962"/>
                    <a:gd name="connsiteX2" fmla="*/ 1297970 w 1471884"/>
                    <a:gd name="connsiteY2" fmla="*/ 9497 h 1052962"/>
                    <a:gd name="connsiteX3" fmla="*/ 1471884 w 1471884"/>
                    <a:gd name="connsiteY3" fmla="*/ 183411 h 1052962"/>
                    <a:gd name="connsiteX4" fmla="*/ 1471884 w 1471884"/>
                    <a:gd name="connsiteY4" fmla="*/ 879048 h 1052962"/>
                    <a:gd name="connsiteX5" fmla="*/ 1297970 w 1471884"/>
                    <a:gd name="connsiteY5" fmla="*/ 1052962 h 1052962"/>
                    <a:gd name="connsiteX6" fmla="*/ 173914 w 1471884"/>
                    <a:gd name="connsiteY6" fmla="*/ 1052962 h 1052962"/>
                    <a:gd name="connsiteX7" fmla="*/ 0 w 1471884"/>
                    <a:gd name="connsiteY7" fmla="*/ 879048 h 1052962"/>
                    <a:gd name="connsiteX8" fmla="*/ 0 w 1471884"/>
                    <a:gd name="connsiteY8" fmla="*/ 183411 h 1052962"/>
                    <a:gd name="connsiteX9" fmla="*/ 265354 w 1471884"/>
                    <a:gd name="connsiteY9" fmla="*/ 100937 h 1052962"/>
                    <a:gd name="connsiteX0" fmla="*/ 173914 w 1471884"/>
                    <a:gd name="connsiteY0" fmla="*/ 9497 h 1052962"/>
                    <a:gd name="connsiteX1" fmla="*/ 721204 w 1471884"/>
                    <a:gd name="connsiteY1" fmla="*/ 0 h 1052962"/>
                    <a:gd name="connsiteX2" fmla="*/ 1297970 w 1471884"/>
                    <a:gd name="connsiteY2" fmla="*/ 9497 h 1052962"/>
                    <a:gd name="connsiteX3" fmla="*/ 1471884 w 1471884"/>
                    <a:gd name="connsiteY3" fmla="*/ 183411 h 1052962"/>
                    <a:gd name="connsiteX4" fmla="*/ 1471884 w 1471884"/>
                    <a:gd name="connsiteY4" fmla="*/ 879048 h 1052962"/>
                    <a:gd name="connsiteX5" fmla="*/ 1297970 w 1471884"/>
                    <a:gd name="connsiteY5" fmla="*/ 1052962 h 1052962"/>
                    <a:gd name="connsiteX6" fmla="*/ 173914 w 1471884"/>
                    <a:gd name="connsiteY6" fmla="*/ 1052962 h 1052962"/>
                    <a:gd name="connsiteX7" fmla="*/ 0 w 1471884"/>
                    <a:gd name="connsiteY7" fmla="*/ 879048 h 1052962"/>
                    <a:gd name="connsiteX8" fmla="*/ 0 w 1471884"/>
                    <a:gd name="connsiteY8" fmla="*/ 183411 h 1052962"/>
                    <a:gd name="connsiteX0" fmla="*/ 721204 w 1471884"/>
                    <a:gd name="connsiteY0" fmla="*/ 0 h 1052962"/>
                    <a:gd name="connsiteX1" fmla="*/ 1297970 w 1471884"/>
                    <a:gd name="connsiteY1" fmla="*/ 9497 h 1052962"/>
                    <a:gd name="connsiteX2" fmla="*/ 1471884 w 1471884"/>
                    <a:gd name="connsiteY2" fmla="*/ 183411 h 1052962"/>
                    <a:gd name="connsiteX3" fmla="*/ 1471884 w 1471884"/>
                    <a:gd name="connsiteY3" fmla="*/ 879048 h 1052962"/>
                    <a:gd name="connsiteX4" fmla="*/ 1297970 w 1471884"/>
                    <a:gd name="connsiteY4" fmla="*/ 1052962 h 1052962"/>
                    <a:gd name="connsiteX5" fmla="*/ 173914 w 1471884"/>
                    <a:gd name="connsiteY5" fmla="*/ 1052962 h 1052962"/>
                    <a:gd name="connsiteX6" fmla="*/ 0 w 1471884"/>
                    <a:gd name="connsiteY6" fmla="*/ 879048 h 1052962"/>
                    <a:gd name="connsiteX7" fmla="*/ 0 w 1471884"/>
                    <a:gd name="connsiteY7" fmla="*/ 183411 h 105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1884" h="1052962">
                      <a:moveTo>
                        <a:pt x="721204" y="0"/>
                      </a:moveTo>
                      <a:lnTo>
                        <a:pt x="1297970" y="9497"/>
                      </a:lnTo>
                      <a:cubicBezTo>
                        <a:pt x="1394020" y="9497"/>
                        <a:pt x="1471884" y="87361"/>
                        <a:pt x="1471884" y="183411"/>
                      </a:cubicBezTo>
                      <a:lnTo>
                        <a:pt x="1471884" y="879048"/>
                      </a:lnTo>
                      <a:cubicBezTo>
                        <a:pt x="1471884" y="975098"/>
                        <a:pt x="1394020" y="1052962"/>
                        <a:pt x="1297970" y="1052962"/>
                      </a:cubicBezTo>
                      <a:lnTo>
                        <a:pt x="173914" y="1052962"/>
                      </a:lnTo>
                      <a:cubicBezTo>
                        <a:pt x="77864" y="1052962"/>
                        <a:pt x="0" y="975098"/>
                        <a:pt x="0" y="879048"/>
                      </a:cubicBezTo>
                      <a:lnTo>
                        <a:pt x="0" y="183411"/>
                      </a:lnTo>
                    </a:path>
                  </a:pathLst>
                </a:custGeom>
                <a:solidFill>
                  <a:srgbClr val="0EC07D"/>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Rounded Rectangle 83"/>
              <p:cNvSpPr/>
              <p:nvPr/>
            </p:nvSpPr>
            <p:spPr>
              <a:xfrm>
                <a:off x="-2172008" y="3835365"/>
                <a:ext cx="1471884" cy="960922"/>
              </a:xfrm>
              <a:custGeom>
                <a:avLst/>
                <a:gdLst>
                  <a:gd name="connsiteX0" fmla="*/ 0 w 1471884"/>
                  <a:gd name="connsiteY0" fmla="*/ 173914 h 1043465"/>
                  <a:gd name="connsiteX1" fmla="*/ 173914 w 1471884"/>
                  <a:gd name="connsiteY1" fmla="*/ 0 h 1043465"/>
                  <a:gd name="connsiteX2" fmla="*/ 1297970 w 1471884"/>
                  <a:gd name="connsiteY2" fmla="*/ 0 h 1043465"/>
                  <a:gd name="connsiteX3" fmla="*/ 1471884 w 1471884"/>
                  <a:gd name="connsiteY3" fmla="*/ 173914 h 1043465"/>
                  <a:gd name="connsiteX4" fmla="*/ 1471884 w 1471884"/>
                  <a:gd name="connsiteY4" fmla="*/ 869551 h 1043465"/>
                  <a:gd name="connsiteX5" fmla="*/ 1297970 w 1471884"/>
                  <a:gd name="connsiteY5" fmla="*/ 1043465 h 1043465"/>
                  <a:gd name="connsiteX6" fmla="*/ 173914 w 1471884"/>
                  <a:gd name="connsiteY6" fmla="*/ 1043465 h 1043465"/>
                  <a:gd name="connsiteX7" fmla="*/ 0 w 1471884"/>
                  <a:gd name="connsiteY7" fmla="*/ 869551 h 1043465"/>
                  <a:gd name="connsiteX8" fmla="*/ 0 w 1471884"/>
                  <a:gd name="connsiteY8" fmla="*/ 173914 h 1043465"/>
                  <a:gd name="connsiteX0" fmla="*/ 0 w 1471884"/>
                  <a:gd name="connsiteY0" fmla="*/ 173914 h 1043465"/>
                  <a:gd name="connsiteX1" fmla="*/ 377114 w 1471884"/>
                  <a:gd name="connsiteY1" fmla="*/ 0 h 1043465"/>
                  <a:gd name="connsiteX2" fmla="*/ 1297970 w 1471884"/>
                  <a:gd name="connsiteY2" fmla="*/ 0 h 1043465"/>
                  <a:gd name="connsiteX3" fmla="*/ 1471884 w 1471884"/>
                  <a:gd name="connsiteY3" fmla="*/ 173914 h 1043465"/>
                  <a:gd name="connsiteX4" fmla="*/ 1471884 w 1471884"/>
                  <a:gd name="connsiteY4" fmla="*/ 869551 h 1043465"/>
                  <a:gd name="connsiteX5" fmla="*/ 1297970 w 1471884"/>
                  <a:gd name="connsiteY5" fmla="*/ 1043465 h 1043465"/>
                  <a:gd name="connsiteX6" fmla="*/ 173914 w 1471884"/>
                  <a:gd name="connsiteY6" fmla="*/ 1043465 h 1043465"/>
                  <a:gd name="connsiteX7" fmla="*/ 0 w 1471884"/>
                  <a:gd name="connsiteY7" fmla="*/ 869551 h 1043465"/>
                  <a:gd name="connsiteX8" fmla="*/ 0 w 1471884"/>
                  <a:gd name="connsiteY8" fmla="*/ 173914 h 1043465"/>
                  <a:gd name="connsiteX0" fmla="*/ 177800 w 1471884"/>
                  <a:gd name="connsiteY0" fmla="*/ 148514 h 1043465"/>
                  <a:gd name="connsiteX1" fmla="*/ 377114 w 1471884"/>
                  <a:gd name="connsiteY1" fmla="*/ 0 h 1043465"/>
                  <a:gd name="connsiteX2" fmla="*/ 1297970 w 1471884"/>
                  <a:gd name="connsiteY2" fmla="*/ 0 h 1043465"/>
                  <a:gd name="connsiteX3" fmla="*/ 1471884 w 1471884"/>
                  <a:gd name="connsiteY3" fmla="*/ 173914 h 1043465"/>
                  <a:gd name="connsiteX4" fmla="*/ 1471884 w 1471884"/>
                  <a:gd name="connsiteY4" fmla="*/ 869551 h 1043465"/>
                  <a:gd name="connsiteX5" fmla="*/ 1297970 w 1471884"/>
                  <a:gd name="connsiteY5" fmla="*/ 1043465 h 1043465"/>
                  <a:gd name="connsiteX6" fmla="*/ 173914 w 1471884"/>
                  <a:gd name="connsiteY6" fmla="*/ 1043465 h 1043465"/>
                  <a:gd name="connsiteX7" fmla="*/ 0 w 1471884"/>
                  <a:gd name="connsiteY7" fmla="*/ 869551 h 1043465"/>
                  <a:gd name="connsiteX8" fmla="*/ 177800 w 1471884"/>
                  <a:gd name="connsiteY8" fmla="*/ 148514 h 1043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1884" h="1043465">
                    <a:moveTo>
                      <a:pt x="177800" y="148514"/>
                    </a:moveTo>
                    <a:cubicBezTo>
                      <a:pt x="177800" y="52464"/>
                      <a:pt x="281064" y="0"/>
                      <a:pt x="377114" y="0"/>
                    </a:cubicBezTo>
                    <a:lnTo>
                      <a:pt x="1297970" y="0"/>
                    </a:lnTo>
                    <a:cubicBezTo>
                      <a:pt x="1394020" y="0"/>
                      <a:pt x="1471884" y="77864"/>
                      <a:pt x="1471884" y="173914"/>
                    </a:cubicBezTo>
                    <a:lnTo>
                      <a:pt x="1471884" y="869551"/>
                    </a:lnTo>
                    <a:cubicBezTo>
                      <a:pt x="1471884" y="965601"/>
                      <a:pt x="1394020" y="1043465"/>
                      <a:pt x="1297970" y="1043465"/>
                    </a:cubicBezTo>
                    <a:lnTo>
                      <a:pt x="173914" y="1043465"/>
                    </a:lnTo>
                    <a:cubicBezTo>
                      <a:pt x="77864" y="1043465"/>
                      <a:pt x="0" y="965601"/>
                      <a:pt x="0" y="869551"/>
                    </a:cubicBezTo>
                    <a:lnTo>
                      <a:pt x="177800" y="148514"/>
                    </a:lnTo>
                    <a:close/>
                  </a:path>
                </a:pathLst>
              </a:custGeom>
              <a:solidFill>
                <a:srgbClr val="0EC07D"/>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TextBox 81"/>
            <p:cNvSpPr txBox="1"/>
            <p:nvPr/>
          </p:nvSpPr>
          <p:spPr>
            <a:xfrm>
              <a:off x="3054217" y="3715313"/>
              <a:ext cx="2165710" cy="646331"/>
            </a:xfrm>
            <a:prstGeom prst="rect">
              <a:avLst/>
            </a:prstGeom>
            <a:noFill/>
          </p:spPr>
          <p:txBody>
            <a:bodyPr wrap="square" rtlCol="0">
              <a:spAutoFit/>
            </a:bodyPr>
            <a:lstStyle/>
            <a:p>
              <a:pPr marL="231775" indent="-231775">
                <a:buFont typeface="+mj-lt"/>
                <a:buAutoNum type="arabicPeriod"/>
              </a:pPr>
              <a:r>
                <a:rPr lang="en-US" sz="1800" dirty="0" smtClean="0"/>
                <a:t>Files “punch in” for disk write</a:t>
              </a:r>
              <a:endParaRPr lang="en-US" sz="1800" dirty="0"/>
            </a:p>
          </p:txBody>
        </p:sp>
        <p:sp>
          <p:nvSpPr>
            <p:cNvPr id="88" name="TextBox 87"/>
            <p:cNvSpPr txBox="1"/>
            <p:nvPr/>
          </p:nvSpPr>
          <p:spPr>
            <a:xfrm>
              <a:off x="5360420" y="5375784"/>
              <a:ext cx="2444084" cy="369332"/>
            </a:xfrm>
            <a:prstGeom prst="rect">
              <a:avLst/>
            </a:prstGeom>
            <a:noFill/>
          </p:spPr>
          <p:txBody>
            <a:bodyPr wrap="square" rtlCol="0">
              <a:spAutoFit/>
            </a:bodyPr>
            <a:lstStyle/>
            <a:p>
              <a:pPr marL="231775" indent="-231775">
                <a:buFont typeface="+mj-lt"/>
                <a:buAutoNum type="arabicPeriod" startAt="2"/>
              </a:pPr>
              <a:r>
                <a:rPr lang="en-US" sz="1800" dirty="0" smtClean="0"/>
                <a:t>Files do their work</a:t>
              </a:r>
              <a:endParaRPr lang="en-US" sz="1800" dirty="0"/>
            </a:p>
          </p:txBody>
        </p:sp>
        <p:sp>
          <p:nvSpPr>
            <p:cNvPr id="89" name="TextBox 88"/>
            <p:cNvSpPr txBox="1"/>
            <p:nvPr/>
          </p:nvSpPr>
          <p:spPr>
            <a:xfrm>
              <a:off x="7960451" y="2219556"/>
              <a:ext cx="2638248" cy="646331"/>
            </a:xfrm>
            <a:prstGeom prst="rect">
              <a:avLst/>
            </a:prstGeom>
            <a:noFill/>
          </p:spPr>
          <p:txBody>
            <a:bodyPr wrap="square" rtlCol="0">
              <a:spAutoFit/>
            </a:bodyPr>
            <a:lstStyle/>
            <a:p>
              <a:pPr marL="231775" indent="-231775">
                <a:buFont typeface="+mj-lt"/>
                <a:buAutoNum type="arabicPeriod" startAt="3"/>
              </a:pPr>
              <a:r>
                <a:rPr lang="en-US" sz="1800" dirty="0" smtClean="0"/>
                <a:t>Files “punch out” after work is done</a:t>
              </a:r>
              <a:endParaRPr lang="en-US" sz="1800" dirty="0"/>
            </a:p>
          </p:txBody>
        </p:sp>
        <p:cxnSp>
          <p:nvCxnSpPr>
            <p:cNvPr id="86" name="Straight Arrow Connector 85"/>
            <p:cNvCxnSpPr/>
            <p:nvPr/>
          </p:nvCxnSpPr>
          <p:spPr>
            <a:xfrm>
              <a:off x="3185074" y="3508281"/>
              <a:ext cx="1903995"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6" name="Freeform 95"/>
            <p:cNvSpPr/>
            <p:nvPr/>
          </p:nvSpPr>
          <p:spPr>
            <a:xfrm>
              <a:off x="6158809" y="4760273"/>
              <a:ext cx="1727200" cy="393636"/>
            </a:xfrm>
            <a:custGeom>
              <a:avLst/>
              <a:gdLst>
                <a:gd name="connsiteX0" fmla="*/ 0 w 1727200"/>
                <a:gd name="connsiteY0" fmla="*/ 0 h 548334"/>
                <a:gd name="connsiteX1" fmla="*/ 638628 w 1727200"/>
                <a:gd name="connsiteY1" fmla="*/ 522515 h 548334"/>
                <a:gd name="connsiteX2" fmla="*/ 1727200 w 1727200"/>
                <a:gd name="connsiteY2" fmla="*/ 420915 h 548334"/>
              </a:gdLst>
              <a:ahLst/>
              <a:cxnLst>
                <a:cxn ang="0">
                  <a:pos x="connsiteX0" y="connsiteY0"/>
                </a:cxn>
                <a:cxn ang="0">
                  <a:pos x="connsiteX1" y="connsiteY1"/>
                </a:cxn>
                <a:cxn ang="0">
                  <a:pos x="connsiteX2" y="connsiteY2"/>
                </a:cxn>
              </a:cxnLst>
              <a:rect l="l" t="t" r="r" b="b"/>
              <a:pathLst>
                <a:path w="1727200" h="548334">
                  <a:moveTo>
                    <a:pt x="0" y="0"/>
                  </a:moveTo>
                  <a:cubicBezTo>
                    <a:pt x="175380" y="226181"/>
                    <a:pt x="350761" y="452363"/>
                    <a:pt x="638628" y="522515"/>
                  </a:cubicBezTo>
                  <a:cubicBezTo>
                    <a:pt x="926495" y="592667"/>
                    <a:pt x="1326847" y="506791"/>
                    <a:pt x="1727200" y="420915"/>
                  </a:cubicBezTo>
                </a:path>
              </a:pathLst>
            </a:custGeom>
            <a:noFill/>
            <a:ln w="76200">
              <a:solidFill>
                <a:schemeClr val="tx2">
                  <a:lumMod val="2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rot="11908361">
              <a:off x="6782580" y="3018000"/>
              <a:ext cx="2854612" cy="615978"/>
            </a:xfrm>
            <a:custGeom>
              <a:avLst/>
              <a:gdLst>
                <a:gd name="connsiteX0" fmla="*/ 0 w 1727200"/>
                <a:gd name="connsiteY0" fmla="*/ 0 h 548334"/>
                <a:gd name="connsiteX1" fmla="*/ 638628 w 1727200"/>
                <a:gd name="connsiteY1" fmla="*/ 522515 h 548334"/>
                <a:gd name="connsiteX2" fmla="*/ 1727200 w 1727200"/>
                <a:gd name="connsiteY2" fmla="*/ 420915 h 548334"/>
              </a:gdLst>
              <a:ahLst/>
              <a:cxnLst>
                <a:cxn ang="0">
                  <a:pos x="connsiteX0" y="connsiteY0"/>
                </a:cxn>
                <a:cxn ang="0">
                  <a:pos x="connsiteX1" y="connsiteY1"/>
                </a:cxn>
                <a:cxn ang="0">
                  <a:pos x="connsiteX2" y="connsiteY2"/>
                </a:cxn>
              </a:cxnLst>
              <a:rect l="l" t="t" r="r" b="b"/>
              <a:pathLst>
                <a:path w="1727200" h="548334">
                  <a:moveTo>
                    <a:pt x="0" y="0"/>
                  </a:moveTo>
                  <a:cubicBezTo>
                    <a:pt x="175380" y="226181"/>
                    <a:pt x="350761" y="452363"/>
                    <a:pt x="638628" y="522515"/>
                  </a:cubicBezTo>
                  <a:cubicBezTo>
                    <a:pt x="926495" y="592667"/>
                    <a:pt x="1326847" y="506791"/>
                    <a:pt x="1727200" y="420915"/>
                  </a:cubicBezTo>
                </a:path>
              </a:pathLst>
            </a:custGeom>
            <a:noFill/>
            <a:ln w="76200">
              <a:solidFill>
                <a:schemeClr val="tx2">
                  <a:lumMod val="2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p:nvPr/>
          </p:nvSpPr>
          <p:spPr>
            <a:xfrm>
              <a:off x="952500" y="1885950"/>
              <a:ext cx="10287000" cy="4450373"/>
            </a:xfrm>
            <a:prstGeom prst="roundRect">
              <a:avLst>
                <a:gd name="adj" fmla="val 6394"/>
              </a:avLst>
            </a:prstGeom>
            <a:no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p:txBody>
          <a:bodyPr/>
          <a:lstStyle/>
          <a:p>
            <a:r>
              <a:rPr lang="en-US" smtClean="0"/>
              <a:t>1.4 Everything is a File</a:t>
            </a:r>
            <a:endParaRPr lang="en-US"/>
          </a:p>
        </p:txBody>
      </p:sp>
      <p:sp>
        <p:nvSpPr>
          <p:cNvPr id="98" name="Google Shape;98;p20"/>
          <p:cNvSpPr txBox="1">
            <a:spLocks noGrp="1"/>
          </p:cNvSpPr>
          <p:nvPr>
            <p:ph type="body" idx="2"/>
          </p:nvPr>
        </p:nvSpPr>
        <p:spPr/>
        <p:txBody>
          <a:bodyPr/>
          <a:lstStyle/>
          <a:p>
            <a:r>
              <a:rPr lang="en-US" dirty="0" smtClean="0"/>
              <a:t> </a:t>
            </a:r>
            <a:endParaRPr lang="en-US" dirty="0"/>
          </a:p>
        </p:txBody>
      </p:sp>
      <p:grpSp>
        <p:nvGrpSpPr>
          <p:cNvPr id="19" name="Group 18"/>
          <p:cNvGrpSpPr/>
          <p:nvPr/>
        </p:nvGrpSpPr>
        <p:grpSpPr>
          <a:xfrm>
            <a:off x="606687" y="1368676"/>
            <a:ext cx="7432414" cy="4777148"/>
            <a:chOff x="606687" y="1368676"/>
            <a:chExt cx="7432414" cy="4777148"/>
          </a:xfrm>
        </p:grpSpPr>
        <p:sp>
          <p:nvSpPr>
            <p:cNvPr id="8" name="Freeform 7"/>
            <p:cNvSpPr/>
            <p:nvPr/>
          </p:nvSpPr>
          <p:spPr>
            <a:xfrm>
              <a:off x="722733" y="1472701"/>
              <a:ext cx="7316368" cy="720175"/>
            </a:xfrm>
            <a:custGeom>
              <a:avLst/>
              <a:gdLst>
                <a:gd name="connsiteX0" fmla="*/ 0 w 2785068"/>
                <a:gd name="connsiteY0" fmla="*/ 0 h 870333"/>
                <a:gd name="connsiteX1" fmla="*/ 2785068 w 2785068"/>
                <a:gd name="connsiteY1" fmla="*/ 0 h 870333"/>
                <a:gd name="connsiteX2" fmla="*/ 2785068 w 2785068"/>
                <a:gd name="connsiteY2" fmla="*/ 870333 h 870333"/>
                <a:gd name="connsiteX3" fmla="*/ 0 w 2785068"/>
                <a:gd name="connsiteY3" fmla="*/ 870333 h 870333"/>
                <a:gd name="connsiteX4" fmla="*/ 0 w 2785068"/>
                <a:gd name="connsiteY4" fmla="*/ 0 h 870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5068" h="870333">
                  <a:moveTo>
                    <a:pt x="0" y="0"/>
                  </a:moveTo>
                  <a:lnTo>
                    <a:pt x="2785068" y="0"/>
                  </a:lnTo>
                  <a:lnTo>
                    <a:pt x="2785068" y="870333"/>
                  </a:lnTo>
                  <a:lnTo>
                    <a:pt x="0" y="870333"/>
                  </a:lnTo>
                  <a:lnTo>
                    <a:pt x="0" y="0"/>
                  </a:lnTo>
                  <a:close/>
                </a:path>
              </a:pathLst>
            </a:custGeom>
            <a:ln w="381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89506"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In Linux everything is considered as a file</a:t>
              </a:r>
              <a:endParaRPr lang="en-US" sz="1800" kern="1200" dirty="0"/>
            </a:p>
          </p:txBody>
        </p:sp>
        <p:sp>
          <p:nvSpPr>
            <p:cNvPr id="9" name="Rectangle 8"/>
            <p:cNvSpPr/>
            <p:nvPr/>
          </p:nvSpPr>
          <p:spPr>
            <a:xfrm>
              <a:off x="606688" y="1368676"/>
              <a:ext cx="609233" cy="679125"/>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 name="Freeform 9"/>
            <p:cNvSpPr/>
            <p:nvPr/>
          </p:nvSpPr>
          <p:spPr>
            <a:xfrm>
              <a:off x="722733" y="2453620"/>
              <a:ext cx="7316368" cy="720175"/>
            </a:xfrm>
            <a:custGeom>
              <a:avLst/>
              <a:gdLst>
                <a:gd name="connsiteX0" fmla="*/ 0 w 2785068"/>
                <a:gd name="connsiteY0" fmla="*/ 0 h 870333"/>
                <a:gd name="connsiteX1" fmla="*/ 2785068 w 2785068"/>
                <a:gd name="connsiteY1" fmla="*/ 0 h 870333"/>
                <a:gd name="connsiteX2" fmla="*/ 2785068 w 2785068"/>
                <a:gd name="connsiteY2" fmla="*/ 870333 h 870333"/>
                <a:gd name="connsiteX3" fmla="*/ 0 w 2785068"/>
                <a:gd name="connsiteY3" fmla="*/ 870333 h 870333"/>
                <a:gd name="connsiteX4" fmla="*/ 0 w 2785068"/>
                <a:gd name="connsiteY4" fmla="*/ 0 h 870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5068" h="870333">
                  <a:moveTo>
                    <a:pt x="0" y="0"/>
                  </a:moveTo>
                  <a:lnTo>
                    <a:pt x="2785068" y="0"/>
                  </a:lnTo>
                  <a:lnTo>
                    <a:pt x="2785068" y="870333"/>
                  </a:lnTo>
                  <a:lnTo>
                    <a:pt x="0" y="870333"/>
                  </a:lnTo>
                  <a:lnTo>
                    <a:pt x="0" y="0"/>
                  </a:lnTo>
                  <a:close/>
                </a:path>
              </a:pathLst>
            </a:custGeom>
            <a:ln w="381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607191" tIns="68580" rIns="68580" bIns="68580" numCol="1" spcCol="1270" anchor="ctr" anchorCtr="0">
              <a:noAutofit/>
            </a:bodyPr>
            <a:lstStyle/>
            <a:p>
              <a:pPr lvl="0" algn="l" defTabSz="800100">
                <a:lnSpc>
                  <a:spcPct val="90000"/>
                </a:lnSpc>
                <a:spcBef>
                  <a:spcPct val="0"/>
                </a:spcBef>
                <a:spcAft>
                  <a:spcPct val="35000"/>
                </a:spcAft>
              </a:pPr>
              <a:r>
                <a:rPr lang="en-US" sz="1800" kern="1200" smtClean="0"/>
                <a:t>If it is not a file, then it would be a process</a:t>
              </a:r>
              <a:endParaRPr lang="en-US" sz="1800" kern="1200" dirty="0" smtClean="0"/>
            </a:p>
          </p:txBody>
        </p:sp>
        <p:sp>
          <p:nvSpPr>
            <p:cNvPr id="11" name="Rectangle 10"/>
            <p:cNvSpPr/>
            <p:nvPr/>
          </p:nvSpPr>
          <p:spPr>
            <a:xfrm>
              <a:off x="606688" y="2349595"/>
              <a:ext cx="609233" cy="679125"/>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2" name="Freeform 11"/>
            <p:cNvSpPr/>
            <p:nvPr/>
          </p:nvSpPr>
          <p:spPr>
            <a:xfrm>
              <a:off x="722732" y="3381846"/>
              <a:ext cx="7316368" cy="720175"/>
            </a:xfrm>
            <a:custGeom>
              <a:avLst/>
              <a:gdLst>
                <a:gd name="connsiteX0" fmla="*/ 0 w 2785068"/>
                <a:gd name="connsiteY0" fmla="*/ 0 h 870333"/>
                <a:gd name="connsiteX1" fmla="*/ 2785068 w 2785068"/>
                <a:gd name="connsiteY1" fmla="*/ 0 h 870333"/>
                <a:gd name="connsiteX2" fmla="*/ 2785068 w 2785068"/>
                <a:gd name="connsiteY2" fmla="*/ 870333 h 870333"/>
                <a:gd name="connsiteX3" fmla="*/ 0 w 2785068"/>
                <a:gd name="connsiteY3" fmla="*/ 870333 h 870333"/>
                <a:gd name="connsiteX4" fmla="*/ 0 w 2785068"/>
                <a:gd name="connsiteY4" fmla="*/ 0 h 870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5068" h="870333">
                  <a:moveTo>
                    <a:pt x="0" y="0"/>
                  </a:moveTo>
                  <a:lnTo>
                    <a:pt x="2785068" y="0"/>
                  </a:lnTo>
                  <a:lnTo>
                    <a:pt x="2785068" y="870333"/>
                  </a:lnTo>
                  <a:lnTo>
                    <a:pt x="0" y="870333"/>
                  </a:lnTo>
                  <a:lnTo>
                    <a:pt x="0" y="0"/>
                  </a:lnTo>
                  <a:close/>
                </a:path>
              </a:pathLst>
            </a:custGeom>
            <a:ln w="381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607191" tIns="68580" rIns="68580" bIns="68580" numCol="1" spcCol="1270" anchor="ctr" anchorCtr="0">
              <a:noAutofit/>
            </a:bodyPr>
            <a:lstStyle/>
            <a:p>
              <a:pPr lvl="0" algn="l" defTabSz="800100">
                <a:lnSpc>
                  <a:spcPct val="90000"/>
                </a:lnSpc>
                <a:spcBef>
                  <a:spcPct val="0"/>
                </a:spcBef>
                <a:spcAft>
                  <a:spcPct val="35000"/>
                </a:spcAft>
              </a:pPr>
              <a:r>
                <a:rPr lang="en-US" sz="1800" kern="1200" smtClean="0"/>
                <a:t>Linux has 7 different types of files</a:t>
              </a:r>
              <a:endParaRPr lang="en-US" sz="1800" kern="1200" dirty="0" smtClean="0"/>
            </a:p>
          </p:txBody>
        </p:sp>
        <p:sp>
          <p:nvSpPr>
            <p:cNvPr id="13" name="Rectangle 12"/>
            <p:cNvSpPr/>
            <p:nvPr/>
          </p:nvSpPr>
          <p:spPr>
            <a:xfrm>
              <a:off x="606688" y="3277821"/>
              <a:ext cx="609233" cy="679125"/>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4" name="Freeform 13"/>
            <p:cNvSpPr/>
            <p:nvPr/>
          </p:nvSpPr>
          <p:spPr>
            <a:xfrm>
              <a:off x="722733" y="4354640"/>
              <a:ext cx="7316368" cy="720175"/>
            </a:xfrm>
            <a:custGeom>
              <a:avLst/>
              <a:gdLst>
                <a:gd name="connsiteX0" fmla="*/ 0 w 2785068"/>
                <a:gd name="connsiteY0" fmla="*/ 0 h 870333"/>
                <a:gd name="connsiteX1" fmla="*/ 2785068 w 2785068"/>
                <a:gd name="connsiteY1" fmla="*/ 0 h 870333"/>
                <a:gd name="connsiteX2" fmla="*/ 2785068 w 2785068"/>
                <a:gd name="connsiteY2" fmla="*/ 870333 h 870333"/>
                <a:gd name="connsiteX3" fmla="*/ 0 w 2785068"/>
                <a:gd name="connsiteY3" fmla="*/ 870333 h 870333"/>
                <a:gd name="connsiteX4" fmla="*/ 0 w 2785068"/>
                <a:gd name="connsiteY4" fmla="*/ 0 h 870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5068" h="870333">
                  <a:moveTo>
                    <a:pt x="0" y="0"/>
                  </a:moveTo>
                  <a:lnTo>
                    <a:pt x="2785068" y="0"/>
                  </a:lnTo>
                  <a:lnTo>
                    <a:pt x="2785068" y="870333"/>
                  </a:lnTo>
                  <a:lnTo>
                    <a:pt x="0" y="870333"/>
                  </a:lnTo>
                  <a:lnTo>
                    <a:pt x="0" y="0"/>
                  </a:lnTo>
                  <a:close/>
                </a:path>
              </a:pathLst>
            </a:custGeom>
            <a:ln w="381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607191" tIns="68580" rIns="68580" bIns="68580" numCol="1" spcCol="1270" anchor="ctr" anchorCtr="0">
              <a:noAutofit/>
            </a:bodyPr>
            <a:lstStyle/>
            <a:p>
              <a:pPr lvl="0" algn="l" defTabSz="800100">
                <a:lnSpc>
                  <a:spcPct val="90000"/>
                </a:lnSpc>
                <a:spcBef>
                  <a:spcPct val="0"/>
                </a:spcBef>
                <a:spcAft>
                  <a:spcPct val="35000"/>
                </a:spcAft>
              </a:pPr>
              <a:r>
                <a:rPr lang="en-US" sz="1800" kern="1200" smtClean="0"/>
                <a:t>Every ‘file’ has an owner and permissions</a:t>
              </a:r>
              <a:endParaRPr lang="en-US" sz="1800" kern="1200" dirty="0" smtClean="0"/>
            </a:p>
          </p:txBody>
        </p:sp>
        <p:sp>
          <p:nvSpPr>
            <p:cNvPr id="15" name="Rectangle 14"/>
            <p:cNvSpPr/>
            <p:nvPr/>
          </p:nvSpPr>
          <p:spPr>
            <a:xfrm>
              <a:off x="606688" y="4250616"/>
              <a:ext cx="609233" cy="679125"/>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6" name="Freeform 15"/>
            <p:cNvSpPr/>
            <p:nvPr/>
          </p:nvSpPr>
          <p:spPr>
            <a:xfrm>
              <a:off x="722732" y="5425649"/>
              <a:ext cx="7316368" cy="720175"/>
            </a:xfrm>
            <a:custGeom>
              <a:avLst/>
              <a:gdLst>
                <a:gd name="connsiteX0" fmla="*/ 0 w 2785068"/>
                <a:gd name="connsiteY0" fmla="*/ 0 h 870333"/>
                <a:gd name="connsiteX1" fmla="*/ 2785068 w 2785068"/>
                <a:gd name="connsiteY1" fmla="*/ 0 h 870333"/>
                <a:gd name="connsiteX2" fmla="*/ 2785068 w 2785068"/>
                <a:gd name="connsiteY2" fmla="*/ 870333 h 870333"/>
                <a:gd name="connsiteX3" fmla="*/ 0 w 2785068"/>
                <a:gd name="connsiteY3" fmla="*/ 870333 h 870333"/>
                <a:gd name="connsiteX4" fmla="*/ 0 w 2785068"/>
                <a:gd name="connsiteY4" fmla="*/ 0 h 870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5068" h="870333">
                  <a:moveTo>
                    <a:pt x="0" y="0"/>
                  </a:moveTo>
                  <a:lnTo>
                    <a:pt x="2785068" y="0"/>
                  </a:lnTo>
                  <a:lnTo>
                    <a:pt x="2785068" y="870333"/>
                  </a:lnTo>
                  <a:lnTo>
                    <a:pt x="0" y="870333"/>
                  </a:lnTo>
                  <a:lnTo>
                    <a:pt x="0" y="0"/>
                  </a:lnTo>
                  <a:close/>
                </a:path>
              </a:pathLst>
            </a:custGeom>
            <a:ln w="381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607191" tIns="68580" rIns="68580" bIns="68580" numCol="1" spcCol="1270" anchor="ctr" anchorCtr="0">
              <a:noAutofit/>
            </a:bodyPr>
            <a:lstStyle/>
            <a:p>
              <a:pPr lvl="0" algn="l" defTabSz="800100">
                <a:lnSpc>
                  <a:spcPct val="90000"/>
                </a:lnSpc>
                <a:spcBef>
                  <a:spcPct val="0"/>
                </a:spcBef>
                <a:spcAft>
                  <a:spcPct val="35000"/>
                </a:spcAft>
              </a:pPr>
              <a:r>
                <a:rPr lang="en-US" sz="1800" kern="1200" smtClean="0"/>
                <a:t>Classic Unix tools like cat, ls, ps, ... can query all the ‘files’</a:t>
              </a:r>
              <a:endParaRPr lang="en-US" sz="1800" kern="1200" dirty="0" smtClean="0"/>
            </a:p>
          </p:txBody>
        </p:sp>
        <p:sp>
          <p:nvSpPr>
            <p:cNvPr id="17" name="Rectangle 16"/>
            <p:cNvSpPr/>
            <p:nvPr/>
          </p:nvSpPr>
          <p:spPr>
            <a:xfrm>
              <a:off x="606687" y="5321625"/>
              <a:ext cx="609233" cy="679125"/>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p:txBody>
          <a:bodyPr/>
          <a:lstStyle/>
          <a:p>
            <a:r>
              <a:rPr lang="en-US" smtClean="0"/>
              <a:t>1.5 An Overview of Top Level Directories</a:t>
            </a:r>
            <a:endParaRPr lang="en-US"/>
          </a:p>
        </p:txBody>
      </p:sp>
      <p:sp>
        <p:nvSpPr>
          <p:cNvPr id="4" name="Text Placeholder 3"/>
          <p:cNvSpPr>
            <a:spLocks noGrp="1"/>
          </p:cNvSpPr>
          <p:nvPr>
            <p:ph type="body" idx="2"/>
          </p:nvPr>
        </p:nvSpPr>
        <p:spPr/>
        <p:txBody>
          <a:bodyPr/>
          <a:lstStyle/>
          <a:p>
            <a:r>
              <a:rPr lang="en-US" smtClean="0"/>
              <a:t>The table summarizes the top level hierarchies in Linux.</a:t>
            </a:r>
            <a:endParaRPr lang="en-US" dirty="0"/>
          </a:p>
        </p:txBody>
      </p:sp>
      <p:grpSp>
        <p:nvGrpSpPr>
          <p:cNvPr id="30" name="Group 29"/>
          <p:cNvGrpSpPr/>
          <p:nvPr/>
        </p:nvGrpSpPr>
        <p:grpSpPr>
          <a:xfrm>
            <a:off x="514351" y="1959429"/>
            <a:ext cx="8715914" cy="3746046"/>
            <a:chOff x="514351" y="1959429"/>
            <a:chExt cx="8715914" cy="3746046"/>
          </a:xfrm>
        </p:grpSpPr>
        <p:pic>
          <p:nvPicPr>
            <p:cNvPr id="104" name="Google Shape;104;p21"/>
            <p:cNvPicPr preferRelativeResize="0"/>
            <p:nvPr/>
          </p:nvPicPr>
          <p:blipFill rotWithShape="1">
            <a:blip r:embed="rId3">
              <a:extLst>
                <a:ext uri="{28A0092B-C50C-407E-A947-70E740481C1C}">
                  <a14:useLocalDpi xmlns:a14="http://schemas.microsoft.com/office/drawing/2010/main" val="0"/>
                </a:ext>
              </a:extLst>
            </a:blip>
            <a:srcRect l="411" t="2438" r="4238" b="2081"/>
            <a:stretch/>
          </p:blipFill>
          <p:spPr>
            <a:xfrm>
              <a:off x="711201" y="2075544"/>
              <a:ext cx="8519064" cy="3556000"/>
            </a:xfrm>
            <a:prstGeom prst="rect">
              <a:avLst/>
            </a:prstGeom>
            <a:noFill/>
            <a:ln>
              <a:noFill/>
            </a:ln>
          </p:spPr>
        </p:pic>
        <p:grpSp>
          <p:nvGrpSpPr>
            <p:cNvPr id="11" name="Group 10"/>
            <p:cNvGrpSpPr/>
            <p:nvPr/>
          </p:nvGrpSpPr>
          <p:grpSpPr>
            <a:xfrm>
              <a:off x="514351" y="1959430"/>
              <a:ext cx="8715914" cy="3746045"/>
              <a:chOff x="514351" y="1959430"/>
              <a:chExt cx="9718220" cy="3746045"/>
            </a:xfrm>
          </p:grpSpPr>
          <p:sp>
            <p:nvSpPr>
              <p:cNvPr id="7" name="Rounded Rectangle 6"/>
              <p:cNvSpPr/>
              <p:nvPr/>
            </p:nvSpPr>
            <p:spPr>
              <a:xfrm>
                <a:off x="514351" y="1959430"/>
                <a:ext cx="9718220" cy="3746045"/>
              </a:xfrm>
              <a:prstGeom prst="roundRect">
                <a:avLst>
                  <a:gd name="adj" fmla="val 3359"/>
                </a:avLst>
              </a:pr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514351" y="2394857"/>
                <a:ext cx="9718220"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4351" y="2757714"/>
                <a:ext cx="97182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14351" y="3086100"/>
                <a:ext cx="97182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14351" y="3414486"/>
                <a:ext cx="97182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14351" y="3742872"/>
                <a:ext cx="97182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14351" y="4071258"/>
                <a:ext cx="97182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14351" y="4399644"/>
                <a:ext cx="97182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14351" y="4728030"/>
                <a:ext cx="97182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14351" y="5056416"/>
                <a:ext cx="97182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14351" y="5384799"/>
                <a:ext cx="97182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69682" y="2044015"/>
                <a:ext cx="4867275" cy="305233"/>
              </a:xfrm>
              <a:prstGeom prst="rect">
                <a:avLst/>
              </a:prstGeom>
              <a:solidFill>
                <a:schemeClr val="bg1"/>
              </a:solidFill>
            </p:spPr>
            <p:txBody>
              <a:bodyPr wrap="square" rtlCol="0" anchor="ctr">
                <a:spAutoFit/>
              </a:bodyPr>
              <a:lstStyle/>
              <a:p>
                <a:r>
                  <a:rPr lang="en-US" sz="1800" b="1" dirty="0" smtClean="0">
                    <a:solidFill>
                      <a:srgbClr val="0EC07D"/>
                    </a:solidFill>
                  </a:rPr>
                  <a:t>Name 		     Description</a:t>
                </a:r>
                <a:endParaRPr lang="en-US" sz="1800" b="1" dirty="0">
                  <a:solidFill>
                    <a:srgbClr val="0EC07D"/>
                  </a:solidFill>
                </a:endParaRPr>
              </a:p>
            </p:txBody>
          </p:sp>
        </p:grpSp>
        <p:cxnSp>
          <p:nvCxnSpPr>
            <p:cNvPr id="26" name="Straight Connector 25"/>
            <p:cNvCxnSpPr/>
            <p:nvPr/>
          </p:nvCxnSpPr>
          <p:spPr>
            <a:xfrm>
              <a:off x="2294626" y="2394857"/>
              <a:ext cx="0" cy="33106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294626" y="1959429"/>
              <a:ext cx="0" cy="435428"/>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DevOps_Semester 1_Mod5-Upes-Xebia-v1.0.0">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DevOps_Sem 4_Elective 2_Module 01_v1.0.0_PPT</Template>
  <TotalTime>111</TotalTime>
  <Words>4153</Words>
  <Application>Microsoft Office PowerPoint</Application>
  <PresentationFormat>Widescreen</PresentationFormat>
  <Paragraphs>521</Paragraphs>
  <Slides>26</Slides>
  <Notes>25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26</vt:i4>
      </vt:variant>
    </vt:vector>
  </HeadingPairs>
  <TitlesOfParts>
    <vt:vector size="37" baseType="lpstr">
      <vt:lpstr>Arial</vt:lpstr>
      <vt:lpstr>Calibri</vt:lpstr>
      <vt:lpstr>Consolas</vt:lpstr>
      <vt:lpstr>Noto Sans Symbols</vt:lpstr>
      <vt:lpstr>Open Sans</vt:lpstr>
      <vt:lpstr>Roboto</vt:lpstr>
      <vt:lpstr>Source Sans Pro</vt:lpstr>
      <vt:lpstr>Source Sans Pro Light</vt:lpstr>
      <vt:lpstr>Wingdings 3</vt:lpstr>
      <vt:lpstr>DevOps_Semester 1_Mod5-Upes-Xebia-v1.0.0</vt:lpstr>
      <vt:lpstr>Custom Design</vt:lpstr>
      <vt:lpstr>PowerPoint Presentation</vt:lpstr>
      <vt:lpstr>Module Objectives</vt:lpstr>
      <vt:lpstr>Module Topics</vt:lpstr>
      <vt:lpstr>1.1 Linux File System Hierarchy</vt:lpstr>
      <vt:lpstr>1.2 Structure of Linux File System</vt:lpstr>
      <vt:lpstr>1.3 Why a Linux File System is Unique?</vt:lpstr>
      <vt:lpstr>1.3 Why a Linux file system is unique (Contd.)</vt:lpstr>
      <vt:lpstr>1.4 Everything is a File</vt:lpstr>
      <vt:lpstr>1.5 An Overview of Top Level Directories</vt:lpstr>
      <vt:lpstr>1.5 An Overview of Top Level Directories (Contd.)</vt:lpstr>
      <vt:lpstr>1.5.1 /root Directory</vt:lpstr>
      <vt:lpstr>1.5.2 /usr Directory</vt:lpstr>
      <vt:lpstr>1.6 Essential Commands in /bin and /sbin   </vt:lpstr>
      <vt:lpstr>What did You Grasp?</vt:lpstr>
      <vt:lpstr>What did You Grasp?</vt:lpstr>
      <vt:lpstr>2.1 Permissions in Linux</vt:lpstr>
      <vt:lpstr>2.1 Permissions in Linux (Contd.)</vt:lpstr>
      <vt:lpstr>What did You Grasp?</vt:lpstr>
      <vt:lpstr>What did You Grasp?</vt:lpstr>
      <vt:lpstr>3.1 GRUB</vt:lpstr>
      <vt:lpstr>3.2 MBR</vt:lpstr>
      <vt:lpstr>Group Discussion</vt:lpstr>
      <vt:lpstr>What did You Grasp?</vt:lpstr>
      <vt:lpstr>What did You Grasp?</vt:lpstr>
      <vt:lpstr>In a nutshell, we learnt: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Mohan.Singh</dc:creator>
  <cp:lastModifiedBy>Sunil Kumar</cp:lastModifiedBy>
  <cp:revision>17</cp:revision>
  <dcterms:modified xsi:type="dcterms:W3CDTF">2020-02-13T06:55:11Z</dcterms:modified>
</cp:coreProperties>
</file>