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3" r:id="rId4"/>
    <p:sldId id="274" r:id="rId5"/>
    <p:sldId id="279" r:id="rId6"/>
    <p:sldId id="275" r:id="rId7"/>
    <p:sldId id="277" r:id="rId8"/>
    <p:sldId id="281" r:id="rId9"/>
    <p:sldId id="280" r:id="rId10"/>
    <p:sldId id="276" r:id="rId11"/>
    <p:sldId id="27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82" r:id="rId20"/>
    <p:sldId id="283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89502" autoAdjust="0"/>
  </p:normalViewPr>
  <p:slideViewPr>
    <p:cSldViewPr>
      <p:cViewPr>
        <p:scale>
          <a:sx n="60" d="100"/>
          <a:sy n="60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CE15-24F5-448D-BFFE-FD4B1CB955F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49-115A-4939-A4EF-89D2976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B59E-AF97-410B-AFC4-A5EE55DE82D1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onPrepareDialog%28int,%20android.app.Dialog%29" TargetMode="External"/><Relationship Id="rId2" Type="http://schemas.openxmlformats.org/officeDocument/2006/relationships/hyperlink" Target="http://developer.android.com/reference/android/app/Activity.html#onCreateDialog%28int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Dialog.html" TargetMode="External"/><Relationship Id="rId2" Type="http://schemas.openxmlformats.org/officeDocument/2006/relationships/hyperlink" Target="http://developer.android.com/reference/android/app/AlertDial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lertDialog.html" TargetMode="External"/><Relationship Id="rId2" Type="http://schemas.openxmlformats.org/officeDocument/2006/relationships/hyperlink" Target="http://developer.android.com/reference/android/app/ProgressDialo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menus.html#options-men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menus.html#CAB" TargetMode="External"/><Relationship Id="rId2" Type="http://schemas.openxmlformats.org/officeDocument/2006/relationships/hyperlink" Target="https://developer.android.com/guide/topics/ui/menus.html#FloatingContextMen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ln w="9525" cmpd="thinThick">
            <a:gradFill>
              <a:gsLst>
                <a:gs pos="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reflection blurRad="101600" stA="65000" endPos="59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77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Applications Using Android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211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MENUS &amp; DIALOGS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Popup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popup menu displays a list of items in a vertical list that's anchored to the </a:t>
            </a:r>
            <a:r>
              <a:rPr lang="en-US" b="1" dirty="0"/>
              <a:t>view</a:t>
            </a:r>
            <a:r>
              <a:rPr lang="en-US" dirty="0"/>
              <a:t> that invoked the menu. It's good for providing an overflow of actions that relate to specific content or to provide options for a second part of a command. Actions in a popup menu should </a:t>
            </a:r>
            <a:r>
              <a:rPr lang="en-US" b="1" dirty="0"/>
              <a:t>not</a:t>
            </a:r>
            <a:r>
              <a:rPr lang="en-US" dirty="0"/>
              <a:t> directly affect the corresponding content—that's what contextual actions are for. Rather, the popup menu is for extended actions that relate to regions of content in your activity. </a:t>
            </a:r>
          </a:p>
        </p:txBody>
      </p:sp>
    </p:spTree>
    <p:extLst>
      <p:ext uri="{BB962C8B-B14F-4D97-AF65-F5344CB8AC3E}">
        <p14:creationId xmlns:p14="http://schemas.microsoft.com/office/powerpoint/2010/main" val="428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533400"/>
            <a:ext cx="3200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7346"/>
            <a:ext cx="8305800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an Activity is associated with a single menu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creates this single menu and passes it to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onCreateOptionsMenu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method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allows you to populate the menu with a set of menu items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menu items are populated, the code should return true to make the menu visible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method returns false, the menu becomes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</a:t>
            </a:r>
          </a:p>
          <a:p>
            <a:pPr lvl="3"/>
            <a:r>
              <a:rPr lang="en-US" altLang="en-US" dirty="0"/>
              <a:t>@Override</a:t>
            </a:r>
            <a:endParaRPr lang="en-US" altLang="en-US" sz="2000" dirty="0"/>
          </a:p>
          <a:p>
            <a:pPr lvl="3"/>
            <a:r>
              <a:rPr lang="en-US" altLang="en-US" sz="2000" dirty="0"/>
              <a:t>public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onCreateOptionsMenu</a:t>
            </a:r>
            <a:r>
              <a:rPr lang="en-US" altLang="en-US" sz="2000" dirty="0"/>
              <a:t>(Menu menu)</a:t>
            </a:r>
          </a:p>
          <a:p>
            <a:pPr lvl="3"/>
            <a:r>
              <a:rPr lang="en-US" altLang="en-US" sz="2000" dirty="0"/>
              <a:t>{</a:t>
            </a:r>
          </a:p>
          <a:p>
            <a:pPr lvl="3"/>
            <a:r>
              <a:rPr lang="en-US" altLang="en-US" sz="2000" dirty="0"/>
              <a:t>	// populate menu items</a:t>
            </a:r>
          </a:p>
          <a:p>
            <a:pPr lvl="3"/>
            <a:r>
              <a:rPr lang="en-US" altLang="en-US" sz="2000" dirty="0"/>
              <a:t>	…..</a:t>
            </a:r>
          </a:p>
          <a:p>
            <a:pPr lvl="3"/>
            <a:r>
              <a:rPr lang="en-US" altLang="en-US" sz="2000" dirty="0"/>
              <a:t>	...return true;</a:t>
            </a:r>
          </a:p>
          <a:p>
            <a:pPr lvl="3">
              <a:spcBef>
                <a:spcPct val="50000"/>
              </a:spcBef>
            </a:pPr>
            <a:r>
              <a:rPr lang="en-US" altLang="en-US" sz="2000" dirty="0"/>
              <a:t>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MENUS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Picture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5105400"/>
            <a:ext cx="25527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0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7346"/>
            <a:ext cx="8305800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 Items can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grouped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by assigning each one a group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items that carry the same group ID are considered part of the same group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menu items within a menu is defined by the sort-order ID property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these order-number ranges are reserved for certain kinds of menus.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menu items: considered less important start at 0x30000 and are defined by the constant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Menu.CATEGORY_SECONDARY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menus, alternative menus, and container menus—have different order-number ranges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ADDING MENU ITEMS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7346"/>
            <a:ext cx="8305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onCreateOptionsMenu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 menu)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//call the base class to include system menus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super.onCreateOptionsMenu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(menu);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menu.add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// Group id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,1 // item id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,0 // sort order id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,”menu item 1"); // title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menu.add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(0,2,1,”menu item 2");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menu.add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(0,3,2,”menu item 3");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true;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ADDING MENU ITEMS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ways of responding to menu-item clicks in 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onOptionsItemSelected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Intents</a:t>
            </a:r>
          </a:p>
          <a:p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menu item is clicked, Android calls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onOptionsItemSelected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method on the Activity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/>
              <a:t>@Override</a:t>
            </a:r>
          </a:p>
          <a:p>
            <a:r>
              <a:rPr lang="en-US" altLang="en-US" sz="2000" dirty="0"/>
              <a:t>public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onOptionsItemSelected</a:t>
            </a:r>
            <a:r>
              <a:rPr lang="en-US" altLang="en-US" sz="2000" dirty="0"/>
              <a:t>(</a:t>
            </a:r>
            <a:r>
              <a:rPr lang="en-US" altLang="en-US" sz="2000" dirty="0" err="1"/>
              <a:t>MenuItem</a:t>
            </a:r>
            <a:r>
              <a:rPr lang="en-US" altLang="en-US" sz="2000" dirty="0"/>
              <a:t> item)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	switch(</a:t>
            </a:r>
            <a:r>
              <a:rPr lang="en-US" altLang="en-US" sz="2000" dirty="0" err="1"/>
              <a:t>item.getItemId</a:t>
            </a:r>
            <a:r>
              <a:rPr lang="en-US" altLang="en-US" sz="2000" dirty="0"/>
              <a:t>()) {</a:t>
            </a:r>
          </a:p>
          <a:p>
            <a:r>
              <a:rPr lang="en-US" altLang="en-US" sz="2000" dirty="0"/>
              <a:t>		//handle menu items click</a:t>
            </a:r>
          </a:p>
          <a:p>
            <a:r>
              <a:rPr lang="en-US" altLang="en-US" sz="2000" dirty="0"/>
              <a:t>		return true;</a:t>
            </a:r>
          </a:p>
          <a:p>
            <a:r>
              <a:rPr lang="en-US" altLang="en-US" sz="2000" dirty="0"/>
              <a:t>	}</a:t>
            </a:r>
          </a:p>
          <a:p>
            <a:r>
              <a:rPr lang="en-US" altLang="en-US" sz="2000" dirty="0"/>
              <a:t>	return </a:t>
            </a:r>
            <a:r>
              <a:rPr lang="en-US" altLang="en-US" sz="2000" dirty="0" err="1"/>
              <a:t>super.onOptionsItemSelected</a:t>
            </a:r>
            <a:r>
              <a:rPr lang="en-US" altLang="en-US" sz="2000" dirty="0"/>
              <a:t>(item);</a:t>
            </a:r>
          </a:p>
          <a:p>
            <a:r>
              <a:rPr lang="en-US" altLang="en-US" sz="2000" smtClean="0"/>
              <a:t>}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MENU ITEMS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553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an XML file with menu tags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file in the /res/menu subdirectory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file is arbitrary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as many files as you want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resource ID of the menu file to load the XML file into the menu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the menu items using the resource IDs generated for each menu item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&lt;menu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xmlns:android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="http://schemas.android.com/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/res/android"&gt;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&lt;!-- This group uses the default category. --&gt;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&lt;group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menuGroup_Main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&lt;item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menu_testPick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android:orderInCategory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="5"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android:title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="Test Pick" /&gt;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&lt;item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menu_testGetContent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android:orderInCategory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="5"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android:title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="Test Get Content" /&gt;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&lt;item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menu_clear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android:orderInCategory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="10"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android:title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="clear" /&gt;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&lt;item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menu_dial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android:orderInCategory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="7"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android:title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="dial" /&gt;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&lt;item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android:id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="@+id/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menu_test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android:orderInCategory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="4"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android:title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="@+string/test" /&gt;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&lt;/group&gt;</a:t>
            </a:r>
          </a:p>
          <a:p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&lt;/menu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MENUS USING XML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provides a class called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android.view.MenuInflater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populate Menu objects from XML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onCreateOptionsMenu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 menu)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MenuInflater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getMenuInflater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inflater.inflate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(R.menu.menu1, menu);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XML Based</a:t>
            </a: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onOptionsItemSelected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item.getItemId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R.id.menu_clear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//do something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en-US" dirty="0">
              <a:latin typeface="Corbel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INFLATING XML MENU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dialog is usually a small window that appears in front of the current Activity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Activity loses focus and the dialog accepts all user interaction</a:t>
            </a:r>
          </a:p>
          <a:p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used for notifications and short activities that directly relate to the application in progress. </a:t>
            </a:r>
          </a:p>
          <a:p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types of dialogs are there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Dialog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Dialog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Picker Dialog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Picker Dialog</a:t>
            </a:r>
            <a:endParaRPr lang="he-IL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Corbel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DIALOGS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4406" y="1828800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dialog that can manage zero, one, two or three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also manage a list of selectable items that can include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checkboxes or radio buttons. 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capable of constructing most dialog user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and is the suggested dialog type.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 is a subclass of Dialog class and has a nested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AlertDialog.Builder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construct a dialog. </a:t>
            </a:r>
          </a:p>
        </p:txBody>
      </p:sp>
    </p:spTree>
    <p:extLst>
      <p:ext uri="{BB962C8B-B14F-4D97-AF65-F5344CB8AC3E}">
        <p14:creationId xmlns:p14="http://schemas.microsoft.com/office/powerpoint/2010/main" val="11504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4953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219200"/>
            <a:ext cx="8458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Menus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Options </a:t>
            </a:r>
            <a:r>
              <a:rPr lang="en-US" sz="2800" dirty="0"/>
              <a:t>menu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Context menu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Sub menu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different Menus</a:t>
            </a:r>
          </a:p>
          <a:p>
            <a:r>
              <a:rPr lang="en-US" sz="2800" dirty="0"/>
              <a:t>2. </a:t>
            </a:r>
            <a:r>
              <a:rPr lang="en-US" sz="2800" dirty="0" smtClean="0"/>
              <a:t>Dialogs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Alert </a:t>
            </a:r>
            <a:r>
              <a:rPr lang="en-US" sz="2800" dirty="0"/>
              <a:t>Dialog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Progressbar</a:t>
            </a:r>
            <a:r>
              <a:rPr lang="en-US" sz="2800" dirty="0"/>
              <a:t> dialog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DatePicker</a:t>
            </a:r>
            <a:r>
              <a:rPr lang="en-US" sz="2800" dirty="0"/>
              <a:t> dialog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TimePicker</a:t>
            </a:r>
            <a:r>
              <a:rPr lang="en-US" sz="2800" dirty="0"/>
              <a:t> Dialog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different dialogs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Create Dialog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838236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dialog is always created and displayed as a part of an Activity.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 provides following methods to create and display dialogs: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onCreateDialog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id)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onPrepareDialog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id, Dialog dialog)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id)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Override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onCreateDialog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id) callback method to create a dialog.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Override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onPrepareDialog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(id, dialog) callback method to populate the dialog over the screen each time it gets displayed.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showDialog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id) method to display a dialog.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3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dialog is requested for the first time, Android calls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onCreateDialog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onCreateDialog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where the dialog is instantiated, it is called once for a dialog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dialog is displayed, Android also calls the optional callback method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onPrepareDialog</a:t>
            </a:r>
            <a:endParaRPr lang="he-IL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onPrepareDialog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change any properties of the dialog each time it is opened, it is called each time the dialog is requested</a:t>
            </a:r>
          </a:p>
          <a:p>
            <a:r>
              <a:rPr lang="en-US" altLang="en-US" b="1" u="sng" dirty="0">
                <a:latin typeface="Corbel" pitchFamily="34" charset="0"/>
              </a:rPr>
              <a:t>Instantiating Dialogs</a:t>
            </a:r>
            <a:endParaRPr lang="en-US" altLang="en-US" b="1" u="sng" dirty="0" smtClean="0">
              <a:latin typeface="Corbel" pitchFamily="34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Dialog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onCreateDialog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Dialog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case DIALOG_PAUSED_ID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work to define the pause Dialog 			break;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case DIALOG_GAMEOVER_ID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work to define the game over Dialog 				break; 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null; 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dialog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he-IL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Corbel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DIALOGS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AlertDialog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extension of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Dialog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that contains: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title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 message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One, two, or three buttons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selectable items (with optional checkboxes or radio buttons) </a:t>
            </a:r>
          </a:p>
          <a:p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alert </a:t>
            </a:r>
            <a:r>
              <a:rPr lang="en-US" alt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dialogns</a:t>
            </a:r>
            <a:endParaRPr lang="en-US" alt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setMessage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sure you want to exit?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</a:p>
          <a:p>
            <a:pPr>
              <a:spcAft>
                <a:spcPts val="600"/>
              </a:spcAft>
            </a:pP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setCancelable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setPositiveButton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void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MyActivity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setNegativeButton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OnClickListener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DialogInterface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dialog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AlertDialog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he-IL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endParaRPr lang="en-US" altLang="en-US" dirty="0">
              <a:latin typeface="Corbel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ALERT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639777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setMessage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a message for the dialog</a:t>
            </a: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setCancelable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if a user can exit from the dialog using the back button</a:t>
            </a:r>
          </a:p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setPositiveButton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buttons to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495301"/>
            <a:ext cx="699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ALERT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dialog_butt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14629" r="3477" b="17107"/>
          <a:stretch>
            <a:fillRect/>
          </a:stretch>
        </p:blipFill>
        <p:spPr bwMode="auto">
          <a:xfrm>
            <a:off x="2667000" y="4353913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6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ProgressDialog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of the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AlertDialog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that can display a progress animation in the form of a spinning wheel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dialog can also provide buttons, such as one to cancel a download</a:t>
            </a:r>
            <a:endParaRPr lang="he-IL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ProgressDialog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 </a:t>
            </a:r>
            <a:r>
              <a:rPr lang="he-IL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ProgressDialog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MyActivity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e-IL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wait</a:t>
            </a:r>
            <a:r>
              <a:rPr lang="he-IL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..."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7" descr="dialog_progress_spinn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3" t="16667" r="12688" b="16667"/>
          <a:stretch>
            <a:fillRect/>
          </a:stretch>
        </p:blipFill>
        <p:spPr bwMode="auto">
          <a:xfrm>
            <a:off x="5334000" y="3287747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1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TimePickerDialog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		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Context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TimePickerDialog.OnTimeSetListener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callback,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hourOfDay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minute,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is24HourView)</a:t>
            </a:r>
          </a:p>
          <a:p>
            <a:pPr rt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parent is notified.	</a:t>
            </a:r>
          </a:p>
          <a:p>
            <a:pPr rtl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hourOfDay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initial hour.	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	The initial minute.	</a:t>
            </a:r>
          </a:p>
          <a:p>
            <a:pPr rt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is24HourView	Whether this is a 24 hour view, or AM/PM.	</a:t>
            </a:r>
          </a:p>
          <a:p>
            <a:pPr rtl="1"/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TIMEPICKER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ello-timepi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18047" r="3000" b="16461"/>
          <a:stretch>
            <a:fillRect/>
          </a:stretch>
        </p:blipFill>
        <p:spPr bwMode="auto">
          <a:xfrm>
            <a:off x="6442587" y="1452716"/>
            <a:ext cx="2438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8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9906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DatePickerDialog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rtl="1"/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rt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DatePickerDialog.OnDateSetListener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callback,</a:t>
            </a:r>
          </a:p>
          <a:p>
            <a:pPr rt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</a:t>
            </a:r>
          </a:p>
          <a:p>
            <a:pPr rt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monthOfYear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rtl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dayOfMonth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Context	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is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where its run.</a:t>
            </a:r>
          </a:p>
          <a:p>
            <a:pPr rtl="1"/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the parent is notified that the date is set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year of the dialog.	</a:t>
            </a:r>
          </a:p>
          <a:p>
            <a:pPr rtl="1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monthOfYear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initial month of the dialog.	</a:t>
            </a:r>
          </a:p>
          <a:p>
            <a:pPr rtl="1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dayOfMonth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initial day of the dialog.	</a:t>
            </a:r>
          </a:p>
          <a:p>
            <a:pPr rt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DATEPICKER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5" descr="hello-datepi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6901" r="3999" b="17606"/>
          <a:stretch>
            <a:fillRect/>
          </a:stretch>
        </p:blipFill>
        <p:spPr bwMode="auto">
          <a:xfrm>
            <a:off x="6398342" y="713843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1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247651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953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DIALOG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" y="2514600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Context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mContext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getApplicationContext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()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Dialog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dialog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Dialog(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mContex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);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dialog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setContentView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layout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custom_dialog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dialog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setTitle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Custom Dialog)”;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TextView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text 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TextView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dialog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findViewById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id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text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text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setText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Hello, this is a custom dialog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!")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ImageView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image 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ImageView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)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dialog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findViewById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id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image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image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setImageResource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drawable</a:t>
            </a:r>
            <a:r>
              <a:rPr lang="he-IL" alt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android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;</a:t>
            </a:r>
            <a:endParaRPr lang="he-IL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501" y="495301"/>
            <a:ext cx="3962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LinearLayout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xmlns:android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"http://schemas.android.com/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apk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/res/android"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android:id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"@+id/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layout_root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android:orientation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"horizontal"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android:layout_width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fill_parent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android:layout_height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fill_parent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android:padding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"10dp</a:t>
            </a:r>
            <a:r>
              <a:rPr lang="en-US" altLang="en-US" sz="1600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ImageView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android:id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"@+id/image"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en-US" sz="1600" dirty="0" err="1" smtClean="0">
                <a:latin typeface="Arial" pitchFamily="34" charset="0"/>
                <a:cs typeface="Arial" pitchFamily="34" charset="0"/>
              </a:rPr>
              <a:t>android:layout_width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wrap_content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android:layout_height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fill_parent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android:layout_marginRight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"10dp"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 /&gt;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TextView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android:id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"@+id/text"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android:layout_width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wrap_content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android:layout_height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altLang="en-US" sz="1600" i="1" dirty="0" err="1">
                <a:latin typeface="Arial" pitchFamily="34" charset="0"/>
                <a:cs typeface="Arial" pitchFamily="34" charset="0"/>
              </a:rPr>
              <a:t>fill_parent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android:textColor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altLang="en-US" sz="1600" i="1" dirty="0">
                <a:latin typeface="Arial" pitchFamily="34" charset="0"/>
                <a:cs typeface="Arial" pitchFamily="34" charset="0"/>
              </a:rPr>
              <a:t>"#FFF"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              /&gt;</a:t>
            </a:r>
          </a:p>
          <a:p>
            <a:pPr rtl="1"/>
            <a:r>
              <a:rPr lang="en-US" altLang="en-US" sz="1600" dirty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en-US" sz="1600" dirty="0" err="1">
                <a:latin typeface="Arial" pitchFamily="34" charset="0"/>
                <a:cs typeface="Arial" pitchFamily="34" charset="0"/>
              </a:rPr>
              <a:t>LinearLayout</a:t>
            </a:r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he-IL" alt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 descr="dialog_cust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5505" r="7001" b="6422"/>
          <a:stretch>
            <a:fillRect/>
          </a:stretch>
        </p:blipFill>
        <p:spPr bwMode="auto">
          <a:xfrm>
            <a:off x="2293730" y="1204615"/>
            <a:ext cx="1904890" cy="105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875071"/>
            <a:ext cx="3429000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8382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Menus </a:t>
            </a:r>
            <a:r>
              <a:rPr lang="en-US" sz="3200" dirty="0"/>
              <a:t>provide familiar interfaces to expose application functions without sacrificing screen space.</a:t>
            </a:r>
          </a:p>
          <a:p>
            <a:endParaRPr lang="en-US" sz="3200" dirty="0"/>
          </a:p>
          <a:p>
            <a:r>
              <a:rPr lang="en-US" sz="3200" dirty="0" smtClean="0"/>
              <a:t>Android </a:t>
            </a:r>
            <a:r>
              <a:rPr lang="en-US" sz="3200" dirty="0"/>
              <a:t>offers an easy programming interface to provide standardized application menus. </a:t>
            </a:r>
          </a:p>
        </p:txBody>
      </p:sp>
    </p:spTree>
    <p:extLst>
      <p:ext uri="{BB962C8B-B14F-4D97-AF65-F5344CB8AC3E}">
        <p14:creationId xmlns:p14="http://schemas.microsoft.com/office/powerpoint/2010/main" val="1554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options menu</a:t>
            </a:r>
            <a:r>
              <a:rPr lang="en-US" dirty="0"/>
              <a:t> is the primary collection of menu items for an activity. It's where you should place actions that have a global impact on the app, such as "Search," "Compose email," and "Settings." </a:t>
            </a:r>
          </a:p>
        </p:txBody>
      </p:sp>
    </p:spTree>
    <p:extLst>
      <p:ext uri="{BB962C8B-B14F-4D97-AF65-F5344CB8AC3E}">
        <p14:creationId xmlns:p14="http://schemas.microsoft.com/office/powerpoint/2010/main" val="4760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66800"/>
            <a:ext cx="6553200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381000"/>
            <a:ext cx="4301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Options Menu Life Cycle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08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8382000" cy="944561"/>
          </a:xfrm>
        </p:spPr>
        <p:txBody>
          <a:bodyPr>
            <a:noAutofit/>
          </a:bodyPr>
          <a:lstStyle/>
          <a:p>
            <a:r>
              <a:rPr lang="fr-FR" sz="3600" b="1" dirty="0" err="1"/>
              <a:t>Context</a:t>
            </a:r>
            <a:r>
              <a:rPr lang="fr-FR" sz="3600" b="1" dirty="0"/>
              <a:t> menu and </a:t>
            </a:r>
            <a:r>
              <a:rPr lang="fr-FR" sz="3600" b="1" dirty="0" err="1"/>
              <a:t>contextual</a:t>
            </a:r>
            <a:r>
              <a:rPr lang="fr-FR" sz="3600" b="1" dirty="0"/>
              <a:t> action mode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context menu is a </a:t>
            </a:r>
            <a:r>
              <a:rPr lang="en-US" dirty="0">
                <a:hlinkClick r:id="rId2"/>
              </a:rPr>
              <a:t>floating menu</a:t>
            </a:r>
            <a:r>
              <a:rPr lang="en-US" dirty="0"/>
              <a:t> that appears when the user performs a long-click on an element. It provides actions that affect the selected content or context frame.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hlinkClick r:id="rId3"/>
              </a:rPr>
              <a:t>contextual action mode</a:t>
            </a:r>
            <a:r>
              <a:rPr lang="en-US" dirty="0"/>
              <a:t> displays action items that affect the selected content in a bar at the top of the screen and allows the user to select multiple items.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533400"/>
            <a:ext cx="5181600" cy="51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Menu </a:t>
            </a:r>
            <a:r>
              <a:rPr lang="en-US" dirty="0"/>
              <a:t>L</a:t>
            </a:r>
            <a:r>
              <a:rPr lang="en-US" dirty="0" smtClean="0"/>
              <a:t>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6400"/>
            <a:ext cx="6781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- Sub </a:t>
            </a:r>
            <a:r>
              <a:rPr lang="en-US" b="1" dirty="0"/>
              <a:t>menu is a floating menu, it can be a child menu of options menu or context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menu.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b="1" dirty="0" smtClean="0"/>
              <a:t>It </a:t>
            </a:r>
            <a:r>
              <a:rPr lang="en-US" b="1" dirty="0"/>
              <a:t>supports checkboxes, radio buttons and shortcut keys.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en-US" b="1" dirty="0" smtClean="0"/>
              <a:t>It </a:t>
            </a:r>
            <a:r>
              <a:rPr lang="en-US" b="1" dirty="0"/>
              <a:t>does not support item icons, or nested sub menus.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9169</TotalTime>
  <Words>1103</Words>
  <Application>Microsoft Office PowerPoint</Application>
  <PresentationFormat>On-screen Show (4:3)</PresentationFormat>
  <Paragraphs>271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Options Menus</vt:lpstr>
      <vt:lpstr>PowerPoint Presentation</vt:lpstr>
      <vt:lpstr>Context menu and contextual action mode</vt:lpstr>
      <vt:lpstr>PowerPoint Presentation</vt:lpstr>
      <vt:lpstr>Context Menu Life Cycle</vt:lpstr>
      <vt:lpstr>Sub Menus</vt:lpstr>
      <vt:lpstr>Popup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Alert Dialog</vt:lpstr>
      <vt:lpstr>Create Dialog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Uppara Rajnikanth</dc:creator>
  <cp:lastModifiedBy>Dharani Kumar Talapula</cp:lastModifiedBy>
  <cp:revision>136</cp:revision>
  <dcterms:created xsi:type="dcterms:W3CDTF">2016-08-18T02:06:00Z</dcterms:created>
  <dcterms:modified xsi:type="dcterms:W3CDTF">2018-11-22T07:34:18Z</dcterms:modified>
</cp:coreProperties>
</file>