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86" y="1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DCF748-2EB1-45F0-9BD6-A15AA87DFF52}" type="datetimeFigureOut">
              <a:rPr lang="en-US" smtClean="0"/>
              <a:pPr/>
              <a:t>1/28/2016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19CA1C-226E-4C1D-9AAA-5252D11233AA}" type="slidenum">
              <a:rPr lang="en-US" smtClean="0"/>
              <a:pPr/>
              <a:t>‹#›</a:t>
            </a:fld>
            <a:endParaRPr lang="en-US"/>
          </a:p>
        </p:txBody>
      </p:sp>
    </p:spTree>
    <p:extLst>
      <p:ext uri="{BB962C8B-B14F-4D97-AF65-F5344CB8AC3E}">
        <p14:creationId xmlns:p14="http://schemas.microsoft.com/office/powerpoint/2010/main" val="205005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There are numerous methods for collision resolution, including the following:</a:t>
            </a:r>
            <a:endParaRPr lang="en-US" dirty="0"/>
          </a:p>
        </p:txBody>
      </p:sp>
      <p:sp>
        <p:nvSpPr>
          <p:cNvPr id="4" name="Slide Number Placeholder 3"/>
          <p:cNvSpPr>
            <a:spLocks noGrp="1"/>
          </p:cNvSpPr>
          <p:nvPr>
            <p:ph type="sldNum" sz="quarter" idx="10"/>
          </p:nvPr>
        </p:nvSpPr>
        <p:spPr/>
        <p:txBody>
          <a:bodyPr/>
          <a:lstStyle/>
          <a:p>
            <a:fld id="{E519CA1C-226E-4C1D-9AAA-5252D11233AA}" type="slidenum">
              <a:rPr lang="en-US" smtClean="0"/>
              <a:pPr/>
              <a:t>35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4876800" y="6404984"/>
            <a:ext cx="3959352" cy="365760"/>
          </a:xfrm>
        </p:spPr>
        <p:txBody>
          <a:bodyPr/>
          <a:lstStyle/>
          <a:p>
            <a:r>
              <a:rPr lang="en-US" smtClean="0"/>
              <a:t>Introduction to Database Management Systems</a:t>
            </a:r>
            <a:endParaRPr lang="en-US" dirty="0"/>
          </a:p>
        </p:txBody>
      </p:sp>
      <p:sp>
        <p:nvSpPr>
          <p:cNvPr id="17" name="Footer Placeholder 16"/>
          <p:cNvSpPr>
            <a:spLocks noGrp="1"/>
          </p:cNvSpPr>
          <p:nvPr>
            <p:ph type="ftr" sz="quarter" idx="11"/>
          </p:nvPr>
        </p:nvSpPr>
        <p:spPr/>
        <p:txBody>
          <a:bodyPr/>
          <a:lstStyle/>
          <a:p>
            <a:r>
              <a:rPr lang="en-US" smtClean="0"/>
              <a:t>Sahaj Computer Solutions</a:t>
            </a: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026778A-7381-4DF5-8486-964F1715A89E}"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Introduction to Database Management Systems</a:t>
            </a:r>
            <a:endParaRPr lang="en-US"/>
          </a:p>
        </p:txBody>
      </p:sp>
      <p:sp>
        <p:nvSpPr>
          <p:cNvPr id="5" name="Footer Placeholder 4"/>
          <p:cNvSpPr>
            <a:spLocks noGrp="1"/>
          </p:cNvSpPr>
          <p:nvPr>
            <p:ph type="ftr" sz="quarter" idx="11"/>
          </p:nvPr>
        </p:nvSpPr>
        <p:spPr/>
        <p:txBody>
          <a:bodyPr/>
          <a:lstStyle/>
          <a:p>
            <a:r>
              <a:rPr lang="en-US" smtClean="0"/>
              <a:t>Sahaj Computer Solutions</a:t>
            </a:r>
            <a:endParaRPr lang="en-US"/>
          </a:p>
        </p:txBody>
      </p:sp>
      <p:sp>
        <p:nvSpPr>
          <p:cNvPr id="6" name="Slide Number Placeholder 5"/>
          <p:cNvSpPr>
            <a:spLocks noGrp="1"/>
          </p:cNvSpPr>
          <p:nvPr>
            <p:ph type="sldNum" sz="quarter" idx="12"/>
          </p:nvPr>
        </p:nvSpPr>
        <p:spPr/>
        <p:txBody>
          <a:bodyPr/>
          <a:lstStyle/>
          <a:p>
            <a:fld id="{5026778A-7381-4DF5-8486-964F1715A89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5026778A-7381-4DF5-8486-964F1715A89E}"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Introduction to Database Management Systems</a:t>
            </a:r>
            <a:endParaRPr lang="en-US"/>
          </a:p>
        </p:txBody>
      </p:sp>
      <p:sp>
        <p:nvSpPr>
          <p:cNvPr id="5" name="Footer Placeholder 4"/>
          <p:cNvSpPr>
            <a:spLocks noGrp="1"/>
          </p:cNvSpPr>
          <p:nvPr>
            <p:ph type="ftr" sz="quarter" idx="11"/>
          </p:nvPr>
        </p:nvSpPr>
        <p:spPr/>
        <p:txBody>
          <a:bodyPr/>
          <a:lstStyle/>
          <a:p>
            <a:r>
              <a:rPr lang="en-US" smtClean="0"/>
              <a:t>Sahaj Computer Solutions</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a:xfrm>
            <a:off x="4724400" y="6404984"/>
            <a:ext cx="4111752" cy="365760"/>
          </a:xfrm>
        </p:spPr>
        <p:txBody>
          <a:bodyPr/>
          <a:lstStyle/>
          <a:p>
            <a:r>
              <a:rPr lang="en-US" smtClean="0"/>
              <a:t>Introduction to Database Management Systems</a:t>
            </a:r>
            <a:endParaRPr lang="en-US"/>
          </a:p>
        </p:txBody>
      </p:sp>
      <p:sp>
        <p:nvSpPr>
          <p:cNvPr id="5" name="Footer Placeholder 4"/>
          <p:cNvSpPr>
            <a:spLocks noGrp="1"/>
          </p:cNvSpPr>
          <p:nvPr>
            <p:ph type="ftr" sz="quarter" idx="11"/>
          </p:nvPr>
        </p:nvSpPr>
        <p:spPr/>
        <p:txBody>
          <a:bodyPr/>
          <a:lstStyle/>
          <a:p>
            <a:r>
              <a:rPr lang="en-US" smtClean="0"/>
              <a:t>Sahaj Computer Solutions</a:t>
            </a:r>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5026778A-7381-4DF5-8486-964F1715A89E}"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US" smtClean="0"/>
              <a:t>Sahaj Computer Solutions</a:t>
            </a:r>
            <a:endParaRPr lang="en-US"/>
          </a:p>
        </p:txBody>
      </p:sp>
      <p:sp>
        <p:nvSpPr>
          <p:cNvPr id="4" name="Date Placeholder 3"/>
          <p:cNvSpPr>
            <a:spLocks noGrp="1"/>
          </p:cNvSpPr>
          <p:nvPr>
            <p:ph type="dt" sz="half" idx="10"/>
          </p:nvPr>
        </p:nvSpPr>
        <p:spPr/>
        <p:txBody>
          <a:bodyPr/>
          <a:lstStyle/>
          <a:p>
            <a:r>
              <a:rPr lang="en-US" smtClean="0"/>
              <a:t>Introduction to Database Management Systems</a:t>
            </a:r>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026778A-7381-4DF5-8486-964F1715A89E}"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r>
              <a:rPr lang="en-US" smtClean="0"/>
              <a:t>Introduction to Database Management Systems</a:t>
            </a:r>
            <a:endParaRPr lang="en-US"/>
          </a:p>
        </p:txBody>
      </p:sp>
      <p:sp>
        <p:nvSpPr>
          <p:cNvPr id="6" name="Footer Placeholder 5"/>
          <p:cNvSpPr>
            <a:spLocks noGrp="1"/>
          </p:cNvSpPr>
          <p:nvPr>
            <p:ph type="ftr" sz="quarter" idx="11"/>
          </p:nvPr>
        </p:nvSpPr>
        <p:spPr/>
        <p:txBody>
          <a:bodyPr/>
          <a:lstStyle/>
          <a:p>
            <a:r>
              <a:rPr lang="en-US" smtClean="0"/>
              <a:t>Sahaj Computer Solutions</a:t>
            </a:r>
            <a:endParaRPr lang="en-US"/>
          </a:p>
        </p:txBody>
      </p:sp>
      <p:sp>
        <p:nvSpPr>
          <p:cNvPr id="7" name="Slide Number Placeholder 6"/>
          <p:cNvSpPr>
            <a:spLocks noGrp="1"/>
          </p:cNvSpPr>
          <p:nvPr>
            <p:ph type="sldNum" sz="quarter" idx="12"/>
          </p:nvPr>
        </p:nvSpPr>
        <p:spPr/>
        <p:txBody>
          <a:bodyPr/>
          <a:lstStyle/>
          <a:p>
            <a:fld id="{5026778A-7381-4DF5-8486-964F1715A89E}"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r>
              <a:rPr lang="en-US" smtClean="0"/>
              <a:t>Introduction to Database Management Systems</a:t>
            </a:r>
            <a:endParaRPr lang="en-US"/>
          </a:p>
        </p:txBody>
      </p:sp>
      <p:sp>
        <p:nvSpPr>
          <p:cNvPr id="8" name="Footer Placeholder 7"/>
          <p:cNvSpPr>
            <a:spLocks noGrp="1"/>
          </p:cNvSpPr>
          <p:nvPr>
            <p:ph type="ftr" sz="quarter" idx="11"/>
          </p:nvPr>
        </p:nvSpPr>
        <p:spPr>
          <a:xfrm>
            <a:off x="304800" y="6409944"/>
            <a:ext cx="3581400" cy="365760"/>
          </a:xfrm>
        </p:spPr>
        <p:txBody>
          <a:bodyPr/>
          <a:lstStyle/>
          <a:p>
            <a:r>
              <a:rPr lang="en-US" smtClean="0"/>
              <a:t>Sahaj Computer Solutions</a:t>
            </a: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5026778A-7381-4DF5-8486-964F1715A89E}"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Introduction to Database Management Systems</a:t>
            </a:r>
            <a:endParaRPr lang="en-US"/>
          </a:p>
        </p:txBody>
      </p:sp>
      <p:sp>
        <p:nvSpPr>
          <p:cNvPr id="4" name="Footer Placeholder 3"/>
          <p:cNvSpPr>
            <a:spLocks noGrp="1"/>
          </p:cNvSpPr>
          <p:nvPr>
            <p:ph type="ftr" sz="quarter" idx="11"/>
          </p:nvPr>
        </p:nvSpPr>
        <p:spPr/>
        <p:txBody>
          <a:bodyPr/>
          <a:lstStyle/>
          <a:p>
            <a:r>
              <a:rPr lang="en-US" smtClean="0"/>
              <a:t>Sahaj Computer Solutions</a:t>
            </a:r>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5026778A-7381-4DF5-8486-964F1715A89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r>
              <a:rPr lang="en-US" smtClean="0"/>
              <a:t>Introduction to Database Management Systems</a:t>
            </a:r>
            <a:endParaRPr lang="en-US"/>
          </a:p>
        </p:txBody>
      </p:sp>
      <p:sp>
        <p:nvSpPr>
          <p:cNvPr id="3" name="Footer Placeholder 2"/>
          <p:cNvSpPr>
            <a:spLocks noGrp="1"/>
          </p:cNvSpPr>
          <p:nvPr>
            <p:ph type="ftr" sz="quarter" idx="11"/>
          </p:nvPr>
        </p:nvSpPr>
        <p:spPr/>
        <p:txBody>
          <a:bodyPr/>
          <a:lstStyle/>
          <a:p>
            <a:r>
              <a:rPr lang="en-US" smtClean="0"/>
              <a:t>Sahaj Computer Solutions</a:t>
            </a: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5026778A-7381-4DF5-8486-964F1715A89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5026778A-7381-4DF5-8486-964F1715A89E}"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r>
              <a:rPr lang="en-US" smtClean="0"/>
              <a:t>Introduction to Database Management Systems</a:t>
            </a:r>
            <a:endParaRPr lang="en-US"/>
          </a:p>
        </p:txBody>
      </p:sp>
      <p:sp>
        <p:nvSpPr>
          <p:cNvPr id="6" name="Footer Placeholder 5"/>
          <p:cNvSpPr>
            <a:spLocks noGrp="1"/>
          </p:cNvSpPr>
          <p:nvPr>
            <p:ph type="ftr" sz="quarter" idx="11"/>
          </p:nvPr>
        </p:nvSpPr>
        <p:spPr>
          <a:xfrm>
            <a:off x="301752" y="6410848"/>
            <a:ext cx="3383280" cy="365760"/>
          </a:xfrm>
        </p:spPr>
        <p:txBody>
          <a:bodyPr/>
          <a:lstStyle/>
          <a:p>
            <a:r>
              <a:rPr lang="en-US" smtClean="0"/>
              <a:t>Sahaj Computer Solutions</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5026778A-7381-4DF5-8486-964F1715A89E}"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r>
              <a:rPr lang="en-US" smtClean="0"/>
              <a:t>Introduction to Database Management Systems</a:t>
            </a:r>
            <a:endParaRPr lang="en-US"/>
          </a:p>
        </p:txBody>
      </p:sp>
      <p:sp>
        <p:nvSpPr>
          <p:cNvPr id="6" name="Footer Placeholder 5"/>
          <p:cNvSpPr>
            <a:spLocks noGrp="1"/>
          </p:cNvSpPr>
          <p:nvPr>
            <p:ph type="ftr" sz="quarter" idx="11"/>
          </p:nvPr>
        </p:nvSpPr>
        <p:spPr>
          <a:xfrm>
            <a:off x="301752" y="6410848"/>
            <a:ext cx="3584448" cy="365760"/>
          </a:xfrm>
        </p:spPr>
        <p:txBody>
          <a:bodyPr/>
          <a:lstStyle/>
          <a:p>
            <a:r>
              <a:rPr lang="en-US" smtClean="0"/>
              <a:t>Sahaj Computer Solutions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r>
              <a:rPr lang="en-US" smtClean="0"/>
              <a:t>Introduction to Database Management Systems</a:t>
            </a:r>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r>
              <a:rPr lang="en-US" smtClean="0"/>
              <a:t>Sahaj Computer Solutions</a:t>
            </a: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5026778A-7381-4DF5-8486-964F1715A89E}"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Chapter 4</a:t>
            </a:r>
            <a:endParaRPr lang="en-US" dirty="0"/>
          </a:p>
        </p:txBody>
      </p:sp>
      <p:sp>
        <p:nvSpPr>
          <p:cNvPr id="2" name="Title 1"/>
          <p:cNvSpPr>
            <a:spLocks noGrp="1"/>
          </p:cNvSpPr>
          <p:nvPr>
            <p:ph type="ctrTitle"/>
          </p:nvPr>
        </p:nvSpPr>
        <p:spPr/>
        <p:txBody>
          <a:bodyPr>
            <a:normAutofit/>
          </a:bodyPr>
          <a:lstStyle/>
          <a:p>
            <a:r>
              <a:rPr lang="en-US" b="1" dirty="0" smtClean="0"/>
              <a:t>Record Storage and Primary File Organization</a:t>
            </a:r>
            <a:endParaRPr lang="en-US" dirty="0"/>
          </a:p>
        </p:txBody>
      </p:sp>
      <p:sp>
        <p:nvSpPr>
          <p:cNvPr id="4" name="Date Placeholder 3"/>
          <p:cNvSpPr>
            <a:spLocks noGrp="1"/>
          </p:cNvSpPr>
          <p:nvPr>
            <p:ph type="dt" sz="half" idx="10"/>
          </p:nvPr>
        </p:nvSpPr>
        <p:spPr/>
        <p:txBody>
          <a:bodyPr/>
          <a:lstStyle/>
          <a:p>
            <a:r>
              <a:rPr lang="en-US" smtClean="0"/>
              <a:t>Introduction to Database Management Systems</a:t>
            </a:r>
            <a:endParaRPr lang="en-US" dirty="0"/>
          </a:p>
        </p:txBody>
      </p:sp>
      <p:sp>
        <p:nvSpPr>
          <p:cNvPr id="5" name="Slide Number Placeholder 4"/>
          <p:cNvSpPr>
            <a:spLocks noGrp="1"/>
          </p:cNvSpPr>
          <p:nvPr>
            <p:ph type="sldNum" sz="quarter" idx="12"/>
          </p:nvPr>
        </p:nvSpPr>
        <p:spPr/>
        <p:txBody>
          <a:bodyPr/>
          <a:lstStyle/>
          <a:p>
            <a:fld id="{5026778A-7381-4DF5-8486-964F1715A89E}" type="slidenum">
              <a:rPr lang="en-US" smtClean="0"/>
              <a:pPr/>
              <a:t>1</a:t>
            </a:fld>
            <a:endParaRPr lang="en-US"/>
          </a:p>
        </p:txBody>
      </p:sp>
      <p:sp>
        <p:nvSpPr>
          <p:cNvPr id="6" name="Footer Placeholder 5"/>
          <p:cNvSpPr>
            <a:spLocks noGrp="1"/>
          </p:cNvSpPr>
          <p:nvPr>
            <p:ph type="ftr" sz="quarter" idx="11"/>
          </p:nvPr>
        </p:nvSpPr>
        <p:spPr/>
        <p:txBody>
          <a:bodyPr/>
          <a:lstStyle/>
          <a:p>
            <a:r>
              <a:rPr lang="en-US" smtClean="0"/>
              <a:t>Sahaj Computer Solutions</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SECONDARY STORAGE DEVICES</a:t>
            </a:r>
            <a:endParaRPr lang="en-US" dirty="0"/>
          </a:p>
        </p:txBody>
      </p:sp>
      <p:sp>
        <p:nvSpPr>
          <p:cNvPr id="3" name="Date Placeholder 2"/>
          <p:cNvSpPr>
            <a:spLocks noGrp="1"/>
          </p:cNvSpPr>
          <p:nvPr>
            <p:ph type="dt" sz="half" idx="10"/>
          </p:nvPr>
        </p:nvSpPr>
        <p:spPr/>
        <p:txBody>
          <a:bodyPr/>
          <a:lstStyle/>
          <a:p>
            <a:r>
              <a:rPr lang="en-US" smtClean="0"/>
              <a:t>Introduction to Database Management Systems</a:t>
            </a:r>
            <a:endParaRPr lang="en-US"/>
          </a:p>
        </p:txBody>
      </p:sp>
      <p:sp>
        <p:nvSpPr>
          <p:cNvPr id="4" name="Footer Placeholder 3"/>
          <p:cNvSpPr>
            <a:spLocks noGrp="1"/>
          </p:cNvSpPr>
          <p:nvPr>
            <p:ph type="ftr" sz="quarter" idx="11"/>
          </p:nvPr>
        </p:nvSpPr>
        <p:spPr/>
        <p:txBody>
          <a:bodyPr/>
          <a:lstStyle/>
          <a:p>
            <a:r>
              <a:rPr lang="en-US" smtClean="0"/>
              <a:t>Sahaj Computer Solutions</a:t>
            </a:r>
            <a:endParaRPr lang="en-US"/>
          </a:p>
        </p:txBody>
      </p:sp>
      <p:sp>
        <p:nvSpPr>
          <p:cNvPr id="5" name="Slide Number Placeholder 4"/>
          <p:cNvSpPr>
            <a:spLocks noGrp="1"/>
          </p:cNvSpPr>
          <p:nvPr>
            <p:ph type="sldNum" sz="quarter" idx="12"/>
          </p:nvPr>
        </p:nvSpPr>
        <p:spPr/>
        <p:txBody>
          <a:bodyPr/>
          <a:lstStyle/>
          <a:p>
            <a:fld id="{5026778A-7381-4DF5-8486-964F1715A89E}" type="slidenum">
              <a:rPr lang="en-US" smtClean="0"/>
              <a:pPr/>
              <a:t>10</a:t>
            </a:fld>
            <a:endParaRPr lang="en-US"/>
          </a:p>
        </p:txBody>
      </p:sp>
      <p:sp>
        <p:nvSpPr>
          <p:cNvPr id="6" name="Content Placeholder 5"/>
          <p:cNvSpPr>
            <a:spLocks noGrp="1"/>
          </p:cNvSpPr>
          <p:nvPr>
            <p:ph sz="quarter" idx="1"/>
          </p:nvPr>
        </p:nvSpPr>
        <p:spPr/>
        <p:txBody>
          <a:bodyPr>
            <a:normAutofit fontScale="92500" lnSpcReduction="20000"/>
          </a:bodyPr>
          <a:lstStyle/>
          <a:p>
            <a:r>
              <a:rPr lang="en-US" dirty="0" smtClean="0"/>
              <a:t>Sometimes several contiguous blocks, called a </a:t>
            </a:r>
            <a:r>
              <a:rPr lang="en-US" b="1" dirty="0" smtClean="0"/>
              <a:t>cluster</a:t>
            </a:r>
            <a:r>
              <a:rPr lang="en-US" dirty="0" smtClean="0"/>
              <a:t>, may be transferred as a unit. </a:t>
            </a:r>
          </a:p>
          <a:p>
            <a:r>
              <a:rPr lang="en-US" dirty="0" smtClean="0"/>
              <a:t>The actual hardware mechanism that reads or writes a block is the disk </a:t>
            </a:r>
            <a:r>
              <a:rPr lang="en-US" b="1" dirty="0" smtClean="0"/>
              <a:t>read/write head</a:t>
            </a:r>
            <a:r>
              <a:rPr lang="en-US" dirty="0" smtClean="0"/>
              <a:t>, which is part of a system called a disk drive.</a:t>
            </a:r>
          </a:p>
          <a:p>
            <a:r>
              <a:rPr lang="en-US" dirty="0" smtClean="0"/>
              <a:t> A disk or disk pack is mounted in the disk drive, which includes a </a:t>
            </a:r>
            <a:r>
              <a:rPr lang="en-US" b="1" dirty="0" smtClean="0"/>
              <a:t>motor</a:t>
            </a:r>
            <a:r>
              <a:rPr lang="en-US" dirty="0" smtClean="0"/>
              <a:t> that rotates the disks. </a:t>
            </a:r>
          </a:p>
          <a:p>
            <a:r>
              <a:rPr lang="en-US" dirty="0" smtClean="0"/>
              <a:t>A read/write head includes an electronic component attached to a </a:t>
            </a:r>
            <a:r>
              <a:rPr lang="en-US" b="1" dirty="0" smtClean="0"/>
              <a:t>mechanical arm</a:t>
            </a:r>
            <a:r>
              <a:rPr lang="en-US" dirty="0" smtClean="0"/>
              <a:t>. </a:t>
            </a:r>
          </a:p>
          <a:p>
            <a:r>
              <a:rPr lang="en-US" dirty="0" smtClean="0"/>
              <a:t>All arms are connected to an </a:t>
            </a:r>
            <a:r>
              <a:rPr lang="en-US" b="1" dirty="0" smtClean="0"/>
              <a:t>actuator</a:t>
            </a:r>
            <a:r>
              <a:rPr lang="en-US" dirty="0" smtClean="0"/>
              <a:t> attached to another electrical motor, which moves the read/write heads in unison and positions them precisely over the cylinder of tracks specified in a block address.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Magnetic Tape Storage Devices</a:t>
            </a:r>
            <a:endParaRPr lang="en-US" dirty="0"/>
          </a:p>
        </p:txBody>
      </p:sp>
      <p:sp>
        <p:nvSpPr>
          <p:cNvPr id="3" name="Date Placeholder 2"/>
          <p:cNvSpPr>
            <a:spLocks noGrp="1"/>
          </p:cNvSpPr>
          <p:nvPr>
            <p:ph type="dt" sz="half" idx="10"/>
          </p:nvPr>
        </p:nvSpPr>
        <p:spPr/>
        <p:txBody>
          <a:bodyPr/>
          <a:lstStyle/>
          <a:p>
            <a:r>
              <a:rPr lang="en-US" smtClean="0"/>
              <a:t>Introduction to Database Management Systems</a:t>
            </a:r>
            <a:endParaRPr lang="en-US"/>
          </a:p>
        </p:txBody>
      </p:sp>
      <p:sp>
        <p:nvSpPr>
          <p:cNvPr id="4" name="Footer Placeholder 3"/>
          <p:cNvSpPr>
            <a:spLocks noGrp="1"/>
          </p:cNvSpPr>
          <p:nvPr>
            <p:ph type="ftr" sz="quarter" idx="11"/>
          </p:nvPr>
        </p:nvSpPr>
        <p:spPr/>
        <p:txBody>
          <a:bodyPr/>
          <a:lstStyle/>
          <a:p>
            <a:r>
              <a:rPr lang="en-US" smtClean="0"/>
              <a:t>Sahaj Computer Solutions</a:t>
            </a:r>
            <a:endParaRPr lang="en-US"/>
          </a:p>
        </p:txBody>
      </p:sp>
      <p:sp>
        <p:nvSpPr>
          <p:cNvPr id="5" name="Slide Number Placeholder 4"/>
          <p:cNvSpPr>
            <a:spLocks noGrp="1"/>
          </p:cNvSpPr>
          <p:nvPr>
            <p:ph type="sldNum" sz="quarter" idx="12"/>
          </p:nvPr>
        </p:nvSpPr>
        <p:spPr/>
        <p:txBody>
          <a:bodyPr/>
          <a:lstStyle/>
          <a:p>
            <a:fld id="{5026778A-7381-4DF5-8486-964F1715A89E}" type="slidenum">
              <a:rPr lang="en-US" smtClean="0"/>
              <a:pPr/>
              <a:t>11</a:t>
            </a:fld>
            <a:endParaRPr lang="en-US"/>
          </a:p>
        </p:txBody>
      </p:sp>
      <p:sp>
        <p:nvSpPr>
          <p:cNvPr id="6" name="Content Placeholder 5"/>
          <p:cNvSpPr>
            <a:spLocks noGrp="1"/>
          </p:cNvSpPr>
          <p:nvPr>
            <p:ph sz="quarter" idx="1"/>
          </p:nvPr>
        </p:nvSpPr>
        <p:spPr/>
        <p:txBody>
          <a:bodyPr>
            <a:normAutofit fontScale="92500" lnSpcReduction="10000"/>
          </a:bodyPr>
          <a:lstStyle/>
          <a:p>
            <a:r>
              <a:rPr lang="en-US" dirty="0" smtClean="0"/>
              <a:t>Magnetic tapes are </a:t>
            </a:r>
            <a:r>
              <a:rPr lang="en-US" b="1" dirty="0" smtClean="0"/>
              <a:t>sequential access </a:t>
            </a:r>
            <a:r>
              <a:rPr lang="en-US" dirty="0" smtClean="0"/>
              <a:t>devices; to access the n</a:t>
            </a:r>
            <a:r>
              <a:rPr lang="en-US" baseline="30000" dirty="0" smtClean="0"/>
              <a:t>th</a:t>
            </a:r>
            <a:r>
              <a:rPr lang="en-US" dirty="0" smtClean="0"/>
              <a:t> block on tape, we must first scan over the preceding n –1 block. </a:t>
            </a:r>
          </a:p>
          <a:p>
            <a:r>
              <a:rPr lang="en-US" dirty="0" smtClean="0"/>
              <a:t>Data is stored on reels of high-capacity magnetic tape, somewhat similar to audio or videotapes. </a:t>
            </a:r>
          </a:p>
          <a:p>
            <a:r>
              <a:rPr lang="en-US" dirty="0" smtClean="0"/>
              <a:t>A tape drive is required to read the data from or to write the data to a tape reel. </a:t>
            </a:r>
          </a:p>
          <a:p>
            <a:r>
              <a:rPr lang="en-US" dirty="0" smtClean="0"/>
              <a:t>A read/write head is used to read or write data on tape. </a:t>
            </a:r>
          </a:p>
          <a:p>
            <a:r>
              <a:rPr lang="en-US" dirty="0" smtClean="0"/>
              <a:t>Data records on tape are also stored in blocks-although the blocks may be substantially larger than those for disks, and </a:t>
            </a:r>
            <a:r>
              <a:rPr lang="en-US" dirty="0" err="1" smtClean="0"/>
              <a:t>interblock</a:t>
            </a:r>
            <a:r>
              <a:rPr lang="en-US" dirty="0" smtClean="0"/>
              <a:t> gaps are also quite large.</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Magnetic Tape Storage Devices</a:t>
            </a:r>
            <a:endParaRPr lang="en-US" dirty="0"/>
          </a:p>
        </p:txBody>
      </p:sp>
      <p:sp>
        <p:nvSpPr>
          <p:cNvPr id="3" name="Date Placeholder 2"/>
          <p:cNvSpPr>
            <a:spLocks noGrp="1"/>
          </p:cNvSpPr>
          <p:nvPr>
            <p:ph type="dt" sz="half" idx="10"/>
          </p:nvPr>
        </p:nvSpPr>
        <p:spPr/>
        <p:txBody>
          <a:bodyPr/>
          <a:lstStyle/>
          <a:p>
            <a:r>
              <a:rPr lang="en-US" smtClean="0"/>
              <a:t>Introduction to Database Management Systems</a:t>
            </a:r>
            <a:endParaRPr lang="en-US"/>
          </a:p>
        </p:txBody>
      </p:sp>
      <p:sp>
        <p:nvSpPr>
          <p:cNvPr id="4" name="Footer Placeholder 3"/>
          <p:cNvSpPr>
            <a:spLocks noGrp="1"/>
          </p:cNvSpPr>
          <p:nvPr>
            <p:ph type="ftr" sz="quarter" idx="11"/>
          </p:nvPr>
        </p:nvSpPr>
        <p:spPr/>
        <p:txBody>
          <a:bodyPr/>
          <a:lstStyle/>
          <a:p>
            <a:r>
              <a:rPr lang="en-US" smtClean="0"/>
              <a:t>Sahaj Computer Solutions</a:t>
            </a:r>
            <a:endParaRPr lang="en-US"/>
          </a:p>
        </p:txBody>
      </p:sp>
      <p:sp>
        <p:nvSpPr>
          <p:cNvPr id="5" name="Slide Number Placeholder 4"/>
          <p:cNvSpPr>
            <a:spLocks noGrp="1"/>
          </p:cNvSpPr>
          <p:nvPr>
            <p:ph type="sldNum" sz="quarter" idx="12"/>
          </p:nvPr>
        </p:nvSpPr>
        <p:spPr/>
        <p:txBody>
          <a:bodyPr/>
          <a:lstStyle/>
          <a:p>
            <a:fld id="{5026778A-7381-4DF5-8486-964F1715A89E}" type="slidenum">
              <a:rPr lang="en-US" smtClean="0"/>
              <a:pPr/>
              <a:t>12</a:t>
            </a:fld>
            <a:endParaRPr lang="en-US"/>
          </a:p>
        </p:txBody>
      </p:sp>
      <p:sp>
        <p:nvSpPr>
          <p:cNvPr id="6" name="Content Placeholder 5"/>
          <p:cNvSpPr>
            <a:spLocks noGrp="1"/>
          </p:cNvSpPr>
          <p:nvPr>
            <p:ph sz="quarter" idx="1"/>
          </p:nvPr>
        </p:nvSpPr>
        <p:spPr/>
        <p:txBody>
          <a:bodyPr/>
          <a:lstStyle/>
          <a:p>
            <a:r>
              <a:rPr lang="en-US" dirty="0" smtClean="0"/>
              <a:t>The main characteristic of a tape is its requirement that we access the data blocks in sequential order.</a:t>
            </a:r>
          </a:p>
          <a:p>
            <a:r>
              <a:rPr lang="en-US" dirty="0" smtClean="0"/>
              <a:t> To get to a block in the middle of a reel of tape, the tape is mounted and then scanned until the required block gets under the read/write head.</a:t>
            </a:r>
          </a:p>
          <a:p>
            <a:r>
              <a:rPr lang="en-US" dirty="0" smtClean="0"/>
              <a:t> For this reason, tape access can be slow and tapes are not used to store online data, except for some specialized applications.</a:t>
            </a:r>
          </a:p>
          <a:p>
            <a:r>
              <a:rPr lang="en-US" dirty="0" smtClean="0"/>
              <a:t> However, tapes serve a very important function-that of backing up the database.</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BUFFERING OF BLOCKS</a:t>
            </a:r>
            <a:endParaRPr lang="en-US" dirty="0"/>
          </a:p>
        </p:txBody>
      </p:sp>
      <p:sp>
        <p:nvSpPr>
          <p:cNvPr id="3" name="Date Placeholder 2"/>
          <p:cNvSpPr>
            <a:spLocks noGrp="1"/>
          </p:cNvSpPr>
          <p:nvPr>
            <p:ph type="dt" sz="half" idx="10"/>
          </p:nvPr>
        </p:nvSpPr>
        <p:spPr/>
        <p:txBody>
          <a:bodyPr/>
          <a:lstStyle/>
          <a:p>
            <a:r>
              <a:rPr lang="en-US" smtClean="0"/>
              <a:t>Introduction to Database Management Systems</a:t>
            </a:r>
            <a:endParaRPr lang="en-US"/>
          </a:p>
        </p:txBody>
      </p:sp>
      <p:sp>
        <p:nvSpPr>
          <p:cNvPr id="4" name="Footer Placeholder 3"/>
          <p:cNvSpPr>
            <a:spLocks noGrp="1"/>
          </p:cNvSpPr>
          <p:nvPr>
            <p:ph type="ftr" sz="quarter" idx="11"/>
          </p:nvPr>
        </p:nvSpPr>
        <p:spPr/>
        <p:txBody>
          <a:bodyPr/>
          <a:lstStyle/>
          <a:p>
            <a:r>
              <a:rPr lang="en-US" smtClean="0"/>
              <a:t>Sahaj Computer Solutions</a:t>
            </a:r>
            <a:endParaRPr lang="en-US"/>
          </a:p>
        </p:txBody>
      </p:sp>
      <p:sp>
        <p:nvSpPr>
          <p:cNvPr id="5" name="Slide Number Placeholder 4"/>
          <p:cNvSpPr>
            <a:spLocks noGrp="1"/>
          </p:cNvSpPr>
          <p:nvPr>
            <p:ph type="sldNum" sz="quarter" idx="12"/>
          </p:nvPr>
        </p:nvSpPr>
        <p:spPr/>
        <p:txBody>
          <a:bodyPr/>
          <a:lstStyle/>
          <a:p>
            <a:fld id="{5026778A-7381-4DF5-8486-964F1715A89E}" type="slidenum">
              <a:rPr lang="en-US" smtClean="0"/>
              <a:pPr/>
              <a:t>13</a:t>
            </a:fld>
            <a:endParaRPr lang="en-US"/>
          </a:p>
        </p:txBody>
      </p:sp>
      <p:sp>
        <p:nvSpPr>
          <p:cNvPr id="6" name="Content Placeholder 5"/>
          <p:cNvSpPr>
            <a:spLocks noGrp="1"/>
          </p:cNvSpPr>
          <p:nvPr>
            <p:ph sz="quarter" idx="1"/>
          </p:nvPr>
        </p:nvSpPr>
        <p:spPr/>
        <p:txBody>
          <a:bodyPr>
            <a:normAutofit/>
          </a:bodyPr>
          <a:lstStyle/>
          <a:p>
            <a:r>
              <a:rPr lang="en-US" dirty="0" smtClean="0"/>
              <a:t>When several blocks need to be transferred from disk to main memory and all the block addresses are known, several buffers can be reserved in main memory to speed up the transfer. </a:t>
            </a:r>
          </a:p>
          <a:p>
            <a:r>
              <a:rPr lang="en-US" dirty="0" smtClean="0"/>
              <a:t>While one buffer is being read or written, the CPU can process data in the other buffer.</a:t>
            </a:r>
          </a:p>
          <a:p>
            <a:r>
              <a:rPr lang="en-US" dirty="0" smtClean="0"/>
              <a:t>Figure  illustrates how two processes can proceed in parallel. Processes A and B are running concurrently in an interleaved fashion, whereas processes C and </a:t>
            </a:r>
            <a:r>
              <a:rPr lang="en-US" dirty="0" smtClean="0"/>
              <a:t>D are </a:t>
            </a:r>
            <a:r>
              <a:rPr lang="en-US" dirty="0" smtClean="0"/>
              <a:t>running concurrently in a parallel fashion. </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BUFFERING OF BLOCKS</a:t>
            </a:r>
            <a:endParaRPr lang="en-US"/>
          </a:p>
        </p:txBody>
      </p:sp>
      <p:sp>
        <p:nvSpPr>
          <p:cNvPr id="3" name="Date Placeholder 2"/>
          <p:cNvSpPr>
            <a:spLocks noGrp="1"/>
          </p:cNvSpPr>
          <p:nvPr>
            <p:ph type="dt" sz="half" idx="10"/>
          </p:nvPr>
        </p:nvSpPr>
        <p:spPr/>
        <p:txBody>
          <a:bodyPr/>
          <a:lstStyle/>
          <a:p>
            <a:r>
              <a:rPr lang="en-US" smtClean="0"/>
              <a:t>Introduction to Database Management Systems</a:t>
            </a:r>
            <a:endParaRPr lang="en-US"/>
          </a:p>
        </p:txBody>
      </p:sp>
      <p:sp>
        <p:nvSpPr>
          <p:cNvPr id="4" name="Footer Placeholder 3"/>
          <p:cNvSpPr>
            <a:spLocks noGrp="1"/>
          </p:cNvSpPr>
          <p:nvPr>
            <p:ph type="ftr" sz="quarter" idx="11"/>
          </p:nvPr>
        </p:nvSpPr>
        <p:spPr/>
        <p:txBody>
          <a:bodyPr/>
          <a:lstStyle/>
          <a:p>
            <a:r>
              <a:rPr lang="en-US" smtClean="0"/>
              <a:t>Sahaj Computer Solutions</a:t>
            </a:r>
            <a:endParaRPr lang="en-US"/>
          </a:p>
        </p:txBody>
      </p:sp>
      <p:sp>
        <p:nvSpPr>
          <p:cNvPr id="5" name="Slide Number Placeholder 4"/>
          <p:cNvSpPr>
            <a:spLocks noGrp="1"/>
          </p:cNvSpPr>
          <p:nvPr>
            <p:ph type="sldNum" sz="quarter" idx="12"/>
          </p:nvPr>
        </p:nvSpPr>
        <p:spPr/>
        <p:txBody>
          <a:bodyPr/>
          <a:lstStyle/>
          <a:p>
            <a:fld id="{5026778A-7381-4DF5-8486-964F1715A89E}" type="slidenum">
              <a:rPr lang="en-US" smtClean="0"/>
              <a:pPr/>
              <a:t>14</a:t>
            </a:fld>
            <a:endParaRPr lang="en-US"/>
          </a:p>
        </p:txBody>
      </p:sp>
      <p:sp>
        <p:nvSpPr>
          <p:cNvPr id="6" name="Content Placeholder 5"/>
          <p:cNvSpPr>
            <a:spLocks noGrp="1"/>
          </p:cNvSpPr>
          <p:nvPr>
            <p:ph sz="quarter" idx="1"/>
          </p:nvPr>
        </p:nvSpPr>
        <p:spPr>
          <a:xfrm>
            <a:off x="301752" y="4114800"/>
            <a:ext cx="8503920" cy="1984248"/>
          </a:xfrm>
        </p:spPr>
        <p:txBody>
          <a:bodyPr/>
          <a:lstStyle/>
          <a:p>
            <a:r>
              <a:rPr lang="en-US" dirty="0" smtClean="0"/>
              <a:t>When a single CPU controls multiple processes, parallel execution is not possible. However, the processes can still run concurrently in an interleaved way.</a:t>
            </a:r>
            <a:endParaRPr lang="en-US" dirty="0"/>
          </a:p>
        </p:txBody>
      </p:sp>
      <p:pic>
        <p:nvPicPr>
          <p:cNvPr id="8" name="Picture 7"/>
          <p:cNvPicPr/>
          <p:nvPr/>
        </p:nvPicPr>
        <p:blipFill>
          <a:blip r:embed="rId2"/>
          <a:srcRect l="25043" t="14861" r="29044" b="44272"/>
          <a:stretch>
            <a:fillRect/>
          </a:stretch>
        </p:blipFill>
        <p:spPr bwMode="auto">
          <a:xfrm>
            <a:off x="2133600" y="1447800"/>
            <a:ext cx="5105400"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r>
              <a:rPr lang="en-US" dirty="0" smtClean="0"/>
              <a:t>Introduction to Database Management Systems</a:t>
            </a:r>
            <a:endParaRPr lang="en-US" dirty="0"/>
          </a:p>
        </p:txBody>
      </p:sp>
      <p:sp>
        <p:nvSpPr>
          <p:cNvPr id="4" name="Footer Placeholder 3"/>
          <p:cNvSpPr>
            <a:spLocks noGrp="1"/>
          </p:cNvSpPr>
          <p:nvPr>
            <p:ph type="ftr" sz="quarter" idx="11"/>
          </p:nvPr>
        </p:nvSpPr>
        <p:spPr/>
        <p:txBody>
          <a:bodyPr/>
          <a:lstStyle/>
          <a:p>
            <a:r>
              <a:rPr lang="en-US" smtClean="0"/>
              <a:t>Sahaj Computer Solutions</a:t>
            </a:r>
            <a:endParaRPr lang="en-US"/>
          </a:p>
        </p:txBody>
      </p:sp>
      <p:sp>
        <p:nvSpPr>
          <p:cNvPr id="5" name="Slide Number Placeholder 4"/>
          <p:cNvSpPr>
            <a:spLocks noGrp="1"/>
          </p:cNvSpPr>
          <p:nvPr>
            <p:ph type="sldNum" sz="quarter" idx="12"/>
          </p:nvPr>
        </p:nvSpPr>
        <p:spPr/>
        <p:txBody>
          <a:bodyPr/>
          <a:lstStyle/>
          <a:p>
            <a:fld id="{5026778A-7381-4DF5-8486-964F1715A89E}" type="slidenum">
              <a:rPr lang="en-US" smtClean="0"/>
              <a:pPr/>
              <a:t>15</a:t>
            </a:fld>
            <a:endParaRPr lang="en-US"/>
          </a:p>
        </p:txBody>
      </p:sp>
      <p:pic>
        <p:nvPicPr>
          <p:cNvPr id="7" name="Content Placeholder 6"/>
          <p:cNvPicPr>
            <a:picLocks noGrp="1"/>
          </p:cNvPicPr>
          <p:nvPr>
            <p:ph sz="quarter" idx="1"/>
          </p:nvPr>
        </p:nvPicPr>
        <p:blipFill>
          <a:blip r:embed="rId2"/>
          <a:srcRect l="25043" t="59442" r="22783" b="7431"/>
          <a:stretch>
            <a:fillRect/>
          </a:stretch>
        </p:blipFill>
        <p:spPr bwMode="auto">
          <a:xfrm>
            <a:off x="1219200" y="1752600"/>
            <a:ext cx="6788437" cy="2423306"/>
          </a:xfrm>
          <a:prstGeom prst="rect">
            <a:avLst/>
          </a:prstGeom>
          <a:noFill/>
          <a:ln w="9525">
            <a:noFill/>
            <a:miter lim="800000"/>
            <a:headEnd/>
            <a:tailEnd/>
          </a:ln>
        </p:spPr>
      </p:pic>
      <p:sp>
        <p:nvSpPr>
          <p:cNvPr id="9" name="TextBox 8"/>
          <p:cNvSpPr txBox="1"/>
          <p:nvPr/>
        </p:nvSpPr>
        <p:spPr>
          <a:xfrm>
            <a:off x="457200" y="4343400"/>
            <a:ext cx="8229600" cy="1754326"/>
          </a:xfrm>
          <a:prstGeom prst="rect">
            <a:avLst/>
          </a:prstGeom>
          <a:noFill/>
        </p:spPr>
        <p:txBody>
          <a:bodyPr wrap="square" rtlCol="0">
            <a:spAutoFit/>
          </a:bodyPr>
          <a:lstStyle/>
          <a:p>
            <a:r>
              <a:rPr lang="en-US" dirty="0" smtClean="0"/>
              <a:t>Figure illustrates how reading and processing can proceed in parallel when the time required to process a disk block in memory is less than the time required to read the next block and fill a buffer. The CPU can start processing a block once its transfer to main memory is completed; at the same time the disk I/O processor can be reading and transferring the next block into a different buffer. This technique is called </a:t>
            </a:r>
            <a:r>
              <a:rPr lang="en-US" b="1" dirty="0" smtClean="0"/>
              <a:t>double buffering</a:t>
            </a:r>
            <a:r>
              <a:rPr lang="en-US" dirty="0" smtClean="0"/>
              <a:t>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PLACING FILE RECORDS ON DISK</a:t>
            </a:r>
            <a:endParaRPr lang="en-US" dirty="0"/>
          </a:p>
        </p:txBody>
      </p:sp>
      <p:sp>
        <p:nvSpPr>
          <p:cNvPr id="3" name="Date Placeholder 2"/>
          <p:cNvSpPr>
            <a:spLocks noGrp="1"/>
          </p:cNvSpPr>
          <p:nvPr>
            <p:ph type="dt" sz="half" idx="10"/>
          </p:nvPr>
        </p:nvSpPr>
        <p:spPr/>
        <p:txBody>
          <a:bodyPr/>
          <a:lstStyle/>
          <a:p>
            <a:r>
              <a:rPr lang="en-US" smtClean="0"/>
              <a:t>Introduction to Database Management Systems</a:t>
            </a:r>
            <a:endParaRPr lang="en-US"/>
          </a:p>
        </p:txBody>
      </p:sp>
      <p:sp>
        <p:nvSpPr>
          <p:cNvPr id="4" name="Footer Placeholder 3"/>
          <p:cNvSpPr>
            <a:spLocks noGrp="1"/>
          </p:cNvSpPr>
          <p:nvPr>
            <p:ph type="ftr" sz="quarter" idx="11"/>
          </p:nvPr>
        </p:nvSpPr>
        <p:spPr/>
        <p:txBody>
          <a:bodyPr/>
          <a:lstStyle/>
          <a:p>
            <a:r>
              <a:rPr lang="en-US" smtClean="0"/>
              <a:t>Sahaj Computer Solutions</a:t>
            </a:r>
            <a:endParaRPr lang="en-US"/>
          </a:p>
        </p:txBody>
      </p:sp>
      <p:sp>
        <p:nvSpPr>
          <p:cNvPr id="5" name="Slide Number Placeholder 4"/>
          <p:cNvSpPr>
            <a:spLocks noGrp="1"/>
          </p:cNvSpPr>
          <p:nvPr>
            <p:ph type="sldNum" sz="quarter" idx="12"/>
          </p:nvPr>
        </p:nvSpPr>
        <p:spPr/>
        <p:txBody>
          <a:bodyPr/>
          <a:lstStyle/>
          <a:p>
            <a:fld id="{5026778A-7381-4DF5-8486-964F1715A89E}" type="slidenum">
              <a:rPr lang="en-US" smtClean="0"/>
              <a:pPr/>
              <a:t>16</a:t>
            </a:fld>
            <a:endParaRPr lang="en-US"/>
          </a:p>
        </p:txBody>
      </p:sp>
      <p:sp>
        <p:nvSpPr>
          <p:cNvPr id="6" name="Content Placeholder 5"/>
          <p:cNvSpPr>
            <a:spLocks noGrp="1"/>
          </p:cNvSpPr>
          <p:nvPr>
            <p:ph sz="quarter" idx="1"/>
          </p:nvPr>
        </p:nvSpPr>
        <p:spPr/>
        <p:txBody>
          <a:bodyPr>
            <a:normAutofit lnSpcReduction="10000"/>
          </a:bodyPr>
          <a:lstStyle/>
          <a:p>
            <a:r>
              <a:rPr lang="en-US" b="1" dirty="0" smtClean="0"/>
              <a:t>Records and Record Types</a:t>
            </a:r>
          </a:p>
          <a:p>
            <a:pPr lvl="1"/>
            <a:r>
              <a:rPr lang="en-US" dirty="0" smtClean="0"/>
              <a:t>Data is usually stored in the form of records. </a:t>
            </a:r>
          </a:p>
          <a:p>
            <a:pPr lvl="1"/>
            <a:r>
              <a:rPr lang="en-US" dirty="0" smtClean="0"/>
              <a:t>Each record consists of a collection of related data values or items, where each value is formed of one or more bytes and corresponds to a particular field of the record.</a:t>
            </a:r>
          </a:p>
          <a:p>
            <a:pPr lvl="1"/>
            <a:r>
              <a:rPr lang="en-US" dirty="0" smtClean="0"/>
              <a:t> Records usually describe entities and their attributes.</a:t>
            </a:r>
          </a:p>
          <a:p>
            <a:pPr lvl="1"/>
            <a:r>
              <a:rPr lang="en-US" dirty="0" smtClean="0"/>
              <a:t>A collection of field names and their corresponding data types constitutes a record type or record format definition</a:t>
            </a:r>
          </a:p>
          <a:p>
            <a:pPr lvl="1"/>
            <a:r>
              <a:rPr lang="en-US" dirty="0" smtClean="0"/>
              <a:t>A data type, associated with each field, specifies the types of values a field can take.</a:t>
            </a:r>
          </a:p>
          <a:p>
            <a:pPr lvl="1"/>
            <a:r>
              <a:rPr lang="en-US" dirty="0" smtClean="0"/>
              <a:t>The data type of a field is usually one of the standard data types used in programming.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PLACING FILE RECORDS ON DISK</a:t>
            </a:r>
            <a:endParaRPr lang="en-US" dirty="0"/>
          </a:p>
        </p:txBody>
      </p:sp>
      <p:sp>
        <p:nvSpPr>
          <p:cNvPr id="3" name="Date Placeholder 2"/>
          <p:cNvSpPr>
            <a:spLocks noGrp="1"/>
          </p:cNvSpPr>
          <p:nvPr>
            <p:ph type="dt" sz="half" idx="10"/>
          </p:nvPr>
        </p:nvSpPr>
        <p:spPr/>
        <p:txBody>
          <a:bodyPr/>
          <a:lstStyle/>
          <a:p>
            <a:r>
              <a:rPr lang="en-US" smtClean="0"/>
              <a:t>Introduction to Database Management Systems</a:t>
            </a:r>
            <a:endParaRPr lang="en-US"/>
          </a:p>
        </p:txBody>
      </p:sp>
      <p:sp>
        <p:nvSpPr>
          <p:cNvPr id="4" name="Footer Placeholder 3"/>
          <p:cNvSpPr>
            <a:spLocks noGrp="1"/>
          </p:cNvSpPr>
          <p:nvPr>
            <p:ph type="ftr" sz="quarter" idx="11"/>
          </p:nvPr>
        </p:nvSpPr>
        <p:spPr/>
        <p:txBody>
          <a:bodyPr/>
          <a:lstStyle/>
          <a:p>
            <a:r>
              <a:rPr lang="en-US" smtClean="0"/>
              <a:t>Sahaj Computer Solutions</a:t>
            </a:r>
            <a:endParaRPr lang="en-US"/>
          </a:p>
        </p:txBody>
      </p:sp>
      <p:sp>
        <p:nvSpPr>
          <p:cNvPr id="5" name="Slide Number Placeholder 4"/>
          <p:cNvSpPr>
            <a:spLocks noGrp="1"/>
          </p:cNvSpPr>
          <p:nvPr>
            <p:ph type="sldNum" sz="quarter" idx="12"/>
          </p:nvPr>
        </p:nvSpPr>
        <p:spPr/>
        <p:txBody>
          <a:bodyPr/>
          <a:lstStyle/>
          <a:p>
            <a:fld id="{5026778A-7381-4DF5-8486-964F1715A89E}" type="slidenum">
              <a:rPr lang="en-US" smtClean="0"/>
              <a:pPr/>
              <a:t>17</a:t>
            </a:fld>
            <a:endParaRPr lang="en-US"/>
          </a:p>
        </p:txBody>
      </p:sp>
      <p:sp>
        <p:nvSpPr>
          <p:cNvPr id="6" name="Content Placeholder 5"/>
          <p:cNvSpPr>
            <a:spLocks noGrp="1"/>
          </p:cNvSpPr>
          <p:nvPr>
            <p:ph sz="quarter" idx="1"/>
          </p:nvPr>
        </p:nvSpPr>
        <p:spPr/>
        <p:txBody>
          <a:bodyPr/>
          <a:lstStyle/>
          <a:p>
            <a:r>
              <a:rPr lang="en-US" b="1" dirty="0" smtClean="0"/>
              <a:t>Files, Fixed-length Records, and Variable-length Records</a:t>
            </a:r>
          </a:p>
          <a:p>
            <a:pPr lvl="1"/>
            <a:r>
              <a:rPr lang="en-US" dirty="0" smtClean="0"/>
              <a:t>A file is a sequence of records. </a:t>
            </a:r>
          </a:p>
          <a:p>
            <a:pPr lvl="1"/>
            <a:r>
              <a:rPr lang="en-US" dirty="0" smtClean="0"/>
              <a:t>If every record in the file has exactly the same size (in bytes), the file is said to be made up of fixed-length records.</a:t>
            </a:r>
          </a:p>
          <a:p>
            <a:pPr lvl="1"/>
            <a:r>
              <a:rPr lang="en-US" dirty="0" smtClean="0"/>
              <a:t> If different records in the file have different sizes, the file is said to be made up of variable-length records.</a:t>
            </a:r>
          </a:p>
          <a:p>
            <a:pPr lvl="1"/>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PLACING FILE RECORDS ON DISK</a:t>
            </a:r>
            <a:endParaRPr lang="en-US" dirty="0"/>
          </a:p>
        </p:txBody>
      </p:sp>
      <p:sp>
        <p:nvSpPr>
          <p:cNvPr id="3" name="Date Placeholder 2"/>
          <p:cNvSpPr>
            <a:spLocks noGrp="1"/>
          </p:cNvSpPr>
          <p:nvPr>
            <p:ph type="dt" sz="half" idx="10"/>
          </p:nvPr>
        </p:nvSpPr>
        <p:spPr/>
        <p:txBody>
          <a:bodyPr/>
          <a:lstStyle/>
          <a:p>
            <a:r>
              <a:rPr lang="en-US" smtClean="0"/>
              <a:t>Introduction to Database Management Systems</a:t>
            </a:r>
            <a:endParaRPr lang="en-US"/>
          </a:p>
        </p:txBody>
      </p:sp>
      <p:sp>
        <p:nvSpPr>
          <p:cNvPr id="4" name="Footer Placeholder 3"/>
          <p:cNvSpPr>
            <a:spLocks noGrp="1"/>
          </p:cNvSpPr>
          <p:nvPr>
            <p:ph type="ftr" sz="quarter" idx="11"/>
          </p:nvPr>
        </p:nvSpPr>
        <p:spPr/>
        <p:txBody>
          <a:bodyPr/>
          <a:lstStyle/>
          <a:p>
            <a:r>
              <a:rPr lang="en-US" smtClean="0"/>
              <a:t>Sahaj Computer Solutions</a:t>
            </a:r>
            <a:endParaRPr lang="en-US"/>
          </a:p>
        </p:txBody>
      </p:sp>
      <p:sp>
        <p:nvSpPr>
          <p:cNvPr id="5" name="Slide Number Placeholder 4"/>
          <p:cNvSpPr>
            <a:spLocks noGrp="1"/>
          </p:cNvSpPr>
          <p:nvPr>
            <p:ph type="sldNum" sz="quarter" idx="12"/>
          </p:nvPr>
        </p:nvSpPr>
        <p:spPr/>
        <p:txBody>
          <a:bodyPr/>
          <a:lstStyle/>
          <a:p>
            <a:fld id="{5026778A-7381-4DF5-8486-964F1715A89E}" type="slidenum">
              <a:rPr lang="en-US" smtClean="0"/>
              <a:pPr/>
              <a:t>18</a:t>
            </a:fld>
            <a:endParaRPr lang="en-US"/>
          </a:p>
        </p:txBody>
      </p:sp>
      <p:sp>
        <p:nvSpPr>
          <p:cNvPr id="6" name="Content Placeholder 5"/>
          <p:cNvSpPr>
            <a:spLocks noGrp="1"/>
          </p:cNvSpPr>
          <p:nvPr>
            <p:ph sz="quarter" idx="1"/>
          </p:nvPr>
        </p:nvSpPr>
        <p:spPr/>
        <p:txBody>
          <a:bodyPr>
            <a:normAutofit fontScale="92500" lnSpcReduction="10000"/>
          </a:bodyPr>
          <a:lstStyle/>
          <a:p>
            <a:r>
              <a:rPr lang="en-US" dirty="0" smtClean="0"/>
              <a:t>A file may have variable-length records for several reasons:</a:t>
            </a:r>
          </a:p>
          <a:p>
            <a:pPr lvl="1"/>
            <a:r>
              <a:rPr lang="en-US" sz="2300" dirty="0" smtClean="0"/>
              <a:t>The file records are of the same record type, but one or more of the fields are of varying size (variable-length fields). </a:t>
            </a:r>
          </a:p>
          <a:p>
            <a:pPr lvl="1"/>
            <a:r>
              <a:rPr lang="en-US" sz="2300" dirty="0" smtClean="0"/>
              <a:t>The file records are of the same record type, but one or more of the fields may have multiple values for individual records; such a field is called a repeating field and a group of values for the field is often called a repeating group.</a:t>
            </a:r>
          </a:p>
          <a:p>
            <a:pPr lvl="1"/>
            <a:r>
              <a:rPr lang="en-US" sz="2300" dirty="0" smtClean="0"/>
              <a:t>The file records are of the same record type, but one or more of the fields are optional; that is, they may have values for some but not all of the file records (optional fields).</a:t>
            </a:r>
          </a:p>
          <a:p>
            <a:pPr lvl="1"/>
            <a:r>
              <a:rPr lang="en-US" sz="2300" dirty="0" smtClean="0"/>
              <a:t>The file contains records of different record types and hence of varying size (mixed file).</a:t>
            </a:r>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PLACING FILE RECORDS ON DISK</a:t>
            </a:r>
            <a:endParaRPr lang="en-US" dirty="0"/>
          </a:p>
        </p:txBody>
      </p:sp>
      <p:sp>
        <p:nvSpPr>
          <p:cNvPr id="3" name="Date Placeholder 2"/>
          <p:cNvSpPr>
            <a:spLocks noGrp="1"/>
          </p:cNvSpPr>
          <p:nvPr>
            <p:ph type="dt" sz="half" idx="10"/>
          </p:nvPr>
        </p:nvSpPr>
        <p:spPr/>
        <p:txBody>
          <a:bodyPr/>
          <a:lstStyle/>
          <a:p>
            <a:r>
              <a:rPr lang="en-US" smtClean="0"/>
              <a:t>Introduction to Database Management Systems</a:t>
            </a:r>
            <a:endParaRPr lang="en-US"/>
          </a:p>
        </p:txBody>
      </p:sp>
      <p:sp>
        <p:nvSpPr>
          <p:cNvPr id="4" name="Footer Placeholder 3"/>
          <p:cNvSpPr>
            <a:spLocks noGrp="1"/>
          </p:cNvSpPr>
          <p:nvPr>
            <p:ph type="ftr" sz="quarter" idx="11"/>
          </p:nvPr>
        </p:nvSpPr>
        <p:spPr/>
        <p:txBody>
          <a:bodyPr/>
          <a:lstStyle/>
          <a:p>
            <a:r>
              <a:rPr lang="en-US" smtClean="0"/>
              <a:t>Sahaj Computer Solutions</a:t>
            </a:r>
            <a:endParaRPr lang="en-US"/>
          </a:p>
        </p:txBody>
      </p:sp>
      <p:sp>
        <p:nvSpPr>
          <p:cNvPr id="5" name="Slide Number Placeholder 4"/>
          <p:cNvSpPr>
            <a:spLocks noGrp="1"/>
          </p:cNvSpPr>
          <p:nvPr>
            <p:ph type="sldNum" sz="quarter" idx="12"/>
          </p:nvPr>
        </p:nvSpPr>
        <p:spPr/>
        <p:txBody>
          <a:bodyPr/>
          <a:lstStyle/>
          <a:p>
            <a:fld id="{5026778A-7381-4DF5-8486-964F1715A89E}" type="slidenum">
              <a:rPr lang="en-US" smtClean="0"/>
              <a:pPr/>
              <a:t>19</a:t>
            </a:fld>
            <a:endParaRPr lang="en-US"/>
          </a:p>
        </p:txBody>
      </p:sp>
      <p:sp>
        <p:nvSpPr>
          <p:cNvPr id="6" name="Content Placeholder 5"/>
          <p:cNvSpPr>
            <a:spLocks noGrp="1"/>
          </p:cNvSpPr>
          <p:nvPr>
            <p:ph sz="quarter" idx="1"/>
          </p:nvPr>
        </p:nvSpPr>
        <p:spPr/>
        <p:txBody>
          <a:bodyPr/>
          <a:lstStyle/>
          <a:p>
            <a:r>
              <a:rPr lang="en-US" b="1" dirty="0" smtClean="0"/>
              <a:t>Files, Fixed-length Records, and Variable-length Records</a:t>
            </a:r>
            <a:endParaRPr lang="en-US" dirty="0" smtClean="0"/>
          </a:p>
          <a:p>
            <a:pPr lvl="1"/>
            <a:r>
              <a:rPr lang="en-US" sz="2400" dirty="0" smtClean="0"/>
              <a:t>The fixed-length record has the same fields, and field lengths are fixed, so the system can identify the starting byte position of each field relative to the starting position of the record. </a:t>
            </a:r>
          </a:p>
          <a:p>
            <a:pPr lvl="1"/>
            <a:r>
              <a:rPr lang="en-US" sz="2400" dirty="0" smtClean="0"/>
              <a:t>This facilitates locating field values by programs that access such files.</a:t>
            </a: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Date Placeholder 2"/>
          <p:cNvSpPr>
            <a:spLocks noGrp="1"/>
          </p:cNvSpPr>
          <p:nvPr>
            <p:ph type="dt" sz="half" idx="10"/>
          </p:nvPr>
        </p:nvSpPr>
        <p:spPr/>
        <p:txBody>
          <a:bodyPr/>
          <a:lstStyle/>
          <a:p>
            <a:r>
              <a:rPr lang="en-US" smtClean="0"/>
              <a:t>Introduction to Database Management Systems</a:t>
            </a:r>
            <a:endParaRPr lang="en-US"/>
          </a:p>
        </p:txBody>
      </p:sp>
      <p:sp>
        <p:nvSpPr>
          <p:cNvPr id="4" name="Footer Placeholder 3"/>
          <p:cNvSpPr>
            <a:spLocks noGrp="1"/>
          </p:cNvSpPr>
          <p:nvPr>
            <p:ph type="ftr" sz="quarter" idx="11"/>
          </p:nvPr>
        </p:nvSpPr>
        <p:spPr/>
        <p:txBody>
          <a:bodyPr/>
          <a:lstStyle/>
          <a:p>
            <a:r>
              <a:rPr lang="en-US" smtClean="0"/>
              <a:t>Sahaj Computer Solutions</a:t>
            </a:r>
            <a:endParaRPr lang="en-US"/>
          </a:p>
        </p:txBody>
      </p:sp>
      <p:sp>
        <p:nvSpPr>
          <p:cNvPr id="5" name="Slide Number Placeholder 4"/>
          <p:cNvSpPr>
            <a:spLocks noGrp="1"/>
          </p:cNvSpPr>
          <p:nvPr>
            <p:ph type="sldNum" sz="quarter" idx="12"/>
          </p:nvPr>
        </p:nvSpPr>
        <p:spPr/>
        <p:txBody>
          <a:bodyPr/>
          <a:lstStyle/>
          <a:p>
            <a:fld id="{5026778A-7381-4DF5-8486-964F1715A89E}" type="slidenum">
              <a:rPr lang="en-US" smtClean="0"/>
              <a:pPr/>
              <a:t>2</a:t>
            </a:fld>
            <a:endParaRPr lang="en-US"/>
          </a:p>
        </p:txBody>
      </p:sp>
      <p:sp>
        <p:nvSpPr>
          <p:cNvPr id="6" name="Content Placeholder 5"/>
          <p:cNvSpPr>
            <a:spLocks noGrp="1"/>
          </p:cNvSpPr>
          <p:nvPr>
            <p:ph sz="quarter" idx="1"/>
          </p:nvPr>
        </p:nvSpPr>
        <p:spPr/>
        <p:txBody>
          <a:bodyPr/>
          <a:lstStyle/>
          <a:p>
            <a:r>
              <a:rPr lang="en-US" dirty="0" smtClean="0"/>
              <a:t>Introduction</a:t>
            </a:r>
          </a:p>
          <a:p>
            <a:r>
              <a:rPr lang="en-US" dirty="0" smtClean="0"/>
              <a:t>Secondary Storage Devices</a:t>
            </a:r>
          </a:p>
          <a:p>
            <a:r>
              <a:rPr lang="en-US" dirty="0" smtClean="0"/>
              <a:t>Buffering of Blocks</a:t>
            </a:r>
          </a:p>
          <a:p>
            <a:r>
              <a:rPr lang="en-US" dirty="0" smtClean="0"/>
              <a:t>Placing  File Records on Disk</a:t>
            </a:r>
          </a:p>
          <a:p>
            <a:r>
              <a:rPr lang="en-US" dirty="0" smtClean="0"/>
              <a:t>Operations on Files</a:t>
            </a:r>
          </a:p>
          <a:p>
            <a:r>
              <a:rPr lang="en-US" dirty="0" smtClean="0"/>
              <a:t>Files of Unordered Records [ Heap Files ]</a:t>
            </a:r>
          </a:p>
          <a:p>
            <a:r>
              <a:rPr lang="en-US" dirty="0" smtClean="0"/>
              <a:t>Files of Ordered Records [ Sorted Files ]</a:t>
            </a:r>
          </a:p>
          <a:p>
            <a:r>
              <a:rPr lang="en-US" dirty="0" smtClean="0"/>
              <a:t>Hashing Techniques</a:t>
            </a:r>
          </a:p>
          <a:p>
            <a:r>
              <a:rPr lang="en-US" dirty="0" smtClean="0"/>
              <a:t>Other Organization Techniques</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PLACING FILE RECORDS ON DISK</a:t>
            </a:r>
            <a:endParaRPr lang="en-US" dirty="0"/>
          </a:p>
        </p:txBody>
      </p:sp>
      <p:sp>
        <p:nvSpPr>
          <p:cNvPr id="3" name="Date Placeholder 2"/>
          <p:cNvSpPr>
            <a:spLocks noGrp="1"/>
          </p:cNvSpPr>
          <p:nvPr>
            <p:ph type="dt" sz="half" idx="10"/>
          </p:nvPr>
        </p:nvSpPr>
        <p:spPr/>
        <p:txBody>
          <a:bodyPr/>
          <a:lstStyle/>
          <a:p>
            <a:r>
              <a:rPr lang="en-US" smtClean="0"/>
              <a:t>Introduction to Database Management Systems</a:t>
            </a:r>
            <a:endParaRPr lang="en-US"/>
          </a:p>
        </p:txBody>
      </p:sp>
      <p:sp>
        <p:nvSpPr>
          <p:cNvPr id="4" name="Footer Placeholder 3"/>
          <p:cNvSpPr>
            <a:spLocks noGrp="1"/>
          </p:cNvSpPr>
          <p:nvPr>
            <p:ph type="ftr" sz="quarter" idx="11"/>
          </p:nvPr>
        </p:nvSpPr>
        <p:spPr/>
        <p:txBody>
          <a:bodyPr/>
          <a:lstStyle/>
          <a:p>
            <a:r>
              <a:rPr lang="en-US" smtClean="0"/>
              <a:t>Sahaj Computer Solutions</a:t>
            </a:r>
            <a:endParaRPr lang="en-US"/>
          </a:p>
        </p:txBody>
      </p:sp>
      <p:sp>
        <p:nvSpPr>
          <p:cNvPr id="5" name="Slide Number Placeholder 4"/>
          <p:cNvSpPr>
            <a:spLocks noGrp="1"/>
          </p:cNvSpPr>
          <p:nvPr>
            <p:ph type="sldNum" sz="quarter" idx="12"/>
          </p:nvPr>
        </p:nvSpPr>
        <p:spPr/>
        <p:txBody>
          <a:bodyPr/>
          <a:lstStyle/>
          <a:p>
            <a:fld id="{5026778A-7381-4DF5-8486-964F1715A89E}" type="slidenum">
              <a:rPr lang="en-US" smtClean="0"/>
              <a:pPr/>
              <a:t>20</a:t>
            </a:fld>
            <a:endParaRPr lang="en-US"/>
          </a:p>
        </p:txBody>
      </p:sp>
      <p:sp>
        <p:nvSpPr>
          <p:cNvPr id="6" name="Content Placeholder 5"/>
          <p:cNvSpPr>
            <a:spLocks noGrp="1"/>
          </p:cNvSpPr>
          <p:nvPr>
            <p:ph sz="quarter" idx="1"/>
          </p:nvPr>
        </p:nvSpPr>
        <p:spPr/>
        <p:txBody>
          <a:bodyPr/>
          <a:lstStyle/>
          <a:p>
            <a:r>
              <a:rPr lang="en-US" b="1" dirty="0" smtClean="0"/>
              <a:t>Record Blocking and Spanned Versus Unspanned Records</a:t>
            </a:r>
          </a:p>
          <a:p>
            <a:pPr lvl="1"/>
            <a:r>
              <a:rPr lang="en-US" dirty="0" smtClean="0"/>
              <a:t>The records of a file must be allocated to disk blocks because a block is the </a:t>
            </a:r>
            <a:r>
              <a:rPr lang="en-US" i="1" dirty="0" smtClean="0"/>
              <a:t>unit of data transfer </a:t>
            </a:r>
            <a:r>
              <a:rPr lang="en-US" dirty="0" smtClean="0"/>
              <a:t>between disk and memory. </a:t>
            </a:r>
          </a:p>
          <a:p>
            <a:pPr lvl="1"/>
            <a:r>
              <a:rPr lang="en-US" dirty="0" smtClean="0"/>
              <a:t>When the block size is larger than the record size, each block will contain numerous records, although some files may have unusually large records that cannot fit in one block. </a:t>
            </a:r>
          </a:p>
          <a:p>
            <a:pPr lvl="1"/>
            <a:r>
              <a:rPr lang="en-US" dirty="0" smtClean="0"/>
              <a:t>Suppose that the block size is B bytes for a file of fixed-length records of size R bytes, with B ≥R, we can fit</a:t>
            </a:r>
            <a:r>
              <a:rPr lang="en-US" b="1" dirty="0" smtClean="0"/>
              <a:t> </a:t>
            </a:r>
            <a:r>
              <a:rPr lang="en-US" b="1" i="1" dirty="0" err="1" smtClean="0"/>
              <a:t>bfr</a:t>
            </a:r>
            <a:r>
              <a:rPr lang="en-US" b="1" i="1" dirty="0" smtClean="0"/>
              <a:t> </a:t>
            </a:r>
            <a:r>
              <a:rPr lang="en-US" b="1" dirty="0" smtClean="0"/>
              <a:t>= |B/R |</a:t>
            </a:r>
            <a:r>
              <a:rPr lang="en-US" dirty="0" smtClean="0"/>
              <a:t>records per block, where the |(x)| </a:t>
            </a:r>
            <a:r>
              <a:rPr lang="en-US" i="1" dirty="0" smtClean="0"/>
              <a:t>(floor function) rounds down </a:t>
            </a:r>
            <a:r>
              <a:rPr lang="en-US" dirty="0" smtClean="0"/>
              <a:t>the number x to an integer. The value </a:t>
            </a:r>
            <a:r>
              <a:rPr lang="en-US" i="1" dirty="0" err="1" smtClean="0"/>
              <a:t>bfr</a:t>
            </a:r>
            <a:r>
              <a:rPr lang="en-US" i="1" dirty="0" smtClean="0"/>
              <a:t> </a:t>
            </a:r>
            <a:r>
              <a:rPr lang="en-US" dirty="0" smtClean="0"/>
              <a:t>is called the </a:t>
            </a:r>
            <a:r>
              <a:rPr lang="en-US" b="1" dirty="0" smtClean="0"/>
              <a:t>blocking factor</a:t>
            </a:r>
            <a:r>
              <a:rPr lang="en-US" dirty="0" smtClean="0"/>
              <a:t> for the file. </a:t>
            </a:r>
            <a:endParaRPr lang="en-US" b="1"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PLACING FILE RECORDS ON DISK</a:t>
            </a:r>
            <a:endParaRPr lang="en-US" dirty="0"/>
          </a:p>
        </p:txBody>
      </p:sp>
      <p:sp>
        <p:nvSpPr>
          <p:cNvPr id="3" name="Date Placeholder 2"/>
          <p:cNvSpPr>
            <a:spLocks noGrp="1"/>
          </p:cNvSpPr>
          <p:nvPr>
            <p:ph type="dt" sz="half" idx="10"/>
          </p:nvPr>
        </p:nvSpPr>
        <p:spPr/>
        <p:txBody>
          <a:bodyPr/>
          <a:lstStyle/>
          <a:p>
            <a:r>
              <a:rPr lang="en-US" smtClean="0"/>
              <a:t>Introduction to Database Management Systems</a:t>
            </a:r>
            <a:endParaRPr lang="en-US"/>
          </a:p>
        </p:txBody>
      </p:sp>
      <p:sp>
        <p:nvSpPr>
          <p:cNvPr id="4" name="Footer Placeholder 3"/>
          <p:cNvSpPr>
            <a:spLocks noGrp="1"/>
          </p:cNvSpPr>
          <p:nvPr>
            <p:ph type="ftr" sz="quarter" idx="11"/>
          </p:nvPr>
        </p:nvSpPr>
        <p:spPr/>
        <p:txBody>
          <a:bodyPr/>
          <a:lstStyle/>
          <a:p>
            <a:r>
              <a:rPr lang="en-US" smtClean="0"/>
              <a:t>Sahaj Computer Solutions</a:t>
            </a:r>
            <a:endParaRPr lang="en-US"/>
          </a:p>
        </p:txBody>
      </p:sp>
      <p:sp>
        <p:nvSpPr>
          <p:cNvPr id="5" name="Slide Number Placeholder 4"/>
          <p:cNvSpPr>
            <a:spLocks noGrp="1"/>
          </p:cNvSpPr>
          <p:nvPr>
            <p:ph type="sldNum" sz="quarter" idx="12"/>
          </p:nvPr>
        </p:nvSpPr>
        <p:spPr/>
        <p:txBody>
          <a:bodyPr/>
          <a:lstStyle/>
          <a:p>
            <a:fld id="{5026778A-7381-4DF5-8486-964F1715A89E}" type="slidenum">
              <a:rPr lang="en-US" smtClean="0"/>
              <a:pPr/>
              <a:t>21</a:t>
            </a:fld>
            <a:endParaRPr lang="en-US"/>
          </a:p>
        </p:txBody>
      </p:sp>
      <p:sp>
        <p:nvSpPr>
          <p:cNvPr id="6" name="Content Placeholder 5"/>
          <p:cNvSpPr>
            <a:spLocks noGrp="1"/>
          </p:cNvSpPr>
          <p:nvPr>
            <p:ph sz="quarter" idx="1"/>
          </p:nvPr>
        </p:nvSpPr>
        <p:spPr/>
        <p:txBody>
          <a:bodyPr/>
          <a:lstStyle/>
          <a:p>
            <a:r>
              <a:rPr lang="en-US" b="1" dirty="0" smtClean="0"/>
              <a:t>Record Blocking and Spanned Versus Unspanned Records</a:t>
            </a:r>
          </a:p>
          <a:p>
            <a:pPr lvl="1"/>
            <a:r>
              <a:rPr lang="en-US" dirty="0" smtClean="0"/>
              <a:t>To utilize this unused space, we can store part of a record on one block and the rest on another. </a:t>
            </a:r>
          </a:p>
          <a:p>
            <a:pPr lvl="1"/>
            <a:r>
              <a:rPr lang="en-US" dirty="0" smtClean="0"/>
              <a:t>A pointer at the end of the first block points to the block containing the remainder of the record in case it is not the next consecutive block on disk. </a:t>
            </a:r>
          </a:p>
          <a:p>
            <a:pPr lvl="1"/>
            <a:r>
              <a:rPr lang="en-US" dirty="0" smtClean="0"/>
              <a:t>This organization is called </a:t>
            </a:r>
            <a:r>
              <a:rPr lang="en-US" b="1" dirty="0" smtClean="0"/>
              <a:t>spanned</a:t>
            </a:r>
            <a:r>
              <a:rPr lang="en-US" dirty="0" smtClean="0"/>
              <a:t>, because records can span more than one block. </a:t>
            </a:r>
          </a:p>
          <a:p>
            <a:pPr lvl="1"/>
            <a:r>
              <a:rPr lang="en-US" dirty="0" smtClean="0"/>
              <a:t>Whenever a record is larger than a block, we </a:t>
            </a:r>
            <a:r>
              <a:rPr lang="en-US" i="1" dirty="0" smtClean="0"/>
              <a:t>must </a:t>
            </a:r>
            <a:r>
              <a:rPr lang="en-US" dirty="0" smtClean="0"/>
              <a:t>use a spanned organization. If records are not allowed to cross block boundaries, the organization is called </a:t>
            </a:r>
            <a:r>
              <a:rPr lang="en-US" b="1" dirty="0" err="1" smtClean="0"/>
              <a:t>unspanned</a:t>
            </a:r>
            <a:r>
              <a:rPr lang="en-US" dirty="0" smtClean="0"/>
              <a:t>.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PLACING FILE RECORDS ON DISK</a:t>
            </a:r>
            <a:endParaRPr lang="en-US" dirty="0"/>
          </a:p>
        </p:txBody>
      </p:sp>
      <p:sp>
        <p:nvSpPr>
          <p:cNvPr id="3" name="Date Placeholder 2"/>
          <p:cNvSpPr>
            <a:spLocks noGrp="1"/>
          </p:cNvSpPr>
          <p:nvPr>
            <p:ph type="dt" sz="half" idx="10"/>
          </p:nvPr>
        </p:nvSpPr>
        <p:spPr/>
        <p:txBody>
          <a:bodyPr/>
          <a:lstStyle/>
          <a:p>
            <a:r>
              <a:rPr lang="en-US" smtClean="0"/>
              <a:t>Introduction to Database Management Systems</a:t>
            </a:r>
            <a:endParaRPr lang="en-US"/>
          </a:p>
        </p:txBody>
      </p:sp>
      <p:sp>
        <p:nvSpPr>
          <p:cNvPr id="4" name="Footer Placeholder 3"/>
          <p:cNvSpPr>
            <a:spLocks noGrp="1"/>
          </p:cNvSpPr>
          <p:nvPr>
            <p:ph type="ftr" sz="quarter" idx="11"/>
          </p:nvPr>
        </p:nvSpPr>
        <p:spPr/>
        <p:txBody>
          <a:bodyPr/>
          <a:lstStyle/>
          <a:p>
            <a:r>
              <a:rPr lang="en-US" smtClean="0"/>
              <a:t>Sahaj Computer Solutions</a:t>
            </a:r>
            <a:endParaRPr lang="en-US"/>
          </a:p>
        </p:txBody>
      </p:sp>
      <p:sp>
        <p:nvSpPr>
          <p:cNvPr id="5" name="Slide Number Placeholder 4"/>
          <p:cNvSpPr>
            <a:spLocks noGrp="1"/>
          </p:cNvSpPr>
          <p:nvPr>
            <p:ph type="sldNum" sz="quarter" idx="12"/>
          </p:nvPr>
        </p:nvSpPr>
        <p:spPr/>
        <p:txBody>
          <a:bodyPr/>
          <a:lstStyle/>
          <a:p>
            <a:fld id="{5026778A-7381-4DF5-8486-964F1715A89E}" type="slidenum">
              <a:rPr lang="en-US" smtClean="0"/>
              <a:pPr/>
              <a:t>22</a:t>
            </a:fld>
            <a:endParaRPr lang="en-US"/>
          </a:p>
        </p:txBody>
      </p:sp>
      <p:sp>
        <p:nvSpPr>
          <p:cNvPr id="6" name="Content Placeholder 5"/>
          <p:cNvSpPr>
            <a:spLocks noGrp="1"/>
          </p:cNvSpPr>
          <p:nvPr>
            <p:ph sz="quarter" idx="1"/>
          </p:nvPr>
        </p:nvSpPr>
        <p:spPr/>
        <p:txBody>
          <a:bodyPr>
            <a:normAutofit lnSpcReduction="10000"/>
          </a:bodyPr>
          <a:lstStyle/>
          <a:p>
            <a:r>
              <a:rPr lang="en-US" b="1" dirty="0" smtClean="0"/>
              <a:t>Allocating File Blocks on Disk</a:t>
            </a:r>
          </a:p>
          <a:p>
            <a:pPr lvl="1"/>
            <a:r>
              <a:rPr lang="en-US" dirty="0" smtClean="0"/>
              <a:t>There are several standard techniques for allocating the blocks of a file on disk. </a:t>
            </a:r>
          </a:p>
          <a:p>
            <a:pPr lvl="1"/>
            <a:r>
              <a:rPr lang="en-US" dirty="0" smtClean="0"/>
              <a:t>In </a:t>
            </a:r>
            <a:r>
              <a:rPr lang="en-US" b="1" dirty="0" smtClean="0"/>
              <a:t>contiguous allocation</a:t>
            </a:r>
            <a:r>
              <a:rPr lang="en-US" dirty="0" smtClean="0"/>
              <a:t> the file blocks are allocated to consecutive disk blocks. This makes reading the whole file very fast using double buffering, but it makes expanding the file difficult. </a:t>
            </a:r>
          </a:p>
          <a:p>
            <a:pPr lvl="1"/>
            <a:r>
              <a:rPr lang="en-US" dirty="0" smtClean="0"/>
              <a:t>In </a:t>
            </a:r>
            <a:r>
              <a:rPr lang="en-US" b="1" dirty="0" smtClean="0"/>
              <a:t>linked allocation </a:t>
            </a:r>
            <a:r>
              <a:rPr lang="en-US" dirty="0" smtClean="0"/>
              <a:t>each file block contains a pointer to the next file block. This makes it easy to expand the file but makes it slow to read the whole file. </a:t>
            </a:r>
          </a:p>
          <a:p>
            <a:pPr lvl="1"/>
            <a:r>
              <a:rPr lang="en-US" dirty="0" smtClean="0"/>
              <a:t>Another possibility is to use </a:t>
            </a:r>
            <a:r>
              <a:rPr lang="en-US" b="1" dirty="0" smtClean="0"/>
              <a:t>indexed allocation</a:t>
            </a:r>
            <a:r>
              <a:rPr lang="en-US" dirty="0" smtClean="0"/>
              <a:t>, where one or more index blocks contain pointers to the actual file blocks. It is also common to use combinations of these techniques.</a:t>
            </a:r>
          </a:p>
          <a:p>
            <a:pPr lvl="1"/>
            <a:endParaRPr lang="en-US" b="1" dirty="0" smtClean="0"/>
          </a:p>
          <a:p>
            <a:pPr lvl="1"/>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PLACING FILE RECORDS ON DISK</a:t>
            </a:r>
            <a:endParaRPr lang="en-US" dirty="0"/>
          </a:p>
        </p:txBody>
      </p:sp>
      <p:sp>
        <p:nvSpPr>
          <p:cNvPr id="3" name="Date Placeholder 2"/>
          <p:cNvSpPr>
            <a:spLocks noGrp="1"/>
          </p:cNvSpPr>
          <p:nvPr>
            <p:ph type="dt" sz="half" idx="10"/>
          </p:nvPr>
        </p:nvSpPr>
        <p:spPr/>
        <p:txBody>
          <a:bodyPr/>
          <a:lstStyle/>
          <a:p>
            <a:r>
              <a:rPr lang="en-US" smtClean="0"/>
              <a:t>Introduction to Database Management Systems</a:t>
            </a:r>
            <a:endParaRPr lang="en-US"/>
          </a:p>
        </p:txBody>
      </p:sp>
      <p:sp>
        <p:nvSpPr>
          <p:cNvPr id="4" name="Footer Placeholder 3"/>
          <p:cNvSpPr>
            <a:spLocks noGrp="1"/>
          </p:cNvSpPr>
          <p:nvPr>
            <p:ph type="ftr" sz="quarter" idx="11"/>
          </p:nvPr>
        </p:nvSpPr>
        <p:spPr/>
        <p:txBody>
          <a:bodyPr/>
          <a:lstStyle/>
          <a:p>
            <a:r>
              <a:rPr lang="en-US" smtClean="0"/>
              <a:t>Sahaj Computer Solutions</a:t>
            </a:r>
            <a:endParaRPr lang="en-US"/>
          </a:p>
        </p:txBody>
      </p:sp>
      <p:sp>
        <p:nvSpPr>
          <p:cNvPr id="5" name="Slide Number Placeholder 4"/>
          <p:cNvSpPr>
            <a:spLocks noGrp="1"/>
          </p:cNvSpPr>
          <p:nvPr>
            <p:ph type="sldNum" sz="quarter" idx="12"/>
          </p:nvPr>
        </p:nvSpPr>
        <p:spPr/>
        <p:txBody>
          <a:bodyPr/>
          <a:lstStyle/>
          <a:p>
            <a:fld id="{5026778A-7381-4DF5-8486-964F1715A89E}" type="slidenum">
              <a:rPr lang="en-US" smtClean="0"/>
              <a:pPr/>
              <a:t>23</a:t>
            </a:fld>
            <a:endParaRPr lang="en-US"/>
          </a:p>
        </p:txBody>
      </p:sp>
      <p:sp>
        <p:nvSpPr>
          <p:cNvPr id="6" name="Content Placeholder 5"/>
          <p:cNvSpPr>
            <a:spLocks noGrp="1"/>
          </p:cNvSpPr>
          <p:nvPr>
            <p:ph sz="quarter" idx="1"/>
          </p:nvPr>
        </p:nvSpPr>
        <p:spPr/>
        <p:txBody>
          <a:bodyPr/>
          <a:lstStyle/>
          <a:p>
            <a:r>
              <a:rPr lang="en-US" b="1" dirty="0" smtClean="0"/>
              <a:t>File Headers</a:t>
            </a:r>
          </a:p>
          <a:p>
            <a:pPr lvl="1"/>
            <a:r>
              <a:rPr lang="en-US" dirty="0" smtClean="0"/>
              <a:t>A file header or file descriptor contains information about a file that is needed by the system programs that access the file records. </a:t>
            </a:r>
          </a:p>
          <a:p>
            <a:pPr lvl="1"/>
            <a:r>
              <a:rPr lang="en-US" dirty="0" smtClean="0"/>
              <a:t>The header includes information to determine the disk addresses of the file blocks as well as to record format descriptions.</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OPERATIONS ON FILES</a:t>
            </a:r>
            <a:endParaRPr lang="en-US" dirty="0"/>
          </a:p>
        </p:txBody>
      </p:sp>
      <p:sp>
        <p:nvSpPr>
          <p:cNvPr id="3" name="Date Placeholder 2"/>
          <p:cNvSpPr>
            <a:spLocks noGrp="1"/>
          </p:cNvSpPr>
          <p:nvPr>
            <p:ph type="dt" sz="half" idx="10"/>
          </p:nvPr>
        </p:nvSpPr>
        <p:spPr/>
        <p:txBody>
          <a:bodyPr/>
          <a:lstStyle/>
          <a:p>
            <a:r>
              <a:rPr lang="en-US" smtClean="0"/>
              <a:t>Introduction to Database Management Systems</a:t>
            </a:r>
            <a:endParaRPr lang="en-US"/>
          </a:p>
        </p:txBody>
      </p:sp>
      <p:sp>
        <p:nvSpPr>
          <p:cNvPr id="4" name="Footer Placeholder 3"/>
          <p:cNvSpPr>
            <a:spLocks noGrp="1"/>
          </p:cNvSpPr>
          <p:nvPr>
            <p:ph type="ftr" sz="quarter" idx="11"/>
          </p:nvPr>
        </p:nvSpPr>
        <p:spPr/>
        <p:txBody>
          <a:bodyPr/>
          <a:lstStyle/>
          <a:p>
            <a:r>
              <a:rPr lang="en-US" smtClean="0"/>
              <a:t>Sahaj Computer Solutions</a:t>
            </a:r>
            <a:endParaRPr lang="en-US"/>
          </a:p>
        </p:txBody>
      </p:sp>
      <p:sp>
        <p:nvSpPr>
          <p:cNvPr id="5" name="Slide Number Placeholder 4"/>
          <p:cNvSpPr>
            <a:spLocks noGrp="1"/>
          </p:cNvSpPr>
          <p:nvPr>
            <p:ph type="sldNum" sz="quarter" idx="12"/>
          </p:nvPr>
        </p:nvSpPr>
        <p:spPr/>
        <p:txBody>
          <a:bodyPr/>
          <a:lstStyle/>
          <a:p>
            <a:fld id="{5026778A-7381-4DF5-8486-964F1715A89E}" type="slidenum">
              <a:rPr lang="en-US" smtClean="0"/>
              <a:pPr/>
              <a:t>24</a:t>
            </a:fld>
            <a:endParaRPr lang="en-US"/>
          </a:p>
        </p:txBody>
      </p:sp>
      <p:sp>
        <p:nvSpPr>
          <p:cNvPr id="6" name="Content Placeholder 5"/>
          <p:cNvSpPr>
            <a:spLocks noGrp="1"/>
          </p:cNvSpPr>
          <p:nvPr>
            <p:ph sz="quarter" idx="1"/>
          </p:nvPr>
        </p:nvSpPr>
        <p:spPr/>
        <p:txBody>
          <a:bodyPr>
            <a:normAutofit/>
          </a:bodyPr>
          <a:lstStyle/>
          <a:p>
            <a:r>
              <a:rPr lang="en-US" dirty="0" smtClean="0"/>
              <a:t>Operations on files are usually grouped into retrieval operations and update operations. </a:t>
            </a:r>
          </a:p>
          <a:p>
            <a:r>
              <a:rPr lang="en-US" dirty="0" smtClean="0"/>
              <a:t>The former do not change any data in the file, but only locate certain records so that their field values can be examined and processed. </a:t>
            </a:r>
          </a:p>
          <a:p>
            <a:r>
              <a:rPr lang="en-US" dirty="0" smtClean="0"/>
              <a:t>The latter change the file by insertion or deletion of records or by modification of field values.</a:t>
            </a:r>
          </a:p>
          <a:p>
            <a:r>
              <a:rPr lang="en-US" dirty="0" smtClean="0"/>
              <a:t> In either case, we may have to select one or more records for retrieval, deletion, or modification based on a selection condition (or filtering condition).</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OPERATIONS ON FILES</a:t>
            </a:r>
            <a:endParaRPr lang="en-US" dirty="0"/>
          </a:p>
        </p:txBody>
      </p:sp>
      <p:sp>
        <p:nvSpPr>
          <p:cNvPr id="3" name="Date Placeholder 2"/>
          <p:cNvSpPr>
            <a:spLocks noGrp="1"/>
          </p:cNvSpPr>
          <p:nvPr>
            <p:ph type="dt" sz="half" idx="10"/>
          </p:nvPr>
        </p:nvSpPr>
        <p:spPr/>
        <p:txBody>
          <a:bodyPr/>
          <a:lstStyle/>
          <a:p>
            <a:r>
              <a:rPr lang="en-US" smtClean="0"/>
              <a:t>Introduction to Database Management Systems</a:t>
            </a:r>
            <a:endParaRPr lang="en-US"/>
          </a:p>
        </p:txBody>
      </p:sp>
      <p:sp>
        <p:nvSpPr>
          <p:cNvPr id="4" name="Footer Placeholder 3"/>
          <p:cNvSpPr>
            <a:spLocks noGrp="1"/>
          </p:cNvSpPr>
          <p:nvPr>
            <p:ph type="ftr" sz="quarter" idx="11"/>
          </p:nvPr>
        </p:nvSpPr>
        <p:spPr/>
        <p:txBody>
          <a:bodyPr/>
          <a:lstStyle/>
          <a:p>
            <a:r>
              <a:rPr lang="en-US" smtClean="0"/>
              <a:t>Sahaj Computer Solutions</a:t>
            </a:r>
            <a:endParaRPr lang="en-US"/>
          </a:p>
        </p:txBody>
      </p:sp>
      <p:sp>
        <p:nvSpPr>
          <p:cNvPr id="5" name="Slide Number Placeholder 4"/>
          <p:cNvSpPr>
            <a:spLocks noGrp="1"/>
          </p:cNvSpPr>
          <p:nvPr>
            <p:ph type="sldNum" sz="quarter" idx="12"/>
          </p:nvPr>
        </p:nvSpPr>
        <p:spPr/>
        <p:txBody>
          <a:bodyPr/>
          <a:lstStyle/>
          <a:p>
            <a:fld id="{5026778A-7381-4DF5-8486-964F1715A89E}" type="slidenum">
              <a:rPr lang="en-US" smtClean="0"/>
              <a:pPr/>
              <a:t>25</a:t>
            </a:fld>
            <a:endParaRPr lang="en-US"/>
          </a:p>
        </p:txBody>
      </p:sp>
      <p:sp>
        <p:nvSpPr>
          <p:cNvPr id="6" name="Content Placeholder 5"/>
          <p:cNvSpPr>
            <a:spLocks noGrp="1"/>
          </p:cNvSpPr>
          <p:nvPr>
            <p:ph sz="quarter" idx="1"/>
          </p:nvPr>
        </p:nvSpPr>
        <p:spPr/>
        <p:txBody>
          <a:bodyPr>
            <a:normAutofit lnSpcReduction="10000"/>
          </a:bodyPr>
          <a:lstStyle/>
          <a:p>
            <a:pPr lvl="0"/>
            <a:r>
              <a:rPr lang="en-US" b="1" i="1" dirty="0" smtClean="0"/>
              <a:t>Open:</a:t>
            </a:r>
            <a:r>
              <a:rPr lang="en-US" i="1" dirty="0" smtClean="0"/>
              <a:t> </a:t>
            </a:r>
            <a:r>
              <a:rPr lang="en-US" dirty="0" smtClean="0"/>
              <a:t>Prepares the file for reading or writing. Allocates appropriate buffers  to hold file blocks from disk, and retrieves the file header. Sets the file pointer to the beginning of the file.</a:t>
            </a:r>
          </a:p>
          <a:p>
            <a:pPr lvl="0"/>
            <a:r>
              <a:rPr lang="en-US" b="1" i="1" dirty="0" smtClean="0"/>
              <a:t>Reset:</a:t>
            </a:r>
            <a:r>
              <a:rPr lang="en-US" i="1" dirty="0" smtClean="0"/>
              <a:t> </a:t>
            </a:r>
            <a:r>
              <a:rPr lang="en-US" dirty="0" smtClean="0"/>
              <a:t>Sets the file pointer of an open file to the beginning of the file.</a:t>
            </a:r>
          </a:p>
          <a:p>
            <a:pPr lvl="0"/>
            <a:r>
              <a:rPr lang="en-US" b="1" i="1" dirty="0" smtClean="0"/>
              <a:t>Find</a:t>
            </a:r>
            <a:r>
              <a:rPr lang="en-US" b="1" dirty="0" smtClean="0"/>
              <a:t> (or </a:t>
            </a:r>
            <a:r>
              <a:rPr lang="en-US" b="1" i="1" dirty="0" smtClean="0"/>
              <a:t>Locate):</a:t>
            </a:r>
            <a:r>
              <a:rPr lang="en-US" i="1" dirty="0" smtClean="0"/>
              <a:t> </a:t>
            </a:r>
            <a:r>
              <a:rPr lang="en-US" dirty="0" smtClean="0"/>
              <a:t>Searches for the first record that satisfies a search condition. Transfers the block containing that record into a main memory buffer .</a:t>
            </a:r>
          </a:p>
          <a:p>
            <a:r>
              <a:rPr lang="en-US" b="1" i="1" dirty="0" smtClean="0"/>
              <a:t>Read (or Get):</a:t>
            </a:r>
            <a:r>
              <a:rPr lang="en-US" i="1" dirty="0" smtClean="0"/>
              <a:t> </a:t>
            </a:r>
            <a:r>
              <a:rPr lang="en-US" dirty="0" smtClean="0"/>
              <a:t>Copies the current record from the buffer to a program variable in the user program.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OPERATIONS ON FILES</a:t>
            </a:r>
            <a:endParaRPr lang="en-US" dirty="0"/>
          </a:p>
        </p:txBody>
      </p:sp>
      <p:sp>
        <p:nvSpPr>
          <p:cNvPr id="3" name="Date Placeholder 2"/>
          <p:cNvSpPr>
            <a:spLocks noGrp="1"/>
          </p:cNvSpPr>
          <p:nvPr>
            <p:ph type="dt" sz="half" idx="10"/>
          </p:nvPr>
        </p:nvSpPr>
        <p:spPr/>
        <p:txBody>
          <a:bodyPr/>
          <a:lstStyle/>
          <a:p>
            <a:r>
              <a:rPr lang="en-US" smtClean="0"/>
              <a:t>Introduction to Database Management Systems</a:t>
            </a:r>
            <a:endParaRPr lang="en-US"/>
          </a:p>
        </p:txBody>
      </p:sp>
      <p:sp>
        <p:nvSpPr>
          <p:cNvPr id="4" name="Footer Placeholder 3"/>
          <p:cNvSpPr>
            <a:spLocks noGrp="1"/>
          </p:cNvSpPr>
          <p:nvPr>
            <p:ph type="ftr" sz="quarter" idx="11"/>
          </p:nvPr>
        </p:nvSpPr>
        <p:spPr/>
        <p:txBody>
          <a:bodyPr/>
          <a:lstStyle/>
          <a:p>
            <a:r>
              <a:rPr lang="en-US" smtClean="0"/>
              <a:t>Sahaj Computer Solutions</a:t>
            </a:r>
            <a:endParaRPr lang="en-US"/>
          </a:p>
        </p:txBody>
      </p:sp>
      <p:sp>
        <p:nvSpPr>
          <p:cNvPr id="5" name="Slide Number Placeholder 4"/>
          <p:cNvSpPr>
            <a:spLocks noGrp="1"/>
          </p:cNvSpPr>
          <p:nvPr>
            <p:ph type="sldNum" sz="quarter" idx="12"/>
          </p:nvPr>
        </p:nvSpPr>
        <p:spPr/>
        <p:txBody>
          <a:bodyPr/>
          <a:lstStyle/>
          <a:p>
            <a:fld id="{5026778A-7381-4DF5-8486-964F1715A89E}" type="slidenum">
              <a:rPr lang="en-US" smtClean="0"/>
              <a:pPr/>
              <a:t>26</a:t>
            </a:fld>
            <a:endParaRPr lang="en-US"/>
          </a:p>
        </p:txBody>
      </p:sp>
      <p:sp>
        <p:nvSpPr>
          <p:cNvPr id="6" name="Content Placeholder 5"/>
          <p:cNvSpPr>
            <a:spLocks noGrp="1"/>
          </p:cNvSpPr>
          <p:nvPr>
            <p:ph sz="quarter" idx="1"/>
          </p:nvPr>
        </p:nvSpPr>
        <p:spPr/>
        <p:txBody>
          <a:bodyPr>
            <a:normAutofit fontScale="85000" lnSpcReduction="20000"/>
          </a:bodyPr>
          <a:lstStyle/>
          <a:p>
            <a:pPr lvl="0"/>
            <a:r>
              <a:rPr lang="en-US" b="1" i="1" dirty="0" err="1" smtClean="0"/>
              <a:t>FindNext</a:t>
            </a:r>
            <a:r>
              <a:rPr lang="en-US" b="1" i="1" dirty="0" smtClean="0"/>
              <a:t>:</a:t>
            </a:r>
            <a:r>
              <a:rPr lang="en-US" dirty="0" smtClean="0"/>
              <a:t> Searches for the next record in the file that satisfies the search condition. Transfers the block containing that record into a main memory buffer. </a:t>
            </a:r>
          </a:p>
          <a:p>
            <a:pPr lvl="0"/>
            <a:r>
              <a:rPr lang="en-US" b="1" i="1" dirty="0" smtClean="0"/>
              <a:t>Delete:</a:t>
            </a:r>
            <a:r>
              <a:rPr lang="en-US" i="1" dirty="0" smtClean="0"/>
              <a:t> </a:t>
            </a:r>
            <a:r>
              <a:rPr lang="en-US" dirty="0" smtClean="0"/>
              <a:t>Deletes the current record and (eventually) updates the file on disk to reflect the deletion.</a:t>
            </a:r>
          </a:p>
          <a:p>
            <a:pPr lvl="0"/>
            <a:r>
              <a:rPr lang="en-US" b="1" i="1" dirty="0" smtClean="0"/>
              <a:t>Modify:</a:t>
            </a:r>
            <a:r>
              <a:rPr lang="en-US" dirty="0" smtClean="0"/>
              <a:t> Modifies some field values for the current record and (eventually) updates the file on disk to reflect the modification.</a:t>
            </a:r>
          </a:p>
          <a:p>
            <a:pPr lvl="0"/>
            <a:r>
              <a:rPr lang="en-US" b="1" i="1" dirty="0" smtClean="0"/>
              <a:t>Insert:</a:t>
            </a:r>
            <a:r>
              <a:rPr lang="en-US" i="1" dirty="0" smtClean="0"/>
              <a:t> </a:t>
            </a:r>
            <a:r>
              <a:rPr lang="en-US" dirty="0" smtClean="0"/>
              <a:t>Inserts a new record in the file by locating the block where the record is to be inserted, transferring that block into a main memory buffer, writing the record into the buffer, and (eventually) writing the buffer to disk to reflect the insertion.</a:t>
            </a:r>
          </a:p>
          <a:p>
            <a:pPr lvl="0"/>
            <a:r>
              <a:rPr lang="en-US" b="1" i="1" dirty="0" smtClean="0"/>
              <a:t>Close:</a:t>
            </a:r>
            <a:r>
              <a:rPr lang="en-US" i="1" dirty="0" smtClean="0"/>
              <a:t> </a:t>
            </a:r>
            <a:r>
              <a:rPr lang="en-US" dirty="0" smtClean="0"/>
              <a:t>Completes the file access by releasing the buffers and performing any other needed cleanup operations. </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OPERATIONS ON FILES</a:t>
            </a:r>
            <a:endParaRPr lang="en-US" dirty="0"/>
          </a:p>
        </p:txBody>
      </p:sp>
      <p:sp>
        <p:nvSpPr>
          <p:cNvPr id="3" name="Date Placeholder 2"/>
          <p:cNvSpPr>
            <a:spLocks noGrp="1"/>
          </p:cNvSpPr>
          <p:nvPr>
            <p:ph type="dt" sz="half" idx="10"/>
          </p:nvPr>
        </p:nvSpPr>
        <p:spPr/>
        <p:txBody>
          <a:bodyPr/>
          <a:lstStyle/>
          <a:p>
            <a:r>
              <a:rPr lang="en-US" smtClean="0"/>
              <a:t>Introduction to Database Management Systems</a:t>
            </a:r>
            <a:endParaRPr lang="en-US"/>
          </a:p>
        </p:txBody>
      </p:sp>
      <p:sp>
        <p:nvSpPr>
          <p:cNvPr id="4" name="Footer Placeholder 3"/>
          <p:cNvSpPr>
            <a:spLocks noGrp="1"/>
          </p:cNvSpPr>
          <p:nvPr>
            <p:ph type="ftr" sz="quarter" idx="11"/>
          </p:nvPr>
        </p:nvSpPr>
        <p:spPr/>
        <p:txBody>
          <a:bodyPr/>
          <a:lstStyle/>
          <a:p>
            <a:r>
              <a:rPr lang="en-US" smtClean="0"/>
              <a:t>Sahaj Computer Solutions</a:t>
            </a:r>
            <a:endParaRPr lang="en-US"/>
          </a:p>
        </p:txBody>
      </p:sp>
      <p:sp>
        <p:nvSpPr>
          <p:cNvPr id="5" name="Slide Number Placeholder 4"/>
          <p:cNvSpPr>
            <a:spLocks noGrp="1"/>
          </p:cNvSpPr>
          <p:nvPr>
            <p:ph type="sldNum" sz="quarter" idx="12"/>
          </p:nvPr>
        </p:nvSpPr>
        <p:spPr/>
        <p:txBody>
          <a:bodyPr/>
          <a:lstStyle/>
          <a:p>
            <a:fld id="{5026778A-7381-4DF5-8486-964F1715A89E}" type="slidenum">
              <a:rPr lang="en-US" smtClean="0"/>
              <a:pPr/>
              <a:t>27</a:t>
            </a:fld>
            <a:endParaRPr lang="en-US"/>
          </a:p>
        </p:txBody>
      </p:sp>
      <p:sp>
        <p:nvSpPr>
          <p:cNvPr id="6" name="Content Placeholder 5"/>
          <p:cNvSpPr>
            <a:spLocks noGrp="1"/>
          </p:cNvSpPr>
          <p:nvPr>
            <p:ph sz="quarter" idx="1"/>
          </p:nvPr>
        </p:nvSpPr>
        <p:spPr/>
        <p:txBody>
          <a:bodyPr/>
          <a:lstStyle/>
          <a:p>
            <a:pPr lvl="0"/>
            <a:r>
              <a:rPr lang="en-US" b="1" i="1" dirty="0" err="1" smtClean="0"/>
              <a:t>FindAll</a:t>
            </a:r>
            <a:r>
              <a:rPr lang="en-US" b="1" i="1" dirty="0" smtClean="0"/>
              <a:t>:</a:t>
            </a:r>
            <a:r>
              <a:rPr lang="en-US" i="1" dirty="0" smtClean="0"/>
              <a:t> </a:t>
            </a:r>
            <a:r>
              <a:rPr lang="en-US" dirty="0" smtClean="0"/>
              <a:t>Locates </a:t>
            </a:r>
            <a:r>
              <a:rPr lang="en-US" i="1" dirty="0" smtClean="0"/>
              <a:t>all </a:t>
            </a:r>
            <a:r>
              <a:rPr lang="en-US" dirty="0" smtClean="0"/>
              <a:t>the records in the file that satisfy a search condition. </a:t>
            </a:r>
          </a:p>
          <a:p>
            <a:pPr lvl="0"/>
            <a:r>
              <a:rPr lang="en-US" b="1" i="1" dirty="0" smtClean="0"/>
              <a:t>Find </a:t>
            </a:r>
            <a:r>
              <a:rPr lang="en-US" b="1" dirty="0" smtClean="0"/>
              <a:t>(or </a:t>
            </a:r>
            <a:r>
              <a:rPr lang="en-US" b="1" i="1" dirty="0" smtClean="0"/>
              <a:t>Locate) n:</a:t>
            </a:r>
            <a:r>
              <a:rPr lang="en-US" i="1" dirty="0" smtClean="0"/>
              <a:t> </a:t>
            </a:r>
            <a:r>
              <a:rPr lang="en-US" dirty="0" smtClean="0"/>
              <a:t>Searches for the first record that satisfies a search condition and then continues to locate the next n - 1 records satisfying the same condition.</a:t>
            </a:r>
          </a:p>
          <a:p>
            <a:pPr lvl="0"/>
            <a:r>
              <a:rPr lang="en-US" b="1" i="1" dirty="0" err="1" smtClean="0"/>
              <a:t>FindOrdered</a:t>
            </a:r>
            <a:r>
              <a:rPr lang="en-US" b="1" i="1" dirty="0" smtClean="0"/>
              <a:t>:</a:t>
            </a:r>
            <a:r>
              <a:rPr lang="en-US" i="1" dirty="0" smtClean="0"/>
              <a:t> </a:t>
            </a:r>
            <a:r>
              <a:rPr lang="en-US" dirty="0" smtClean="0"/>
              <a:t>Retrieves all the records in the file in some specified order.</a:t>
            </a:r>
          </a:p>
          <a:p>
            <a:pPr lvl="0"/>
            <a:r>
              <a:rPr lang="en-US" b="1" i="1" dirty="0" smtClean="0"/>
              <a:t>Reorganize:</a:t>
            </a:r>
            <a:r>
              <a:rPr lang="en-US" i="1" dirty="0" smtClean="0"/>
              <a:t> </a:t>
            </a:r>
            <a:r>
              <a:rPr lang="en-US" dirty="0" smtClean="0"/>
              <a:t>Starts the reorganization process.</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FILES OF UNORDERED RECORDS (HEAP FILES)</a:t>
            </a:r>
            <a:endParaRPr lang="en-US" sz="2800" dirty="0"/>
          </a:p>
        </p:txBody>
      </p:sp>
      <p:sp>
        <p:nvSpPr>
          <p:cNvPr id="3" name="Date Placeholder 2"/>
          <p:cNvSpPr>
            <a:spLocks noGrp="1"/>
          </p:cNvSpPr>
          <p:nvPr>
            <p:ph type="dt" sz="half" idx="10"/>
          </p:nvPr>
        </p:nvSpPr>
        <p:spPr/>
        <p:txBody>
          <a:bodyPr/>
          <a:lstStyle/>
          <a:p>
            <a:r>
              <a:rPr lang="en-US" smtClean="0"/>
              <a:t>Introduction to Database Management Systems</a:t>
            </a:r>
            <a:endParaRPr lang="en-US"/>
          </a:p>
        </p:txBody>
      </p:sp>
      <p:sp>
        <p:nvSpPr>
          <p:cNvPr id="4" name="Footer Placeholder 3"/>
          <p:cNvSpPr>
            <a:spLocks noGrp="1"/>
          </p:cNvSpPr>
          <p:nvPr>
            <p:ph type="ftr" sz="quarter" idx="11"/>
          </p:nvPr>
        </p:nvSpPr>
        <p:spPr/>
        <p:txBody>
          <a:bodyPr/>
          <a:lstStyle/>
          <a:p>
            <a:r>
              <a:rPr lang="en-US" smtClean="0"/>
              <a:t>Sahaj Computer Solutions</a:t>
            </a:r>
            <a:endParaRPr lang="en-US"/>
          </a:p>
        </p:txBody>
      </p:sp>
      <p:sp>
        <p:nvSpPr>
          <p:cNvPr id="5" name="Slide Number Placeholder 4"/>
          <p:cNvSpPr>
            <a:spLocks noGrp="1"/>
          </p:cNvSpPr>
          <p:nvPr>
            <p:ph type="sldNum" sz="quarter" idx="12"/>
          </p:nvPr>
        </p:nvSpPr>
        <p:spPr/>
        <p:txBody>
          <a:bodyPr/>
          <a:lstStyle/>
          <a:p>
            <a:fld id="{5026778A-7381-4DF5-8486-964F1715A89E}" type="slidenum">
              <a:rPr lang="en-US" smtClean="0"/>
              <a:pPr/>
              <a:t>28</a:t>
            </a:fld>
            <a:endParaRPr lang="en-US"/>
          </a:p>
        </p:txBody>
      </p:sp>
      <p:sp>
        <p:nvSpPr>
          <p:cNvPr id="6" name="Content Placeholder 5"/>
          <p:cNvSpPr>
            <a:spLocks noGrp="1"/>
          </p:cNvSpPr>
          <p:nvPr>
            <p:ph sz="quarter" idx="1"/>
          </p:nvPr>
        </p:nvSpPr>
        <p:spPr/>
        <p:txBody>
          <a:bodyPr/>
          <a:lstStyle/>
          <a:p>
            <a:r>
              <a:rPr lang="en-US" dirty="0" smtClean="0"/>
              <a:t>In this simplest and most basic type of organization, records are placed in the file in the order in which they are inserted, so new records are inserted at the end of the file. </a:t>
            </a:r>
          </a:p>
          <a:p>
            <a:r>
              <a:rPr lang="en-US" dirty="0" smtClean="0"/>
              <a:t>Such an organization is called a heap or pile file. </a:t>
            </a:r>
          </a:p>
          <a:p>
            <a:r>
              <a:rPr lang="en-US" dirty="0" smtClean="0"/>
              <a:t>Inserting a new record is </a:t>
            </a:r>
            <a:r>
              <a:rPr lang="en-US" i="1" dirty="0" smtClean="0"/>
              <a:t>very efficient: </a:t>
            </a:r>
            <a:r>
              <a:rPr lang="en-US" dirty="0" smtClean="0"/>
              <a:t>the last disk block of the file is copied into a buffer; the new record is added; and the block is then rewritten back to disk.</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FILES OF UNORDERED RECORDS (HEAP FILES)</a:t>
            </a:r>
            <a:endParaRPr lang="en-US" sz="2800" dirty="0"/>
          </a:p>
        </p:txBody>
      </p:sp>
      <p:sp>
        <p:nvSpPr>
          <p:cNvPr id="3" name="Date Placeholder 2"/>
          <p:cNvSpPr>
            <a:spLocks noGrp="1"/>
          </p:cNvSpPr>
          <p:nvPr>
            <p:ph type="dt" sz="half" idx="10"/>
          </p:nvPr>
        </p:nvSpPr>
        <p:spPr/>
        <p:txBody>
          <a:bodyPr/>
          <a:lstStyle/>
          <a:p>
            <a:r>
              <a:rPr lang="en-US" smtClean="0"/>
              <a:t>Introduction to Database Management Systems</a:t>
            </a:r>
            <a:endParaRPr lang="en-US"/>
          </a:p>
        </p:txBody>
      </p:sp>
      <p:sp>
        <p:nvSpPr>
          <p:cNvPr id="4" name="Footer Placeholder 3"/>
          <p:cNvSpPr>
            <a:spLocks noGrp="1"/>
          </p:cNvSpPr>
          <p:nvPr>
            <p:ph type="ftr" sz="quarter" idx="11"/>
          </p:nvPr>
        </p:nvSpPr>
        <p:spPr/>
        <p:txBody>
          <a:bodyPr/>
          <a:lstStyle/>
          <a:p>
            <a:r>
              <a:rPr lang="en-US" smtClean="0"/>
              <a:t>Sahaj Computer Solutions</a:t>
            </a:r>
            <a:endParaRPr lang="en-US"/>
          </a:p>
        </p:txBody>
      </p:sp>
      <p:sp>
        <p:nvSpPr>
          <p:cNvPr id="5" name="Slide Number Placeholder 4"/>
          <p:cNvSpPr>
            <a:spLocks noGrp="1"/>
          </p:cNvSpPr>
          <p:nvPr>
            <p:ph type="sldNum" sz="quarter" idx="12"/>
          </p:nvPr>
        </p:nvSpPr>
        <p:spPr/>
        <p:txBody>
          <a:bodyPr/>
          <a:lstStyle/>
          <a:p>
            <a:fld id="{5026778A-7381-4DF5-8486-964F1715A89E}" type="slidenum">
              <a:rPr lang="en-US" smtClean="0"/>
              <a:pPr/>
              <a:t>29</a:t>
            </a:fld>
            <a:endParaRPr lang="en-US"/>
          </a:p>
        </p:txBody>
      </p:sp>
      <p:sp>
        <p:nvSpPr>
          <p:cNvPr id="6" name="Content Placeholder 5"/>
          <p:cNvSpPr>
            <a:spLocks noGrp="1"/>
          </p:cNvSpPr>
          <p:nvPr>
            <p:ph sz="quarter" idx="1"/>
          </p:nvPr>
        </p:nvSpPr>
        <p:spPr/>
        <p:txBody>
          <a:bodyPr/>
          <a:lstStyle/>
          <a:p>
            <a:r>
              <a:rPr lang="en-US" dirty="0" smtClean="0"/>
              <a:t>To delete a record, a program must first find its block, copy the block into a buffer, then delete the record from the buffer, and finally rewrite the block back to the disk. </a:t>
            </a:r>
          </a:p>
          <a:p>
            <a:r>
              <a:rPr lang="en-US" dirty="0" smtClean="0"/>
              <a:t>This leaves unused space in the disk block. </a:t>
            </a:r>
          </a:p>
          <a:p>
            <a:r>
              <a:rPr lang="en-US" dirty="0" smtClean="0"/>
              <a:t>During reorganization, the file blocks are accessed consecutively, and records are packed by removing deleted records.</a:t>
            </a:r>
          </a:p>
          <a:p>
            <a:r>
              <a:rPr lang="en-US" smtClean="0"/>
              <a:t>To read all records in order of the values of some field, we create a sorted copy of the file.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Date Placeholder 2"/>
          <p:cNvSpPr>
            <a:spLocks noGrp="1"/>
          </p:cNvSpPr>
          <p:nvPr>
            <p:ph type="dt" sz="half" idx="10"/>
          </p:nvPr>
        </p:nvSpPr>
        <p:spPr/>
        <p:txBody>
          <a:bodyPr/>
          <a:lstStyle/>
          <a:p>
            <a:r>
              <a:rPr lang="en-US" smtClean="0"/>
              <a:t>Introduction to Database Management Systems</a:t>
            </a:r>
            <a:endParaRPr lang="en-US"/>
          </a:p>
        </p:txBody>
      </p:sp>
      <p:sp>
        <p:nvSpPr>
          <p:cNvPr id="4" name="Footer Placeholder 3"/>
          <p:cNvSpPr>
            <a:spLocks noGrp="1"/>
          </p:cNvSpPr>
          <p:nvPr>
            <p:ph type="ftr" sz="quarter" idx="11"/>
          </p:nvPr>
        </p:nvSpPr>
        <p:spPr/>
        <p:txBody>
          <a:bodyPr/>
          <a:lstStyle/>
          <a:p>
            <a:r>
              <a:rPr lang="en-US" smtClean="0"/>
              <a:t>Sahaj Computer Solutions</a:t>
            </a:r>
            <a:endParaRPr lang="en-US"/>
          </a:p>
        </p:txBody>
      </p:sp>
      <p:sp>
        <p:nvSpPr>
          <p:cNvPr id="5" name="Slide Number Placeholder 4"/>
          <p:cNvSpPr>
            <a:spLocks noGrp="1"/>
          </p:cNvSpPr>
          <p:nvPr>
            <p:ph type="sldNum" sz="quarter" idx="12"/>
          </p:nvPr>
        </p:nvSpPr>
        <p:spPr/>
        <p:txBody>
          <a:bodyPr/>
          <a:lstStyle/>
          <a:p>
            <a:fld id="{5026778A-7381-4DF5-8486-964F1715A89E}" type="slidenum">
              <a:rPr lang="en-US" smtClean="0"/>
              <a:pPr/>
              <a:t>3</a:t>
            </a:fld>
            <a:endParaRPr lang="en-US"/>
          </a:p>
        </p:txBody>
      </p:sp>
      <p:sp>
        <p:nvSpPr>
          <p:cNvPr id="6" name="Content Placeholder 5"/>
          <p:cNvSpPr>
            <a:spLocks noGrp="1"/>
          </p:cNvSpPr>
          <p:nvPr>
            <p:ph sz="quarter" idx="1"/>
          </p:nvPr>
        </p:nvSpPr>
        <p:spPr/>
        <p:txBody>
          <a:bodyPr>
            <a:normAutofit lnSpcReduction="10000"/>
          </a:bodyPr>
          <a:lstStyle/>
          <a:p>
            <a:r>
              <a:rPr lang="en-US" b="1" dirty="0" smtClean="0"/>
              <a:t> Primary storage:</a:t>
            </a:r>
          </a:p>
          <a:p>
            <a:pPr lvl="1"/>
            <a:r>
              <a:rPr lang="en-US" dirty="0" smtClean="0"/>
              <a:t>This category includes storage media that can be operated on directly by the computer central processing unit (CPU), such as the computer main memory and smaller but faster cache memories. Primary storage usually provides fast access to data but is of limited storage capacity.</a:t>
            </a:r>
          </a:p>
          <a:p>
            <a:pPr lvl="1"/>
            <a:endParaRPr lang="en-US" b="1" dirty="0" smtClean="0"/>
          </a:p>
          <a:p>
            <a:r>
              <a:rPr lang="en-US" dirty="0" smtClean="0"/>
              <a:t> </a:t>
            </a:r>
            <a:r>
              <a:rPr lang="en-US" b="1" dirty="0" smtClean="0"/>
              <a:t>Secondary storage:</a:t>
            </a:r>
            <a:r>
              <a:rPr lang="en-US" dirty="0" smtClean="0"/>
              <a:t> </a:t>
            </a:r>
          </a:p>
          <a:p>
            <a:pPr lvl="1"/>
            <a:r>
              <a:rPr lang="en-US" dirty="0" smtClean="0"/>
              <a:t>This category includes magnetic disks, optical disks, and tapes. These devices usually have a larger capacity, cost less, and provide slower access to data than do primary storage devices. Data in secondary storage cannot be processed directly by the CPU; it must first be copied into primary storage.</a:t>
            </a:r>
          </a:p>
          <a:p>
            <a:pPr lvl="1">
              <a:buNone/>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smtClean="0"/>
              <a:t>FILES OF ORDERED RECORDS (SORTED FILES)</a:t>
            </a:r>
            <a:endParaRPr lang="en-US" dirty="0"/>
          </a:p>
        </p:txBody>
      </p:sp>
      <p:sp>
        <p:nvSpPr>
          <p:cNvPr id="3" name="Date Placeholder 2"/>
          <p:cNvSpPr>
            <a:spLocks noGrp="1"/>
          </p:cNvSpPr>
          <p:nvPr>
            <p:ph type="dt" sz="half" idx="10"/>
          </p:nvPr>
        </p:nvSpPr>
        <p:spPr/>
        <p:txBody>
          <a:bodyPr/>
          <a:lstStyle/>
          <a:p>
            <a:r>
              <a:rPr lang="en-US" smtClean="0"/>
              <a:t>Introduction to Database Management Systems</a:t>
            </a:r>
            <a:endParaRPr lang="en-US"/>
          </a:p>
        </p:txBody>
      </p:sp>
      <p:sp>
        <p:nvSpPr>
          <p:cNvPr id="4" name="Footer Placeholder 3"/>
          <p:cNvSpPr>
            <a:spLocks noGrp="1"/>
          </p:cNvSpPr>
          <p:nvPr>
            <p:ph type="ftr" sz="quarter" idx="11"/>
          </p:nvPr>
        </p:nvSpPr>
        <p:spPr/>
        <p:txBody>
          <a:bodyPr/>
          <a:lstStyle/>
          <a:p>
            <a:r>
              <a:rPr lang="en-US" smtClean="0"/>
              <a:t>Sahaj Computer Solutions</a:t>
            </a:r>
            <a:endParaRPr lang="en-US"/>
          </a:p>
        </p:txBody>
      </p:sp>
      <p:sp>
        <p:nvSpPr>
          <p:cNvPr id="5" name="Slide Number Placeholder 4"/>
          <p:cNvSpPr>
            <a:spLocks noGrp="1"/>
          </p:cNvSpPr>
          <p:nvPr>
            <p:ph type="sldNum" sz="quarter" idx="12"/>
          </p:nvPr>
        </p:nvSpPr>
        <p:spPr/>
        <p:txBody>
          <a:bodyPr/>
          <a:lstStyle/>
          <a:p>
            <a:fld id="{5026778A-7381-4DF5-8486-964F1715A89E}" type="slidenum">
              <a:rPr lang="en-US" smtClean="0"/>
              <a:pPr/>
              <a:t>30</a:t>
            </a:fld>
            <a:endParaRPr lang="en-US"/>
          </a:p>
        </p:txBody>
      </p:sp>
      <p:sp>
        <p:nvSpPr>
          <p:cNvPr id="6" name="Content Placeholder 5"/>
          <p:cNvSpPr>
            <a:spLocks noGrp="1"/>
          </p:cNvSpPr>
          <p:nvPr>
            <p:ph sz="quarter" idx="1"/>
          </p:nvPr>
        </p:nvSpPr>
        <p:spPr/>
        <p:txBody>
          <a:bodyPr/>
          <a:lstStyle/>
          <a:p>
            <a:r>
              <a:rPr lang="en-US" dirty="0" smtClean="0"/>
              <a:t>We can physically order the records of a file on disk based on the values of one of their fields-called the ordering field.</a:t>
            </a:r>
          </a:p>
          <a:p>
            <a:r>
              <a:rPr lang="en-US" dirty="0" smtClean="0"/>
              <a:t> This leads to an ordered or sequential file. </a:t>
            </a:r>
          </a:p>
          <a:p>
            <a:r>
              <a:rPr lang="en-US" dirty="0" smtClean="0"/>
              <a:t>If the ordering field is also a key field of the file-a field guaranteed to have a unique value in each record-then the field is called the ordering key for the file.</a:t>
            </a:r>
          </a:p>
          <a:p>
            <a:r>
              <a:rPr lang="en-US" dirty="0" smtClean="0"/>
              <a:t>Ordered records have some advantages over unordered files. </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FILES OF ORDERED RECORDS (SORTED FILES)</a:t>
            </a:r>
            <a:endParaRPr lang="en-US" sz="2800" dirty="0"/>
          </a:p>
        </p:txBody>
      </p:sp>
      <p:sp>
        <p:nvSpPr>
          <p:cNvPr id="3" name="Date Placeholder 2"/>
          <p:cNvSpPr>
            <a:spLocks noGrp="1"/>
          </p:cNvSpPr>
          <p:nvPr>
            <p:ph type="dt" sz="half" idx="10"/>
          </p:nvPr>
        </p:nvSpPr>
        <p:spPr/>
        <p:txBody>
          <a:bodyPr/>
          <a:lstStyle/>
          <a:p>
            <a:r>
              <a:rPr lang="en-US" smtClean="0"/>
              <a:t>Introduction to Database Management Systems</a:t>
            </a:r>
            <a:endParaRPr lang="en-US"/>
          </a:p>
        </p:txBody>
      </p:sp>
      <p:sp>
        <p:nvSpPr>
          <p:cNvPr id="4" name="Footer Placeholder 3"/>
          <p:cNvSpPr>
            <a:spLocks noGrp="1"/>
          </p:cNvSpPr>
          <p:nvPr>
            <p:ph type="ftr" sz="quarter" idx="11"/>
          </p:nvPr>
        </p:nvSpPr>
        <p:spPr/>
        <p:txBody>
          <a:bodyPr/>
          <a:lstStyle/>
          <a:p>
            <a:r>
              <a:rPr lang="en-US" smtClean="0"/>
              <a:t>Sahaj Computer Solutions</a:t>
            </a:r>
            <a:endParaRPr lang="en-US"/>
          </a:p>
        </p:txBody>
      </p:sp>
      <p:sp>
        <p:nvSpPr>
          <p:cNvPr id="5" name="Slide Number Placeholder 4"/>
          <p:cNvSpPr>
            <a:spLocks noGrp="1"/>
          </p:cNvSpPr>
          <p:nvPr>
            <p:ph type="sldNum" sz="quarter" idx="12"/>
          </p:nvPr>
        </p:nvSpPr>
        <p:spPr/>
        <p:txBody>
          <a:bodyPr/>
          <a:lstStyle/>
          <a:p>
            <a:fld id="{5026778A-7381-4DF5-8486-964F1715A89E}" type="slidenum">
              <a:rPr lang="en-US" smtClean="0"/>
              <a:pPr/>
              <a:t>31</a:t>
            </a:fld>
            <a:endParaRPr lang="en-US"/>
          </a:p>
        </p:txBody>
      </p:sp>
      <p:sp>
        <p:nvSpPr>
          <p:cNvPr id="6" name="Content Placeholder 5"/>
          <p:cNvSpPr>
            <a:spLocks noGrp="1"/>
          </p:cNvSpPr>
          <p:nvPr>
            <p:ph sz="quarter" idx="1"/>
          </p:nvPr>
        </p:nvSpPr>
        <p:spPr/>
        <p:txBody>
          <a:bodyPr>
            <a:normAutofit fontScale="92500" lnSpcReduction="20000"/>
          </a:bodyPr>
          <a:lstStyle/>
          <a:p>
            <a:r>
              <a:rPr lang="en-US" dirty="0" smtClean="0"/>
              <a:t>First, reading the records in order of the ordering key values becomes extremely efficient, because no sorting is required. </a:t>
            </a:r>
          </a:p>
          <a:p>
            <a:r>
              <a:rPr lang="en-US" dirty="0" smtClean="0"/>
              <a:t>Second, finding the next record from the current one in order of the ordering key usually requires no additional block accesses, because the next record is in the same block as the current one (unless the current record is the last one in the block). </a:t>
            </a:r>
            <a:endParaRPr lang="en-US" smtClean="0"/>
          </a:p>
          <a:p>
            <a:r>
              <a:rPr lang="en-US" smtClean="0"/>
              <a:t>Third</a:t>
            </a:r>
            <a:r>
              <a:rPr lang="en-US" dirty="0" smtClean="0"/>
              <a:t>, using a search condition based on the value of an ordering key field results in faster access when the binary search technique is used, which constitutes an improvement over linear searches, although it is not often used for disk files.</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 Technique</a:t>
            </a:r>
            <a:endParaRPr lang="en-US" dirty="0"/>
          </a:p>
        </p:txBody>
      </p:sp>
      <p:sp>
        <p:nvSpPr>
          <p:cNvPr id="3" name="Date Placeholder 2"/>
          <p:cNvSpPr>
            <a:spLocks noGrp="1"/>
          </p:cNvSpPr>
          <p:nvPr>
            <p:ph type="dt" sz="half" idx="10"/>
          </p:nvPr>
        </p:nvSpPr>
        <p:spPr/>
        <p:txBody>
          <a:bodyPr/>
          <a:lstStyle/>
          <a:p>
            <a:r>
              <a:rPr lang="en-US" smtClean="0"/>
              <a:t>Introduction to Database Management Systems</a:t>
            </a:r>
            <a:endParaRPr lang="en-US"/>
          </a:p>
        </p:txBody>
      </p:sp>
      <p:sp>
        <p:nvSpPr>
          <p:cNvPr id="4" name="Footer Placeholder 3"/>
          <p:cNvSpPr>
            <a:spLocks noGrp="1"/>
          </p:cNvSpPr>
          <p:nvPr>
            <p:ph type="ftr" sz="quarter" idx="11"/>
          </p:nvPr>
        </p:nvSpPr>
        <p:spPr/>
        <p:txBody>
          <a:bodyPr/>
          <a:lstStyle/>
          <a:p>
            <a:r>
              <a:rPr lang="en-US" smtClean="0"/>
              <a:t>Sahaj Computer Solutions</a:t>
            </a:r>
            <a:endParaRPr lang="en-US"/>
          </a:p>
        </p:txBody>
      </p:sp>
      <p:sp>
        <p:nvSpPr>
          <p:cNvPr id="5" name="Slide Number Placeholder 4"/>
          <p:cNvSpPr>
            <a:spLocks noGrp="1"/>
          </p:cNvSpPr>
          <p:nvPr>
            <p:ph type="sldNum" sz="quarter" idx="12"/>
          </p:nvPr>
        </p:nvSpPr>
        <p:spPr/>
        <p:txBody>
          <a:bodyPr/>
          <a:lstStyle/>
          <a:p>
            <a:fld id="{5026778A-7381-4DF5-8486-964F1715A89E}" type="slidenum">
              <a:rPr lang="en-US" smtClean="0"/>
              <a:pPr/>
              <a:t>32</a:t>
            </a:fld>
            <a:endParaRPr lang="en-US"/>
          </a:p>
        </p:txBody>
      </p:sp>
      <p:sp>
        <p:nvSpPr>
          <p:cNvPr id="6" name="Content Placeholder 5"/>
          <p:cNvSpPr>
            <a:spLocks noGrp="1"/>
          </p:cNvSpPr>
          <p:nvPr>
            <p:ph sz="quarter" idx="1"/>
          </p:nvPr>
        </p:nvSpPr>
        <p:spPr/>
        <p:txBody>
          <a:bodyPr>
            <a:normAutofit fontScale="92500" lnSpcReduction="10000"/>
          </a:bodyPr>
          <a:lstStyle/>
          <a:p>
            <a:r>
              <a:rPr lang="en-US" dirty="0" smtClean="0"/>
              <a:t>Another type of primary file organization is based on hashing, which provides very fast access to records on certain search conditions. This organization is usually called a </a:t>
            </a:r>
            <a:r>
              <a:rPr lang="en-US" b="1" dirty="0" smtClean="0"/>
              <a:t>hash file</a:t>
            </a:r>
            <a:r>
              <a:rPr lang="en-US" dirty="0" smtClean="0"/>
              <a:t>.</a:t>
            </a:r>
          </a:p>
          <a:p>
            <a:r>
              <a:rPr lang="en-US" dirty="0" smtClean="0"/>
              <a:t> The search condition must be an equality condition on a single field, called the </a:t>
            </a:r>
            <a:r>
              <a:rPr lang="en-US" b="1" dirty="0" smtClean="0"/>
              <a:t>hash field</a:t>
            </a:r>
            <a:r>
              <a:rPr lang="en-US" dirty="0" smtClean="0"/>
              <a:t> of the file.</a:t>
            </a:r>
          </a:p>
          <a:p>
            <a:r>
              <a:rPr lang="en-US" dirty="0" smtClean="0"/>
              <a:t> In most cases, the hash field is also a key field of the file, in which case it is called the hash key. </a:t>
            </a:r>
          </a:p>
          <a:p>
            <a:r>
              <a:rPr lang="en-US" dirty="0" smtClean="0"/>
              <a:t>The idea behind hashing is to provide a function </a:t>
            </a:r>
            <a:r>
              <a:rPr lang="en-US" i="1" dirty="0" smtClean="0"/>
              <a:t>h, </a:t>
            </a:r>
            <a:r>
              <a:rPr lang="en-US" dirty="0" smtClean="0"/>
              <a:t>called a </a:t>
            </a:r>
            <a:r>
              <a:rPr lang="en-US" b="1" dirty="0" smtClean="0"/>
              <a:t>hash function</a:t>
            </a:r>
            <a:r>
              <a:rPr lang="en-US" dirty="0" smtClean="0"/>
              <a:t> or randomizing function, which is applied to the hash field value of a record and yields the </a:t>
            </a:r>
            <a:r>
              <a:rPr lang="en-US" i="1" dirty="0" smtClean="0"/>
              <a:t>address </a:t>
            </a:r>
            <a:r>
              <a:rPr lang="en-US" dirty="0" smtClean="0"/>
              <a:t>of the disk block in which the record is stored.</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Internal Hashing</a:t>
            </a:r>
            <a:endParaRPr lang="en-US" dirty="0"/>
          </a:p>
        </p:txBody>
      </p:sp>
      <p:sp>
        <p:nvSpPr>
          <p:cNvPr id="3" name="Date Placeholder 2"/>
          <p:cNvSpPr>
            <a:spLocks noGrp="1"/>
          </p:cNvSpPr>
          <p:nvPr>
            <p:ph type="dt" sz="half" idx="10"/>
          </p:nvPr>
        </p:nvSpPr>
        <p:spPr/>
        <p:txBody>
          <a:bodyPr/>
          <a:lstStyle/>
          <a:p>
            <a:r>
              <a:rPr lang="en-US" smtClean="0"/>
              <a:t>Introduction to Database Management Systems</a:t>
            </a:r>
            <a:endParaRPr lang="en-US"/>
          </a:p>
        </p:txBody>
      </p:sp>
      <p:sp>
        <p:nvSpPr>
          <p:cNvPr id="4" name="Footer Placeholder 3"/>
          <p:cNvSpPr>
            <a:spLocks noGrp="1"/>
          </p:cNvSpPr>
          <p:nvPr>
            <p:ph type="ftr" sz="quarter" idx="11"/>
          </p:nvPr>
        </p:nvSpPr>
        <p:spPr/>
        <p:txBody>
          <a:bodyPr/>
          <a:lstStyle/>
          <a:p>
            <a:r>
              <a:rPr lang="en-US" smtClean="0"/>
              <a:t>Sahaj Computer Solutions</a:t>
            </a:r>
            <a:endParaRPr lang="en-US"/>
          </a:p>
        </p:txBody>
      </p:sp>
      <p:sp>
        <p:nvSpPr>
          <p:cNvPr id="5" name="Slide Number Placeholder 4"/>
          <p:cNvSpPr>
            <a:spLocks noGrp="1"/>
          </p:cNvSpPr>
          <p:nvPr>
            <p:ph type="sldNum" sz="quarter" idx="12"/>
          </p:nvPr>
        </p:nvSpPr>
        <p:spPr/>
        <p:txBody>
          <a:bodyPr/>
          <a:lstStyle/>
          <a:p>
            <a:fld id="{5026778A-7381-4DF5-8486-964F1715A89E}" type="slidenum">
              <a:rPr lang="en-US" smtClean="0"/>
              <a:pPr/>
              <a:t>33</a:t>
            </a:fld>
            <a:endParaRPr lang="en-US"/>
          </a:p>
        </p:txBody>
      </p:sp>
      <p:sp>
        <p:nvSpPr>
          <p:cNvPr id="6" name="Content Placeholder 5"/>
          <p:cNvSpPr>
            <a:spLocks noGrp="1"/>
          </p:cNvSpPr>
          <p:nvPr>
            <p:ph sz="quarter" idx="1"/>
          </p:nvPr>
        </p:nvSpPr>
        <p:spPr/>
        <p:txBody>
          <a:bodyPr>
            <a:normAutofit fontScale="92500"/>
          </a:bodyPr>
          <a:lstStyle/>
          <a:p>
            <a:r>
              <a:rPr lang="en-US" dirty="0" smtClean="0"/>
              <a:t>For internal files, hashing is typically implemented as a hash table through the use of an array of records.</a:t>
            </a:r>
          </a:p>
          <a:p>
            <a:r>
              <a:rPr lang="en-US" dirty="0" smtClean="0"/>
              <a:t> Suppose that the array index range is from 0 to M - 1 then we have M slots whose addresses correspond to the array indexes. </a:t>
            </a:r>
          </a:p>
          <a:p>
            <a:r>
              <a:rPr lang="en-US" dirty="0" smtClean="0"/>
              <a:t>We choose a hash function that transforms the hash field value into an integer between 0 and M - 1.</a:t>
            </a:r>
          </a:p>
          <a:p>
            <a:r>
              <a:rPr lang="en-US" dirty="0" smtClean="0"/>
              <a:t>One common hash function is the </a:t>
            </a:r>
            <a:r>
              <a:rPr lang="en-US" i="1" dirty="0" smtClean="0"/>
              <a:t>h(K) </a:t>
            </a:r>
            <a:r>
              <a:rPr lang="en-US" dirty="0" smtClean="0"/>
              <a:t>= K mod M function, which returns the remainder of an integer hash field value K after division by M; this value is then used for the record address.</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Internal Hashing</a:t>
            </a:r>
            <a:endParaRPr lang="en-US" dirty="0"/>
          </a:p>
        </p:txBody>
      </p:sp>
      <p:sp>
        <p:nvSpPr>
          <p:cNvPr id="3" name="Date Placeholder 2"/>
          <p:cNvSpPr>
            <a:spLocks noGrp="1"/>
          </p:cNvSpPr>
          <p:nvPr>
            <p:ph type="dt" sz="half" idx="10"/>
          </p:nvPr>
        </p:nvSpPr>
        <p:spPr/>
        <p:txBody>
          <a:bodyPr/>
          <a:lstStyle/>
          <a:p>
            <a:r>
              <a:rPr lang="en-US" smtClean="0"/>
              <a:t>Introduction to Database Management Systems</a:t>
            </a:r>
            <a:endParaRPr lang="en-US"/>
          </a:p>
        </p:txBody>
      </p:sp>
      <p:sp>
        <p:nvSpPr>
          <p:cNvPr id="4" name="Footer Placeholder 3"/>
          <p:cNvSpPr>
            <a:spLocks noGrp="1"/>
          </p:cNvSpPr>
          <p:nvPr>
            <p:ph type="ftr" sz="quarter" idx="11"/>
          </p:nvPr>
        </p:nvSpPr>
        <p:spPr/>
        <p:txBody>
          <a:bodyPr/>
          <a:lstStyle/>
          <a:p>
            <a:r>
              <a:rPr lang="en-US" smtClean="0"/>
              <a:t>Sahaj Computer Solutions</a:t>
            </a:r>
            <a:endParaRPr lang="en-US"/>
          </a:p>
        </p:txBody>
      </p:sp>
      <p:sp>
        <p:nvSpPr>
          <p:cNvPr id="5" name="Slide Number Placeholder 4"/>
          <p:cNvSpPr>
            <a:spLocks noGrp="1"/>
          </p:cNvSpPr>
          <p:nvPr>
            <p:ph type="sldNum" sz="quarter" idx="12"/>
          </p:nvPr>
        </p:nvSpPr>
        <p:spPr/>
        <p:txBody>
          <a:bodyPr/>
          <a:lstStyle/>
          <a:p>
            <a:fld id="{5026778A-7381-4DF5-8486-964F1715A89E}" type="slidenum">
              <a:rPr lang="en-US" smtClean="0"/>
              <a:pPr/>
              <a:t>34</a:t>
            </a:fld>
            <a:endParaRPr lang="en-US"/>
          </a:p>
        </p:txBody>
      </p:sp>
      <p:sp>
        <p:nvSpPr>
          <p:cNvPr id="6" name="Content Placeholder 5"/>
          <p:cNvSpPr>
            <a:spLocks noGrp="1"/>
          </p:cNvSpPr>
          <p:nvPr>
            <p:ph sz="quarter" idx="1"/>
          </p:nvPr>
        </p:nvSpPr>
        <p:spPr/>
        <p:txBody>
          <a:bodyPr>
            <a:normAutofit lnSpcReduction="10000"/>
          </a:bodyPr>
          <a:lstStyle/>
          <a:p>
            <a:r>
              <a:rPr lang="en-US" dirty="0" smtClean="0"/>
              <a:t>Other hashing functions can be used.</a:t>
            </a:r>
          </a:p>
          <a:p>
            <a:r>
              <a:rPr lang="en-US" dirty="0" smtClean="0"/>
              <a:t> One technique, called </a:t>
            </a:r>
            <a:r>
              <a:rPr lang="en-US" b="1" dirty="0" smtClean="0"/>
              <a:t>folding</a:t>
            </a:r>
            <a:r>
              <a:rPr lang="en-US" dirty="0" smtClean="0"/>
              <a:t>, involves applying an arithmetic function such as </a:t>
            </a:r>
            <a:r>
              <a:rPr lang="en-US" i="1" dirty="0" smtClean="0"/>
              <a:t>addition </a:t>
            </a:r>
            <a:r>
              <a:rPr lang="en-US" dirty="0" smtClean="0"/>
              <a:t>or a logical function such as </a:t>
            </a:r>
            <a:r>
              <a:rPr lang="en-US" i="1" dirty="0" smtClean="0"/>
              <a:t>exclusive </a:t>
            </a:r>
            <a:r>
              <a:rPr lang="en-US" dirty="0" smtClean="0"/>
              <a:t>or to different portions of the hash field value to calculate the hash address. </a:t>
            </a:r>
          </a:p>
          <a:p>
            <a:r>
              <a:rPr lang="en-US" dirty="0" smtClean="0"/>
              <a:t>Another technique involves picking some digits of the hash field value-for example, the third, fifth, and eighth digits-to form the hash address.</a:t>
            </a:r>
          </a:p>
          <a:p>
            <a:r>
              <a:rPr lang="en-US" dirty="0" smtClean="0"/>
              <a:t> The problem with most hashing functions is that they do not guarantee that distinct values will hash to distinct addresses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Internal Hashing</a:t>
            </a:r>
            <a:endParaRPr lang="en-US" dirty="0"/>
          </a:p>
        </p:txBody>
      </p:sp>
      <p:sp>
        <p:nvSpPr>
          <p:cNvPr id="3" name="Date Placeholder 2"/>
          <p:cNvSpPr>
            <a:spLocks noGrp="1"/>
          </p:cNvSpPr>
          <p:nvPr>
            <p:ph type="dt" sz="half" idx="10"/>
          </p:nvPr>
        </p:nvSpPr>
        <p:spPr/>
        <p:txBody>
          <a:bodyPr/>
          <a:lstStyle/>
          <a:p>
            <a:r>
              <a:rPr lang="en-US" smtClean="0"/>
              <a:t>Introduction to Database Management Systems</a:t>
            </a:r>
            <a:endParaRPr lang="en-US"/>
          </a:p>
        </p:txBody>
      </p:sp>
      <p:sp>
        <p:nvSpPr>
          <p:cNvPr id="4" name="Footer Placeholder 3"/>
          <p:cNvSpPr>
            <a:spLocks noGrp="1"/>
          </p:cNvSpPr>
          <p:nvPr>
            <p:ph type="ftr" sz="quarter" idx="11"/>
          </p:nvPr>
        </p:nvSpPr>
        <p:spPr/>
        <p:txBody>
          <a:bodyPr/>
          <a:lstStyle/>
          <a:p>
            <a:r>
              <a:rPr lang="en-US" smtClean="0"/>
              <a:t>Sahaj Computer Solutions</a:t>
            </a:r>
            <a:endParaRPr lang="en-US"/>
          </a:p>
        </p:txBody>
      </p:sp>
      <p:sp>
        <p:nvSpPr>
          <p:cNvPr id="5" name="Slide Number Placeholder 4"/>
          <p:cNvSpPr>
            <a:spLocks noGrp="1"/>
          </p:cNvSpPr>
          <p:nvPr>
            <p:ph type="sldNum" sz="quarter" idx="12"/>
          </p:nvPr>
        </p:nvSpPr>
        <p:spPr/>
        <p:txBody>
          <a:bodyPr/>
          <a:lstStyle/>
          <a:p>
            <a:fld id="{5026778A-7381-4DF5-8486-964F1715A89E}" type="slidenum">
              <a:rPr lang="en-US" smtClean="0"/>
              <a:pPr/>
              <a:t>35</a:t>
            </a:fld>
            <a:endParaRPr lang="en-US"/>
          </a:p>
        </p:txBody>
      </p:sp>
      <p:sp>
        <p:nvSpPr>
          <p:cNvPr id="6" name="Content Placeholder 5"/>
          <p:cNvSpPr>
            <a:spLocks noGrp="1"/>
          </p:cNvSpPr>
          <p:nvPr>
            <p:ph sz="quarter" idx="1"/>
          </p:nvPr>
        </p:nvSpPr>
        <p:spPr/>
        <p:txBody>
          <a:bodyPr/>
          <a:lstStyle/>
          <a:p>
            <a:r>
              <a:rPr lang="en-US" dirty="0" smtClean="0"/>
              <a:t>A </a:t>
            </a:r>
            <a:r>
              <a:rPr lang="en-US" b="1" dirty="0" smtClean="0"/>
              <a:t>collision</a:t>
            </a:r>
            <a:r>
              <a:rPr lang="en-US" dirty="0" smtClean="0"/>
              <a:t> occurs when the hash field value of a record that is being inserted hashes to an address that already contains a different record. </a:t>
            </a:r>
          </a:p>
          <a:p>
            <a:r>
              <a:rPr lang="en-US" dirty="0" smtClean="0"/>
              <a:t>In this situation, we must insert the new record in some other position, since its hash address is occupied. </a:t>
            </a:r>
          </a:p>
          <a:p>
            <a:r>
              <a:rPr lang="en-US" dirty="0" smtClean="0"/>
              <a:t>The process of finding another position is called </a:t>
            </a:r>
            <a:r>
              <a:rPr lang="en-US" b="1" dirty="0" smtClean="0"/>
              <a:t>collision resolution.</a:t>
            </a:r>
            <a:r>
              <a:rPr lang="en-US" dirty="0" smtClean="0"/>
              <a:t> </a:t>
            </a:r>
          </a:p>
          <a:p>
            <a:r>
              <a:rPr lang="en-US" dirty="0" smtClean="0"/>
              <a:t>There are numerous methods for collision resolution, including the following:</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Internal Hashing</a:t>
            </a:r>
            <a:endParaRPr lang="en-US" dirty="0"/>
          </a:p>
        </p:txBody>
      </p:sp>
      <p:sp>
        <p:nvSpPr>
          <p:cNvPr id="3" name="Date Placeholder 2"/>
          <p:cNvSpPr>
            <a:spLocks noGrp="1"/>
          </p:cNvSpPr>
          <p:nvPr>
            <p:ph type="dt" sz="half" idx="10"/>
          </p:nvPr>
        </p:nvSpPr>
        <p:spPr/>
        <p:txBody>
          <a:bodyPr/>
          <a:lstStyle/>
          <a:p>
            <a:r>
              <a:rPr lang="en-US" smtClean="0"/>
              <a:t>Introduction to Database Management Systems</a:t>
            </a:r>
            <a:endParaRPr lang="en-US"/>
          </a:p>
        </p:txBody>
      </p:sp>
      <p:sp>
        <p:nvSpPr>
          <p:cNvPr id="4" name="Footer Placeholder 3"/>
          <p:cNvSpPr>
            <a:spLocks noGrp="1"/>
          </p:cNvSpPr>
          <p:nvPr>
            <p:ph type="ftr" sz="quarter" idx="11"/>
          </p:nvPr>
        </p:nvSpPr>
        <p:spPr/>
        <p:txBody>
          <a:bodyPr/>
          <a:lstStyle/>
          <a:p>
            <a:r>
              <a:rPr lang="en-US" smtClean="0"/>
              <a:t>Sahaj Computer Solutions</a:t>
            </a:r>
            <a:endParaRPr lang="en-US"/>
          </a:p>
        </p:txBody>
      </p:sp>
      <p:sp>
        <p:nvSpPr>
          <p:cNvPr id="5" name="Slide Number Placeholder 4"/>
          <p:cNvSpPr>
            <a:spLocks noGrp="1"/>
          </p:cNvSpPr>
          <p:nvPr>
            <p:ph type="sldNum" sz="quarter" idx="12"/>
          </p:nvPr>
        </p:nvSpPr>
        <p:spPr/>
        <p:txBody>
          <a:bodyPr/>
          <a:lstStyle/>
          <a:p>
            <a:fld id="{5026778A-7381-4DF5-8486-964F1715A89E}" type="slidenum">
              <a:rPr lang="en-US" smtClean="0"/>
              <a:pPr/>
              <a:t>36</a:t>
            </a:fld>
            <a:endParaRPr lang="en-US"/>
          </a:p>
        </p:txBody>
      </p:sp>
      <p:sp>
        <p:nvSpPr>
          <p:cNvPr id="6" name="Content Placeholder 5"/>
          <p:cNvSpPr>
            <a:spLocks noGrp="1"/>
          </p:cNvSpPr>
          <p:nvPr>
            <p:ph sz="quarter" idx="1"/>
          </p:nvPr>
        </p:nvSpPr>
        <p:spPr/>
        <p:txBody>
          <a:bodyPr/>
          <a:lstStyle/>
          <a:p>
            <a:pPr lvl="1"/>
            <a:r>
              <a:rPr lang="en-US" b="1" i="1" dirty="0" smtClean="0"/>
              <a:t>Open addressing:</a:t>
            </a:r>
            <a:r>
              <a:rPr lang="en-US" i="1" dirty="0" smtClean="0"/>
              <a:t> </a:t>
            </a:r>
            <a:r>
              <a:rPr lang="en-US" dirty="0" smtClean="0"/>
              <a:t>Proceeding from the occupied position specified by the hash address, the program checks the subsequent positions in order until an unused (empty) position is found. </a:t>
            </a:r>
          </a:p>
          <a:p>
            <a:pPr lvl="1"/>
            <a:r>
              <a:rPr lang="en-US" b="1" i="1" dirty="0" smtClean="0"/>
              <a:t>Chaining:</a:t>
            </a:r>
            <a:r>
              <a:rPr lang="en-US" i="1" dirty="0" smtClean="0"/>
              <a:t> </a:t>
            </a:r>
            <a:r>
              <a:rPr lang="en-US" dirty="0" smtClean="0"/>
              <a:t>For this method, various overflow locations are kept, usually by extending the array with a number of overflow positions. In addition, a pointer field is added to each record location. A collision is resolved by placing the new record in an unused overflow location and setting the pointer of the occupied hash address location to the address of that overflow location</a:t>
            </a:r>
          </a:p>
          <a:p>
            <a:pPr lvl="1"/>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Internal Hashing</a:t>
            </a:r>
            <a:endParaRPr lang="en-US" dirty="0"/>
          </a:p>
        </p:txBody>
      </p:sp>
      <p:sp>
        <p:nvSpPr>
          <p:cNvPr id="3" name="Date Placeholder 2"/>
          <p:cNvSpPr>
            <a:spLocks noGrp="1"/>
          </p:cNvSpPr>
          <p:nvPr>
            <p:ph type="dt" sz="half" idx="10"/>
          </p:nvPr>
        </p:nvSpPr>
        <p:spPr/>
        <p:txBody>
          <a:bodyPr/>
          <a:lstStyle/>
          <a:p>
            <a:r>
              <a:rPr lang="en-US" smtClean="0"/>
              <a:t>Introduction to Database Management Systems</a:t>
            </a:r>
            <a:endParaRPr lang="en-US"/>
          </a:p>
        </p:txBody>
      </p:sp>
      <p:sp>
        <p:nvSpPr>
          <p:cNvPr id="4" name="Footer Placeholder 3"/>
          <p:cNvSpPr>
            <a:spLocks noGrp="1"/>
          </p:cNvSpPr>
          <p:nvPr>
            <p:ph type="ftr" sz="quarter" idx="11"/>
          </p:nvPr>
        </p:nvSpPr>
        <p:spPr/>
        <p:txBody>
          <a:bodyPr/>
          <a:lstStyle/>
          <a:p>
            <a:r>
              <a:rPr lang="en-US" smtClean="0"/>
              <a:t>Sahaj Computer Solutions</a:t>
            </a:r>
            <a:endParaRPr lang="en-US"/>
          </a:p>
        </p:txBody>
      </p:sp>
      <p:sp>
        <p:nvSpPr>
          <p:cNvPr id="5" name="Slide Number Placeholder 4"/>
          <p:cNvSpPr>
            <a:spLocks noGrp="1"/>
          </p:cNvSpPr>
          <p:nvPr>
            <p:ph type="sldNum" sz="quarter" idx="12"/>
          </p:nvPr>
        </p:nvSpPr>
        <p:spPr/>
        <p:txBody>
          <a:bodyPr/>
          <a:lstStyle/>
          <a:p>
            <a:fld id="{5026778A-7381-4DF5-8486-964F1715A89E}" type="slidenum">
              <a:rPr lang="en-US" smtClean="0"/>
              <a:pPr/>
              <a:t>37</a:t>
            </a:fld>
            <a:endParaRPr lang="en-US"/>
          </a:p>
        </p:txBody>
      </p:sp>
      <p:sp>
        <p:nvSpPr>
          <p:cNvPr id="6" name="Content Placeholder 5"/>
          <p:cNvSpPr>
            <a:spLocks noGrp="1"/>
          </p:cNvSpPr>
          <p:nvPr>
            <p:ph sz="quarter" idx="1"/>
          </p:nvPr>
        </p:nvSpPr>
        <p:spPr/>
        <p:txBody>
          <a:bodyPr/>
          <a:lstStyle/>
          <a:p>
            <a:pPr lvl="1"/>
            <a:r>
              <a:rPr lang="en-US" b="1" i="1" dirty="0" smtClean="0"/>
              <a:t>Multiple hashing:</a:t>
            </a:r>
            <a:r>
              <a:rPr lang="en-US" i="1" dirty="0" smtClean="0"/>
              <a:t> </a:t>
            </a:r>
            <a:r>
              <a:rPr lang="en-US" dirty="0" smtClean="0"/>
              <a:t>The program applies a second hash function if the first results in a collision. If another collision results, the program uses open addressing or applies a third hash function and then uses open addressing if necessary.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SECONDARY STORAGE DEVICES</a:t>
            </a:r>
            <a:endParaRPr lang="en-US" dirty="0"/>
          </a:p>
        </p:txBody>
      </p:sp>
      <p:sp>
        <p:nvSpPr>
          <p:cNvPr id="3" name="Date Placeholder 2"/>
          <p:cNvSpPr>
            <a:spLocks noGrp="1"/>
          </p:cNvSpPr>
          <p:nvPr>
            <p:ph type="dt" sz="half" idx="10"/>
          </p:nvPr>
        </p:nvSpPr>
        <p:spPr/>
        <p:txBody>
          <a:bodyPr/>
          <a:lstStyle/>
          <a:p>
            <a:r>
              <a:rPr lang="en-US" smtClean="0"/>
              <a:t>Introduction to Database Management Systems</a:t>
            </a:r>
            <a:endParaRPr lang="en-US"/>
          </a:p>
        </p:txBody>
      </p:sp>
      <p:sp>
        <p:nvSpPr>
          <p:cNvPr id="4" name="Footer Placeholder 3"/>
          <p:cNvSpPr>
            <a:spLocks noGrp="1"/>
          </p:cNvSpPr>
          <p:nvPr>
            <p:ph type="ftr" sz="quarter" idx="11"/>
          </p:nvPr>
        </p:nvSpPr>
        <p:spPr/>
        <p:txBody>
          <a:bodyPr/>
          <a:lstStyle/>
          <a:p>
            <a:r>
              <a:rPr lang="en-US" smtClean="0"/>
              <a:t>Sahaj Computer Solutions</a:t>
            </a:r>
            <a:endParaRPr lang="en-US"/>
          </a:p>
        </p:txBody>
      </p:sp>
      <p:sp>
        <p:nvSpPr>
          <p:cNvPr id="5" name="Slide Number Placeholder 4"/>
          <p:cNvSpPr>
            <a:spLocks noGrp="1"/>
          </p:cNvSpPr>
          <p:nvPr>
            <p:ph type="sldNum" sz="quarter" idx="12"/>
          </p:nvPr>
        </p:nvSpPr>
        <p:spPr/>
        <p:txBody>
          <a:bodyPr/>
          <a:lstStyle/>
          <a:p>
            <a:fld id="{5026778A-7381-4DF5-8486-964F1715A89E}" type="slidenum">
              <a:rPr lang="en-US" smtClean="0"/>
              <a:pPr/>
              <a:t>4</a:t>
            </a:fld>
            <a:endParaRPr lang="en-US"/>
          </a:p>
        </p:txBody>
      </p:sp>
      <p:sp>
        <p:nvSpPr>
          <p:cNvPr id="6" name="Content Placeholder 5"/>
          <p:cNvSpPr>
            <a:spLocks noGrp="1"/>
          </p:cNvSpPr>
          <p:nvPr>
            <p:ph sz="quarter" idx="1"/>
          </p:nvPr>
        </p:nvSpPr>
        <p:spPr/>
        <p:txBody>
          <a:bodyPr/>
          <a:lstStyle/>
          <a:p>
            <a:r>
              <a:rPr lang="en-US" dirty="0" smtClean="0"/>
              <a:t>Hardware Description of Disk Devices</a:t>
            </a:r>
            <a:endParaRPr lang="en-US" b="1" dirty="0" smtClean="0"/>
          </a:p>
          <a:p>
            <a:pPr lvl="1"/>
            <a:r>
              <a:rPr lang="en-US" dirty="0" smtClean="0"/>
              <a:t>The most basic unit of data on the disk is a single </a:t>
            </a:r>
            <a:r>
              <a:rPr lang="en-US" b="1" dirty="0" smtClean="0"/>
              <a:t>bit</a:t>
            </a:r>
            <a:r>
              <a:rPr lang="en-US" dirty="0" smtClean="0"/>
              <a:t> of information. By magnetizing an area on disk in certain ways, one can make it represent a bit value of either 0 (zero) or 1 (one). </a:t>
            </a:r>
          </a:p>
          <a:p>
            <a:pPr lvl="1"/>
            <a:r>
              <a:rPr lang="en-US" dirty="0" smtClean="0"/>
              <a:t>To code information, bits are grouped into </a:t>
            </a:r>
            <a:r>
              <a:rPr lang="en-US" b="1" dirty="0" smtClean="0"/>
              <a:t>bytes</a:t>
            </a:r>
            <a:r>
              <a:rPr lang="en-US" dirty="0" smtClean="0"/>
              <a:t> (or characters). Byte sizes are typically 4 to 8 bits, depending on the computer and the device. </a:t>
            </a:r>
          </a:p>
          <a:p>
            <a:pPr lvl="1"/>
            <a:r>
              <a:rPr lang="en-US" dirty="0" smtClean="0"/>
              <a:t>The </a:t>
            </a:r>
            <a:r>
              <a:rPr lang="en-US" b="1" dirty="0" smtClean="0"/>
              <a:t>capacity</a:t>
            </a:r>
            <a:r>
              <a:rPr lang="en-US" dirty="0" smtClean="0"/>
              <a:t> of a disk is the number of bytes it can store, which is usually very large. </a:t>
            </a:r>
          </a:p>
          <a:p>
            <a:pPr lvl="1"/>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SECONDARY STORAGE DEVICES</a:t>
            </a:r>
            <a:endParaRPr lang="en-US" dirty="0"/>
          </a:p>
        </p:txBody>
      </p:sp>
      <p:sp>
        <p:nvSpPr>
          <p:cNvPr id="3" name="Date Placeholder 2"/>
          <p:cNvSpPr>
            <a:spLocks noGrp="1"/>
          </p:cNvSpPr>
          <p:nvPr>
            <p:ph type="dt" sz="half" idx="10"/>
          </p:nvPr>
        </p:nvSpPr>
        <p:spPr/>
        <p:txBody>
          <a:bodyPr/>
          <a:lstStyle/>
          <a:p>
            <a:r>
              <a:rPr lang="en-US" smtClean="0"/>
              <a:t>Introduction to Database Management Systems</a:t>
            </a:r>
            <a:endParaRPr lang="en-US"/>
          </a:p>
        </p:txBody>
      </p:sp>
      <p:sp>
        <p:nvSpPr>
          <p:cNvPr id="4" name="Footer Placeholder 3"/>
          <p:cNvSpPr>
            <a:spLocks noGrp="1"/>
          </p:cNvSpPr>
          <p:nvPr>
            <p:ph type="ftr" sz="quarter" idx="11"/>
          </p:nvPr>
        </p:nvSpPr>
        <p:spPr/>
        <p:txBody>
          <a:bodyPr/>
          <a:lstStyle/>
          <a:p>
            <a:r>
              <a:rPr lang="en-US" smtClean="0"/>
              <a:t>Sahaj Computer Solutions</a:t>
            </a:r>
            <a:endParaRPr lang="en-US"/>
          </a:p>
        </p:txBody>
      </p:sp>
      <p:sp>
        <p:nvSpPr>
          <p:cNvPr id="5" name="Slide Number Placeholder 4"/>
          <p:cNvSpPr>
            <a:spLocks noGrp="1"/>
          </p:cNvSpPr>
          <p:nvPr>
            <p:ph type="sldNum" sz="quarter" idx="12"/>
          </p:nvPr>
        </p:nvSpPr>
        <p:spPr/>
        <p:txBody>
          <a:bodyPr/>
          <a:lstStyle/>
          <a:p>
            <a:fld id="{5026778A-7381-4DF5-8486-964F1715A89E}" type="slidenum">
              <a:rPr lang="en-US" smtClean="0"/>
              <a:pPr/>
              <a:t>5</a:t>
            </a:fld>
            <a:endParaRPr lang="en-US"/>
          </a:p>
        </p:txBody>
      </p:sp>
      <p:sp>
        <p:nvSpPr>
          <p:cNvPr id="6" name="Content Placeholder 5"/>
          <p:cNvSpPr>
            <a:spLocks noGrp="1"/>
          </p:cNvSpPr>
          <p:nvPr>
            <p:ph sz="quarter" idx="1"/>
          </p:nvPr>
        </p:nvSpPr>
        <p:spPr/>
        <p:txBody>
          <a:bodyPr>
            <a:normAutofit fontScale="92500" lnSpcReduction="10000"/>
          </a:bodyPr>
          <a:lstStyle/>
          <a:p>
            <a:r>
              <a:rPr lang="en-US" dirty="0" smtClean="0"/>
              <a:t>Whatever their capacity, disks are all made of magnetic material shaped as a thin circular disk (Figure 1 a) and protected by a plastic or acrylic cover. </a:t>
            </a:r>
          </a:p>
          <a:p>
            <a:r>
              <a:rPr lang="en-US" dirty="0" smtClean="0"/>
              <a:t>A disk is single sided if it stores information on only one of its surfaces and double-sided if both surfaces are used.</a:t>
            </a:r>
          </a:p>
          <a:p>
            <a:r>
              <a:rPr lang="en-US" dirty="0" smtClean="0"/>
              <a:t> To increase storage capacity, disks are assembled into a disk pack (Figure 1 b), which may include many disks and hence many surfaces.</a:t>
            </a:r>
          </a:p>
          <a:p>
            <a:r>
              <a:rPr lang="en-US" dirty="0" smtClean="0"/>
              <a:t> Information is stored on a disk surface in concentric circles of small width,4 each having a distinct diameter.</a:t>
            </a:r>
          </a:p>
          <a:p>
            <a:r>
              <a:rPr lang="en-US" dirty="0" smtClean="0"/>
              <a:t> Each circle is called a track.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SECONDARY STORAGE DEVICES</a:t>
            </a:r>
            <a:endParaRPr lang="en-US" dirty="0"/>
          </a:p>
        </p:txBody>
      </p:sp>
      <p:sp>
        <p:nvSpPr>
          <p:cNvPr id="3" name="Date Placeholder 2"/>
          <p:cNvSpPr>
            <a:spLocks noGrp="1"/>
          </p:cNvSpPr>
          <p:nvPr>
            <p:ph type="dt" sz="half" idx="10"/>
          </p:nvPr>
        </p:nvSpPr>
        <p:spPr/>
        <p:txBody>
          <a:bodyPr/>
          <a:lstStyle/>
          <a:p>
            <a:r>
              <a:rPr lang="en-US" smtClean="0"/>
              <a:t>Introduction to Database Management Systems</a:t>
            </a:r>
            <a:endParaRPr lang="en-US"/>
          </a:p>
        </p:txBody>
      </p:sp>
      <p:sp>
        <p:nvSpPr>
          <p:cNvPr id="4" name="Footer Placeholder 3"/>
          <p:cNvSpPr>
            <a:spLocks noGrp="1"/>
          </p:cNvSpPr>
          <p:nvPr>
            <p:ph type="ftr" sz="quarter" idx="11"/>
          </p:nvPr>
        </p:nvSpPr>
        <p:spPr/>
        <p:txBody>
          <a:bodyPr/>
          <a:lstStyle/>
          <a:p>
            <a:r>
              <a:rPr lang="en-US" smtClean="0"/>
              <a:t>Sahaj Computer Solutions</a:t>
            </a:r>
            <a:endParaRPr lang="en-US"/>
          </a:p>
        </p:txBody>
      </p:sp>
      <p:sp>
        <p:nvSpPr>
          <p:cNvPr id="5" name="Slide Number Placeholder 4"/>
          <p:cNvSpPr>
            <a:spLocks noGrp="1"/>
          </p:cNvSpPr>
          <p:nvPr>
            <p:ph type="sldNum" sz="quarter" idx="12"/>
          </p:nvPr>
        </p:nvSpPr>
        <p:spPr/>
        <p:txBody>
          <a:bodyPr/>
          <a:lstStyle/>
          <a:p>
            <a:fld id="{5026778A-7381-4DF5-8486-964F1715A89E}" type="slidenum">
              <a:rPr lang="en-US" smtClean="0"/>
              <a:pPr/>
              <a:t>6</a:t>
            </a:fld>
            <a:endParaRPr lang="en-US"/>
          </a:p>
        </p:txBody>
      </p:sp>
      <p:sp>
        <p:nvSpPr>
          <p:cNvPr id="6" name="Content Placeholder 5"/>
          <p:cNvSpPr>
            <a:spLocks noGrp="1"/>
          </p:cNvSpPr>
          <p:nvPr>
            <p:ph sz="quarter" idx="1"/>
          </p:nvPr>
        </p:nvSpPr>
        <p:spPr/>
        <p:txBody>
          <a:bodyPr/>
          <a:lstStyle/>
          <a:p>
            <a:endParaRPr lang="en-US"/>
          </a:p>
        </p:txBody>
      </p:sp>
      <p:pic>
        <p:nvPicPr>
          <p:cNvPr id="7" name="Picture 6"/>
          <p:cNvPicPr/>
          <p:nvPr/>
        </p:nvPicPr>
        <p:blipFill>
          <a:blip r:embed="rId2"/>
          <a:srcRect l="25867" t="20743" r="26122" b="9637"/>
          <a:stretch>
            <a:fillRect/>
          </a:stretch>
        </p:blipFill>
        <p:spPr bwMode="auto">
          <a:xfrm>
            <a:off x="1905000" y="1676400"/>
            <a:ext cx="5191125" cy="4229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SECONDARY STORAGE DEVICES</a:t>
            </a:r>
            <a:endParaRPr lang="en-US" dirty="0"/>
          </a:p>
        </p:txBody>
      </p:sp>
      <p:sp>
        <p:nvSpPr>
          <p:cNvPr id="3" name="Date Placeholder 2"/>
          <p:cNvSpPr>
            <a:spLocks noGrp="1"/>
          </p:cNvSpPr>
          <p:nvPr>
            <p:ph type="dt" sz="half" idx="10"/>
          </p:nvPr>
        </p:nvSpPr>
        <p:spPr/>
        <p:txBody>
          <a:bodyPr/>
          <a:lstStyle/>
          <a:p>
            <a:r>
              <a:rPr lang="en-US" smtClean="0"/>
              <a:t>Introduction to Database Management Systems</a:t>
            </a:r>
            <a:endParaRPr lang="en-US"/>
          </a:p>
        </p:txBody>
      </p:sp>
      <p:sp>
        <p:nvSpPr>
          <p:cNvPr id="4" name="Footer Placeholder 3"/>
          <p:cNvSpPr>
            <a:spLocks noGrp="1"/>
          </p:cNvSpPr>
          <p:nvPr>
            <p:ph type="ftr" sz="quarter" idx="11"/>
          </p:nvPr>
        </p:nvSpPr>
        <p:spPr/>
        <p:txBody>
          <a:bodyPr/>
          <a:lstStyle/>
          <a:p>
            <a:r>
              <a:rPr lang="en-US" smtClean="0"/>
              <a:t>Sahaj Computer Solutions</a:t>
            </a:r>
            <a:endParaRPr lang="en-US"/>
          </a:p>
        </p:txBody>
      </p:sp>
      <p:sp>
        <p:nvSpPr>
          <p:cNvPr id="5" name="Slide Number Placeholder 4"/>
          <p:cNvSpPr>
            <a:spLocks noGrp="1"/>
          </p:cNvSpPr>
          <p:nvPr>
            <p:ph type="sldNum" sz="quarter" idx="12"/>
          </p:nvPr>
        </p:nvSpPr>
        <p:spPr/>
        <p:txBody>
          <a:bodyPr/>
          <a:lstStyle/>
          <a:p>
            <a:fld id="{5026778A-7381-4DF5-8486-964F1715A89E}" type="slidenum">
              <a:rPr lang="en-US" smtClean="0"/>
              <a:pPr/>
              <a:t>7</a:t>
            </a:fld>
            <a:endParaRPr lang="en-US"/>
          </a:p>
        </p:txBody>
      </p:sp>
      <p:sp>
        <p:nvSpPr>
          <p:cNvPr id="6" name="Content Placeholder 5"/>
          <p:cNvSpPr>
            <a:spLocks noGrp="1"/>
          </p:cNvSpPr>
          <p:nvPr>
            <p:ph sz="quarter" idx="1"/>
          </p:nvPr>
        </p:nvSpPr>
        <p:spPr/>
        <p:txBody>
          <a:bodyPr>
            <a:normAutofit fontScale="92500"/>
          </a:bodyPr>
          <a:lstStyle/>
          <a:p>
            <a:r>
              <a:rPr lang="en-US" dirty="0" smtClean="0"/>
              <a:t>For disk packs, the tracks with the same diameter on the various surfaces are called a cylinder because of the shape they would form if connected in space. </a:t>
            </a:r>
          </a:p>
          <a:p>
            <a:r>
              <a:rPr lang="en-US" dirty="0" smtClean="0"/>
              <a:t>The number of tracks on a disk ranges from a few hundred to a few thousand, and the capacity of each track typically ranges from tens of Kbytes to 150 Kbytes. </a:t>
            </a:r>
          </a:p>
          <a:p>
            <a:r>
              <a:rPr lang="en-US" dirty="0" smtClean="0"/>
              <a:t>Because a track usually contains a large amount of information, it is divided into smaller blocks or sectors. </a:t>
            </a:r>
          </a:p>
          <a:p>
            <a:r>
              <a:rPr lang="en-US" dirty="0" smtClean="0"/>
              <a:t>The division of a track into </a:t>
            </a:r>
            <a:r>
              <a:rPr lang="en-US" b="1" dirty="0" smtClean="0"/>
              <a:t>sectors</a:t>
            </a:r>
            <a:r>
              <a:rPr lang="en-US" dirty="0" smtClean="0"/>
              <a:t> is hard-coded on the disk surface and cannot be changed.</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SECONDARY STORAGE DEVICES</a:t>
            </a:r>
            <a:endParaRPr lang="en-US" dirty="0"/>
          </a:p>
        </p:txBody>
      </p:sp>
      <p:sp>
        <p:nvSpPr>
          <p:cNvPr id="3" name="Date Placeholder 2"/>
          <p:cNvSpPr>
            <a:spLocks noGrp="1"/>
          </p:cNvSpPr>
          <p:nvPr>
            <p:ph type="dt" sz="half" idx="10"/>
          </p:nvPr>
        </p:nvSpPr>
        <p:spPr/>
        <p:txBody>
          <a:bodyPr/>
          <a:lstStyle/>
          <a:p>
            <a:r>
              <a:rPr lang="en-US" smtClean="0"/>
              <a:t>Introduction to Database Management Systems</a:t>
            </a:r>
            <a:endParaRPr lang="en-US"/>
          </a:p>
        </p:txBody>
      </p:sp>
      <p:sp>
        <p:nvSpPr>
          <p:cNvPr id="4" name="Footer Placeholder 3"/>
          <p:cNvSpPr>
            <a:spLocks noGrp="1"/>
          </p:cNvSpPr>
          <p:nvPr>
            <p:ph type="ftr" sz="quarter" idx="11"/>
          </p:nvPr>
        </p:nvSpPr>
        <p:spPr/>
        <p:txBody>
          <a:bodyPr/>
          <a:lstStyle/>
          <a:p>
            <a:r>
              <a:rPr lang="en-US" smtClean="0"/>
              <a:t>Sahaj Computer Solutions</a:t>
            </a:r>
            <a:endParaRPr lang="en-US"/>
          </a:p>
        </p:txBody>
      </p:sp>
      <p:sp>
        <p:nvSpPr>
          <p:cNvPr id="5" name="Slide Number Placeholder 4"/>
          <p:cNvSpPr>
            <a:spLocks noGrp="1"/>
          </p:cNvSpPr>
          <p:nvPr>
            <p:ph type="sldNum" sz="quarter" idx="12"/>
          </p:nvPr>
        </p:nvSpPr>
        <p:spPr/>
        <p:txBody>
          <a:bodyPr/>
          <a:lstStyle/>
          <a:p>
            <a:fld id="{5026778A-7381-4DF5-8486-964F1715A89E}" type="slidenum">
              <a:rPr lang="en-US" smtClean="0"/>
              <a:pPr/>
              <a:t>8</a:t>
            </a:fld>
            <a:endParaRPr lang="en-US"/>
          </a:p>
        </p:txBody>
      </p:sp>
      <p:sp>
        <p:nvSpPr>
          <p:cNvPr id="6" name="Content Placeholder 5"/>
          <p:cNvSpPr>
            <a:spLocks noGrp="1"/>
          </p:cNvSpPr>
          <p:nvPr>
            <p:ph sz="quarter" idx="1"/>
          </p:nvPr>
        </p:nvSpPr>
        <p:spPr/>
        <p:txBody>
          <a:bodyPr>
            <a:normAutofit fontScale="92500" lnSpcReduction="20000"/>
          </a:bodyPr>
          <a:lstStyle/>
          <a:p>
            <a:r>
              <a:rPr lang="en-US" dirty="0" smtClean="0"/>
              <a:t>The division of a track into equal-sized disk blocks (or pages) is set by the operating system during disk </a:t>
            </a:r>
            <a:r>
              <a:rPr lang="en-US" b="1" dirty="0" smtClean="0"/>
              <a:t>formatting (or initialization).</a:t>
            </a:r>
          </a:p>
          <a:p>
            <a:r>
              <a:rPr lang="en-US" dirty="0" smtClean="0"/>
              <a:t>Typical disk block sizes range from 512 to 4096 bytes. </a:t>
            </a:r>
          </a:p>
          <a:p>
            <a:r>
              <a:rPr lang="en-US" dirty="0" smtClean="0"/>
              <a:t>Blocks are separated by fixed-size </a:t>
            </a:r>
            <a:r>
              <a:rPr lang="en-US" b="1" dirty="0" err="1" smtClean="0"/>
              <a:t>interblock</a:t>
            </a:r>
            <a:r>
              <a:rPr lang="en-US" b="1" dirty="0" smtClean="0"/>
              <a:t> gaps</a:t>
            </a:r>
            <a:r>
              <a:rPr lang="en-US" dirty="0" smtClean="0"/>
              <a:t>, which include specially coded control information written during disk initialization.</a:t>
            </a:r>
          </a:p>
          <a:p>
            <a:r>
              <a:rPr lang="en-US" dirty="0" smtClean="0"/>
              <a:t>A disk is a random access addressable device. </a:t>
            </a:r>
          </a:p>
          <a:p>
            <a:r>
              <a:rPr lang="en-US" dirty="0" smtClean="0"/>
              <a:t>The </a:t>
            </a:r>
            <a:r>
              <a:rPr lang="en-US" b="1" dirty="0" smtClean="0"/>
              <a:t>hardware address</a:t>
            </a:r>
            <a:r>
              <a:rPr lang="en-US" dirty="0" smtClean="0"/>
              <a:t> of a block is a combination of a cylinder number, track number (surface number within the cylinder on which the track is located), and block number (within the track) is supplied to the disk i/o hardware.</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SECONDARY STORAGE DEVICES</a:t>
            </a:r>
            <a:endParaRPr lang="en-US" dirty="0"/>
          </a:p>
        </p:txBody>
      </p:sp>
      <p:sp>
        <p:nvSpPr>
          <p:cNvPr id="3" name="Date Placeholder 2"/>
          <p:cNvSpPr>
            <a:spLocks noGrp="1"/>
          </p:cNvSpPr>
          <p:nvPr>
            <p:ph type="dt" sz="half" idx="10"/>
          </p:nvPr>
        </p:nvSpPr>
        <p:spPr/>
        <p:txBody>
          <a:bodyPr/>
          <a:lstStyle/>
          <a:p>
            <a:r>
              <a:rPr lang="en-US" smtClean="0"/>
              <a:t>Introduction to Database Management Systems</a:t>
            </a:r>
            <a:endParaRPr lang="en-US"/>
          </a:p>
        </p:txBody>
      </p:sp>
      <p:sp>
        <p:nvSpPr>
          <p:cNvPr id="4" name="Footer Placeholder 3"/>
          <p:cNvSpPr>
            <a:spLocks noGrp="1"/>
          </p:cNvSpPr>
          <p:nvPr>
            <p:ph type="ftr" sz="quarter" idx="11"/>
          </p:nvPr>
        </p:nvSpPr>
        <p:spPr/>
        <p:txBody>
          <a:bodyPr/>
          <a:lstStyle/>
          <a:p>
            <a:r>
              <a:rPr lang="en-US" smtClean="0"/>
              <a:t>Sahaj Computer Solutions</a:t>
            </a:r>
            <a:endParaRPr lang="en-US"/>
          </a:p>
        </p:txBody>
      </p:sp>
      <p:sp>
        <p:nvSpPr>
          <p:cNvPr id="5" name="Slide Number Placeholder 4"/>
          <p:cNvSpPr>
            <a:spLocks noGrp="1"/>
          </p:cNvSpPr>
          <p:nvPr>
            <p:ph type="sldNum" sz="quarter" idx="12"/>
          </p:nvPr>
        </p:nvSpPr>
        <p:spPr/>
        <p:txBody>
          <a:bodyPr/>
          <a:lstStyle/>
          <a:p>
            <a:fld id="{5026778A-7381-4DF5-8486-964F1715A89E}" type="slidenum">
              <a:rPr lang="en-US" smtClean="0"/>
              <a:pPr/>
              <a:t>9</a:t>
            </a:fld>
            <a:endParaRPr lang="en-US"/>
          </a:p>
        </p:txBody>
      </p:sp>
      <p:sp>
        <p:nvSpPr>
          <p:cNvPr id="6" name="Content Placeholder 5"/>
          <p:cNvSpPr>
            <a:spLocks noGrp="1"/>
          </p:cNvSpPr>
          <p:nvPr>
            <p:ph sz="quarter" idx="1"/>
          </p:nvPr>
        </p:nvSpPr>
        <p:spPr/>
        <p:txBody>
          <a:bodyPr>
            <a:normAutofit/>
          </a:bodyPr>
          <a:lstStyle/>
          <a:p>
            <a:r>
              <a:rPr lang="en-US" dirty="0" smtClean="0"/>
              <a:t>In many modern disk drives, a single number called </a:t>
            </a:r>
            <a:r>
              <a:rPr lang="en-US" b="1" dirty="0" smtClean="0"/>
              <a:t>LBA (Logical Block Address)</a:t>
            </a:r>
            <a:r>
              <a:rPr lang="en-US" dirty="0" smtClean="0"/>
              <a:t> which is a number between 0 and n (assuming the total capacity of the disk is n+1 blocks), is mapped automatically to the right block by the disk drive controller.</a:t>
            </a:r>
          </a:p>
          <a:p>
            <a:r>
              <a:rPr lang="en-US" dirty="0" smtClean="0"/>
              <a:t>For a read command, the block from disk is copied into the buffer; whereas for a write command, the contents of the buffer are copied into the disk block.</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344</TotalTime>
  <Words>3726</Words>
  <Application>Microsoft Office PowerPoint</Application>
  <PresentationFormat>On-screen Show (4:3)</PresentationFormat>
  <Paragraphs>290</Paragraphs>
  <Slides>37</Slides>
  <Notes>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Civic</vt:lpstr>
      <vt:lpstr>Record Storage and Primary File Organization</vt:lpstr>
      <vt:lpstr>Contents</vt:lpstr>
      <vt:lpstr>Introduction</vt:lpstr>
      <vt:lpstr>SECONDARY STORAGE DEVICES</vt:lpstr>
      <vt:lpstr>SECONDARY STORAGE DEVICES</vt:lpstr>
      <vt:lpstr>SECONDARY STORAGE DEVICES</vt:lpstr>
      <vt:lpstr>SECONDARY STORAGE DEVICES</vt:lpstr>
      <vt:lpstr>SECONDARY STORAGE DEVICES</vt:lpstr>
      <vt:lpstr>SECONDARY STORAGE DEVICES</vt:lpstr>
      <vt:lpstr>SECONDARY STORAGE DEVICES</vt:lpstr>
      <vt:lpstr>Magnetic Tape Storage Devices</vt:lpstr>
      <vt:lpstr>Magnetic Tape Storage Devices</vt:lpstr>
      <vt:lpstr>BUFFERING OF BLOCKS</vt:lpstr>
      <vt:lpstr>BUFFERING OF BLOCKS</vt:lpstr>
      <vt:lpstr>PowerPoint Presentation</vt:lpstr>
      <vt:lpstr>PLACING FILE RECORDS ON DISK</vt:lpstr>
      <vt:lpstr>PLACING FILE RECORDS ON DISK</vt:lpstr>
      <vt:lpstr>PLACING FILE RECORDS ON DISK</vt:lpstr>
      <vt:lpstr>PLACING FILE RECORDS ON DISK</vt:lpstr>
      <vt:lpstr>PLACING FILE RECORDS ON DISK</vt:lpstr>
      <vt:lpstr>PLACING FILE RECORDS ON DISK</vt:lpstr>
      <vt:lpstr>PLACING FILE RECORDS ON DISK</vt:lpstr>
      <vt:lpstr>PLACING FILE RECORDS ON DISK</vt:lpstr>
      <vt:lpstr>OPERATIONS ON FILES</vt:lpstr>
      <vt:lpstr>OPERATIONS ON FILES</vt:lpstr>
      <vt:lpstr>OPERATIONS ON FILES</vt:lpstr>
      <vt:lpstr>OPERATIONS ON FILES</vt:lpstr>
      <vt:lpstr>FILES OF UNORDERED RECORDS (HEAP FILES)</vt:lpstr>
      <vt:lpstr>FILES OF UNORDERED RECORDS (HEAP FILES)</vt:lpstr>
      <vt:lpstr>FILES OF ORDERED RECORDS (SORTED FILES)</vt:lpstr>
      <vt:lpstr>FILES OF ORDERED RECORDS (SORTED FILES)</vt:lpstr>
      <vt:lpstr>Hashing Technique</vt:lpstr>
      <vt:lpstr>Internal Hashing</vt:lpstr>
      <vt:lpstr>Internal Hashing</vt:lpstr>
      <vt:lpstr>Internal Hashing</vt:lpstr>
      <vt:lpstr>Internal Hashing</vt:lpstr>
      <vt:lpstr>Internal Hashing</vt:lpstr>
    </vt:vector>
  </TitlesOfParts>
  <Company>Computer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Record Storage and Primary File Organization</dc:title>
  <dc:creator>Operator</dc:creator>
  <cp:lastModifiedBy>Ankit Khare</cp:lastModifiedBy>
  <cp:revision>42</cp:revision>
  <dcterms:created xsi:type="dcterms:W3CDTF">2010-08-02T07:36:54Z</dcterms:created>
  <dcterms:modified xsi:type="dcterms:W3CDTF">2016-01-28T17:12:25Z</dcterms:modified>
</cp:coreProperties>
</file>