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32"/>
  </p:notesMasterIdLst>
  <p:handoutMasterIdLst>
    <p:handoutMasterId r:id="rId33"/>
  </p:handoutMasterIdLst>
  <p:sldIdLst>
    <p:sldId id="374" r:id="rId4"/>
    <p:sldId id="382" r:id="rId5"/>
    <p:sldId id="383" r:id="rId6"/>
    <p:sldId id="384" r:id="rId7"/>
    <p:sldId id="350" r:id="rId8"/>
    <p:sldId id="341" r:id="rId9"/>
    <p:sldId id="343" r:id="rId10"/>
    <p:sldId id="360" r:id="rId11"/>
    <p:sldId id="352" r:id="rId12"/>
    <p:sldId id="361" r:id="rId13"/>
    <p:sldId id="362" r:id="rId14"/>
    <p:sldId id="344" r:id="rId15"/>
    <p:sldId id="363" r:id="rId16"/>
    <p:sldId id="364" r:id="rId17"/>
    <p:sldId id="365" r:id="rId18"/>
    <p:sldId id="366" r:id="rId19"/>
    <p:sldId id="367" r:id="rId20"/>
    <p:sldId id="368" r:id="rId21"/>
    <p:sldId id="369" r:id="rId22"/>
    <p:sldId id="370" r:id="rId23"/>
    <p:sldId id="371" r:id="rId24"/>
    <p:sldId id="339" r:id="rId25"/>
    <p:sldId id="372" r:id="rId26"/>
    <p:sldId id="373" r:id="rId27"/>
    <p:sldId id="334" r:id="rId28"/>
    <p:sldId id="378" r:id="rId29"/>
    <p:sldId id="379" r:id="rId30"/>
    <p:sldId id="279" r:id="rId31"/>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5414"/>
    <a:srgbClr val="BC8F00"/>
    <a:srgbClr val="1B3F5B"/>
    <a:srgbClr val="860000"/>
    <a:srgbClr val="ED8137"/>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autoAdjust="0"/>
    <p:restoredTop sz="94660" autoAdjust="0"/>
  </p:normalViewPr>
  <p:slideViewPr>
    <p:cSldViewPr snapToGrid="0">
      <p:cViewPr varScale="1">
        <p:scale>
          <a:sx n="73" d="100"/>
          <a:sy n="73" d="100"/>
        </p:scale>
        <p:origin x="618"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EA51A-F66C-4B3D-8CA2-EC5547C8B5C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852AAB1-BDF9-45A5-B90D-6FFFB796CEB8}">
      <dgm:prSet custT="1"/>
      <dgm:spPr>
        <a:xfrm>
          <a:off x="4822"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Data Types</a:t>
          </a:r>
        </a:p>
      </dgm:t>
    </dgm:pt>
    <dgm:pt modelId="{69B2D50A-AE9B-4A80-A586-AE6147E118E7}" type="parTrans" cxnId="{938E2EA0-CDB9-4C7C-9592-D3BA227E920E}">
      <dgm:prSet/>
      <dgm:spPr/>
      <dgm:t>
        <a:bodyPr/>
        <a:lstStyle/>
        <a:p>
          <a:endParaRPr lang="en-US"/>
        </a:p>
      </dgm:t>
    </dgm:pt>
    <dgm:pt modelId="{A03E38F5-0F1F-493D-BF26-771C06FE2A99}" type="sibTrans" cxnId="{938E2EA0-CDB9-4C7C-9592-D3BA227E920E}">
      <dgm:prSet/>
      <dgm:spPr/>
      <dgm:t>
        <a:bodyPr/>
        <a:lstStyle/>
        <a:p>
          <a:endParaRPr lang="en-US"/>
        </a:p>
      </dgm:t>
    </dgm:pt>
    <dgm:pt modelId="{8636D3D0-E7A0-4A6B-9F7A-8E28903FCA53}">
      <dgm:prSet custT="1"/>
      <dgm:spPr>
        <a:xfrm>
          <a:off x="2218536"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Variables</a:t>
          </a:r>
          <a:r>
            <a:rPr lang="en-US" sz="2800" dirty="0">
              <a:solidFill>
                <a:schemeClr val="tx1"/>
              </a:solidFill>
              <a:latin typeface="Arial" pitchFamily="34" charset="0"/>
              <a:ea typeface="+mn-ea"/>
              <a:cs typeface="Arial" pitchFamily="34" charset="0"/>
            </a:rPr>
            <a:t> </a:t>
          </a:r>
        </a:p>
      </dgm:t>
    </dgm:pt>
    <dgm:pt modelId="{D3483E18-FE43-4751-A6B5-0588C1F6DB5C}" type="parTrans" cxnId="{3AE1666D-2CD3-4EE2-85D9-A655662D1E63}">
      <dgm:prSet/>
      <dgm:spPr/>
      <dgm:t>
        <a:bodyPr/>
        <a:lstStyle/>
        <a:p>
          <a:endParaRPr lang="en-US"/>
        </a:p>
      </dgm:t>
    </dgm:pt>
    <dgm:pt modelId="{52EA5179-9685-45C0-B897-474CD2B1456B}" type="sibTrans" cxnId="{3AE1666D-2CD3-4EE2-85D9-A655662D1E63}">
      <dgm:prSet/>
      <dgm:spPr/>
      <dgm:t>
        <a:bodyPr/>
        <a:lstStyle/>
        <a:p>
          <a:endParaRPr lang="en-US"/>
        </a:p>
      </dgm:t>
    </dgm:pt>
    <dgm:pt modelId="{E81BBABC-741E-47BF-A8F6-1719207D5ED5}">
      <dgm:prSet custT="1"/>
      <dgm:spPr>
        <a:xfrm>
          <a:off x="4432250" y="1357788"/>
          <a:ext cx="2108299" cy="181038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ea typeface="+mn-ea"/>
              <a:cs typeface="Times New Roman" pitchFamily="18" charset="0"/>
            </a:rPr>
            <a:t>Constants</a:t>
          </a:r>
          <a:r>
            <a:rPr lang="en-US" sz="2800" dirty="0">
              <a:solidFill>
                <a:schemeClr val="tx1"/>
              </a:solidFill>
              <a:latin typeface="Arial" pitchFamily="34" charset="0"/>
              <a:ea typeface="+mn-ea"/>
              <a:cs typeface="Arial" pitchFamily="34" charset="0"/>
            </a:rPr>
            <a:t> </a:t>
          </a:r>
        </a:p>
      </dgm:t>
    </dgm:pt>
    <dgm:pt modelId="{593BFC34-7FDD-436D-AAE9-02502B5A8175}" type="parTrans" cxnId="{0529986C-5824-4413-9EFE-1CCCCBF7A952}">
      <dgm:prSet/>
      <dgm:spPr/>
      <dgm:t>
        <a:bodyPr/>
        <a:lstStyle/>
        <a:p>
          <a:endParaRPr lang="en-US"/>
        </a:p>
      </dgm:t>
    </dgm:pt>
    <dgm:pt modelId="{1BEBE766-9433-4F46-B729-76C6FAFE70DF}" type="sibTrans" cxnId="{0529986C-5824-4413-9EFE-1CCCCBF7A952}">
      <dgm:prSet/>
      <dgm:spPr/>
      <dgm:t>
        <a:bodyPr/>
        <a:lstStyle/>
        <a:p>
          <a:endParaRPr lang="en-US"/>
        </a:p>
      </dgm:t>
    </dgm:pt>
    <dgm:pt modelId="{162E2935-A6D5-475C-96AB-E565C34340D5}" type="pres">
      <dgm:prSet presAssocID="{FD5EA51A-F66C-4B3D-8CA2-EC5547C8B5CB}" presName="CompostProcess" presStyleCnt="0">
        <dgm:presLayoutVars>
          <dgm:dir/>
          <dgm:resizeHandles val="exact"/>
        </dgm:presLayoutVars>
      </dgm:prSet>
      <dgm:spPr/>
      <dgm:t>
        <a:bodyPr/>
        <a:lstStyle/>
        <a:p>
          <a:endParaRPr lang="en-US"/>
        </a:p>
      </dgm:t>
    </dgm:pt>
    <dgm:pt modelId="{1E22D3DB-0524-47DC-8AAD-F96127B6FE54}" type="pres">
      <dgm:prSet presAssocID="{FD5EA51A-F66C-4B3D-8CA2-EC5547C8B5CB}" presName="arrow" presStyleLbl="bgShp" presStyleIdx="0" presStyleCnt="1" custScaleX="117647" custLinFactNeighborX="1244" custLinFactNeighborY="-289"/>
      <dgm:spPr>
        <a:xfrm>
          <a:off x="822959" y="0"/>
          <a:ext cx="9326880" cy="4525963"/>
        </a:xfrm>
        <a:prstGeom prst="rightArrow">
          <a:avLst/>
        </a:prstGeom>
        <a:solidFill>
          <a:schemeClr val="accent2">
            <a:lumMod val="50000"/>
          </a:schemeClr>
        </a:solidFill>
        <a:ln>
          <a:noFill/>
        </a:ln>
        <a:effectLst/>
      </dgm:spPr>
    </dgm:pt>
    <dgm:pt modelId="{C9CA4A9C-6B85-4F1C-AB0C-B887C3AE402D}" type="pres">
      <dgm:prSet presAssocID="{FD5EA51A-F66C-4B3D-8CA2-EC5547C8B5CB}" presName="linearProcess" presStyleCnt="0"/>
      <dgm:spPr/>
    </dgm:pt>
    <dgm:pt modelId="{194C694B-B289-4DFE-9BE5-A9E174C5D70D}" type="pres">
      <dgm:prSet presAssocID="{C852AAB1-BDF9-45A5-B90D-6FFFB796CEB8}" presName="textNode" presStyleLbl="node1" presStyleIdx="0" presStyleCnt="3" custScaleX="89943" custScaleY="42469" custLinFactNeighborX="36351">
        <dgm:presLayoutVars>
          <dgm:bulletEnabled val="1"/>
        </dgm:presLayoutVars>
      </dgm:prSet>
      <dgm:spPr>
        <a:prstGeom prst="roundRect">
          <a:avLst/>
        </a:prstGeom>
      </dgm:spPr>
      <dgm:t>
        <a:bodyPr/>
        <a:lstStyle/>
        <a:p>
          <a:endParaRPr lang="en-US"/>
        </a:p>
      </dgm:t>
    </dgm:pt>
    <dgm:pt modelId="{598B6E05-8FF5-419F-BEBA-2090DADD5072}" type="pres">
      <dgm:prSet presAssocID="{A03E38F5-0F1F-493D-BF26-771C06FE2A99}" presName="sibTrans" presStyleCnt="0"/>
      <dgm:spPr/>
    </dgm:pt>
    <dgm:pt modelId="{70358FE6-FC06-42C3-A5D9-CA1BF17C6E50}" type="pres">
      <dgm:prSet presAssocID="{8636D3D0-E7A0-4A6B-9F7A-8E28903FCA53}" presName="textNode" presStyleLbl="node1" presStyleIdx="1" presStyleCnt="3" custScaleX="82999" custScaleY="42469" custLinFactNeighborX="3029" custLinFactNeighborY="1443">
        <dgm:presLayoutVars>
          <dgm:bulletEnabled val="1"/>
        </dgm:presLayoutVars>
      </dgm:prSet>
      <dgm:spPr>
        <a:prstGeom prst="roundRect">
          <a:avLst/>
        </a:prstGeom>
      </dgm:spPr>
      <dgm:t>
        <a:bodyPr/>
        <a:lstStyle/>
        <a:p>
          <a:endParaRPr lang="en-US"/>
        </a:p>
      </dgm:t>
    </dgm:pt>
    <dgm:pt modelId="{455CAAE7-B224-4398-AB42-0553E990A756}" type="pres">
      <dgm:prSet presAssocID="{52EA5179-9685-45C0-B897-474CD2B1456B}" presName="sibTrans" presStyleCnt="0"/>
      <dgm:spPr/>
    </dgm:pt>
    <dgm:pt modelId="{A2321190-82C4-4863-AE02-2B799C547A61}" type="pres">
      <dgm:prSet presAssocID="{E81BBABC-741E-47BF-A8F6-1719207D5ED5}" presName="textNode" presStyleLbl="node1" presStyleIdx="2" presStyleCnt="3" custScaleX="78440" custScaleY="42469" custLinFactNeighborX="-30292" custLinFactNeighborY="1443">
        <dgm:presLayoutVars>
          <dgm:bulletEnabled val="1"/>
        </dgm:presLayoutVars>
      </dgm:prSet>
      <dgm:spPr>
        <a:prstGeom prst="roundRect">
          <a:avLst/>
        </a:prstGeom>
      </dgm:spPr>
      <dgm:t>
        <a:bodyPr/>
        <a:lstStyle/>
        <a:p>
          <a:endParaRPr lang="en-US"/>
        </a:p>
      </dgm:t>
    </dgm:pt>
  </dgm:ptLst>
  <dgm:cxnLst>
    <dgm:cxn modelId="{3AE1666D-2CD3-4EE2-85D9-A655662D1E63}" srcId="{FD5EA51A-F66C-4B3D-8CA2-EC5547C8B5CB}" destId="{8636D3D0-E7A0-4A6B-9F7A-8E28903FCA53}" srcOrd="1" destOrd="0" parTransId="{D3483E18-FE43-4751-A6B5-0588C1F6DB5C}" sibTransId="{52EA5179-9685-45C0-B897-474CD2B1456B}"/>
    <dgm:cxn modelId="{0529986C-5824-4413-9EFE-1CCCCBF7A952}" srcId="{FD5EA51A-F66C-4B3D-8CA2-EC5547C8B5CB}" destId="{E81BBABC-741E-47BF-A8F6-1719207D5ED5}" srcOrd="2" destOrd="0" parTransId="{593BFC34-7FDD-436D-AAE9-02502B5A8175}" sibTransId="{1BEBE766-9433-4F46-B729-76C6FAFE70DF}"/>
    <dgm:cxn modelId="{938E2EA0-CDB9-4C7C-9592-D3BA227E920E}" srcId="{FD5EA51A-F66C-4B3D-8CA2-EC5547C8B5CB}" destId="{C852AAB1-BDF9-45A5-B90D-6FFFB796CEB8}" srcOrd="0" destOrd="0" parTransId="{69B2D50A-AE9B-4A80-A586-AE6147E118E7}" sibTransId="{A03E38F5-0F1F-493D-BF26-771C06FE2A99}"/>
    <dgm:cxn modelId="{1F5CCD59-F4B3-40D8-8402-6322644CBAAC}" type="presOf" srcId="{E81BBABC-741E-47BF-A8F6-1719207D5ED5}" destId="{A2321190-82C4-4863-AE02-2B799C547A61}" srcOrd="0" destOrd="0" presId="urn:microsoft.com/office/officeart/2005/8/layout/hProcess9"/>
    <dgm:cxn modelId="{2CECBF84-60FF-49F8-A74B-42AE2F1DA72C}" type="presOf" srcId="{8636D3D0-E7A0-4A6B-9F7A-8E28903FCA53}" destId="{70358FE6-FC06-42C3-A5D9-CA1BF17C6E50}" srcOrd="0" destOrd="0" presId="urn:microsoft.com/office/officeart/2005/8/layout/hProcess9"/>
    <dgm:cxn modelId="{A31889CC-DBC7-429D-A3F2-2316CEE6D0D5}" type="presOf" srcId="{C852AAB1-BDF9-45A5-B90D-6FFFB796CEB8}" destId="{194C694B-B289-4DFE-9BE5-A9E174C5D70D}" srcOrd="0" destOrd="0" presId="urn:microsoft.com/office/officeart/2005/8/layout/hProcess9"/>
    <dgm:cxn modelId="{9A6C2E5D-5462-4CD6-B56F-A8E9C65E3238}" type="presOf" srcId="{FD5EA51A-F66C-4B3D-8CA2-EC5547C8B5CB}" destId="{162E2935-A6D5-475C-96AB-E565C34340D5}" srcOrd="0" destOrd="0" presId="urn:microsoft.com/office/officeart/2005/8/layout/hProcess9"/>
    <dgm:cxn modelId="{45F02E57-3FC0-4942-8B82-BC21FDA89200}" type="presParOf" srcId="{162E2935-A6D5-475C-96AB-E565C34340D5}" destId="{1E22D3DB-0524-47DC-8AAD-F96127B6FE54}" srcOrd="0" destOrd="0" presId="urn:microsoft.com/office/officeart/2005/8/layout/hProcess9"/>
    <dgm:cxn modelId="{D13F3A5F-0CEC-4837-82A0-73B2F08639F6}" type="presParOf" srcId="{162E2935-A6D5-475C-96AB-E565C34340D5}" destId="{C9CA4A9C-6B85-4F1C-AB0C-B887C3AE402D}" srcOrd="1" destOrd="0" presId="urn:microsoft.com/office/officeart/2005/8/layout/hProcess9"/>
    <dgm:cxn modelId="{35F5D606-CE90-4EC7-A6D2-FB112F854FB7}" type="presParOf" srcId="{C9CA4A9C-6B85-4F1C-AB0C-B887C3AE402D}" destId="{194C694B-B289-4DFE-9BE5-A9E174C5D70D}" srcOrd="0" destOrd="0" presId="urn:microsoft.com/office/officeart/2005/8/layout/hProcess9"/>
    <dgm:cxn modelId="{F4863D2F-9639-4A86-BFA3-06DE33069651}" type="presParOf" srcId="{C9CA4A9C-6B85-4F1C-AB0C-B887C3AE402D}" destId="{598B6E05-8FF5-419F-BEBA-2090DADD5072}" srcOrd="1" destOrd="0" presId="urn:microsoft.com/office/officeart/2005/8/layout/hProcess9"/>
    <dgm:cxn modelId="{E610B5DB-92A3-4513-AE10-FD9710DC288B}" type="presParOf" srcId="{C9CA4A9C-6B85-4F1C-AB0C-B887C3AE402D}" destId="{70358FE6-FC06-42C3-A5D9-CA1BF17C6E50}" srcOrd="2" destOrd="0" presId="urn:microsoft.com/office/officeart/2005/8/layout/hProcess9"/>
    <dgm:cxn modelId="{A4933A7A-0715-4EC3-B738-752DF985919B}" type="presParOf" srcId="{C9CA4A9C-6B85-4F1C-AB0C-B887C3AE402D}" destId="{455CAAE7-B224-4398-AB42-0553E990A756}" srcOrd="3" destOrd="0" presId="urn:microsoft.com/office/officeart/2005/8/layout/hProcess9"/>
    <dgm:cxn modelId="{D84F5047-28EF-4EB6-A574-C4EC2C462403}" type="presParOf" srcId="{C9CA4A9C-6B85-4F1C-AB0C-B887C3AE402D}" destId="{A2321190-82C4-4863-AE02-2B799C547A6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In C ,constants can be defined by two ways </a:t>
          </a:r>
        </a:p>
        <a:p>
          <a:pPr algn="just"/>
          <a:r>
            <a:rPr lang="en-US" sz="2800" dirty="0">
              <a:solidFill>
                <a:schemeClr val="tx1"/>
              </a:solidFill>
            </a:rPr>
            <a:t>a) Using const keyword        b)  Through  Macros using #define </a:t>
          </a:r>
        </a:p>
        <a:p>
          <a:pPr algn="just"/>
          <a:r>
            <a:rPr lang="en-US" sz="2800" dirty="0">
              <a:solidFill>
                <a:schemeClr val="tx1"/>
              </a:solidFill>
            </a:rPr>
            <a:t>a)Const keyword can be used to define constants as:</a:t>
          </a:r>
        </a:p>
        <a:p>
          <a:pPr algn="just"/>
          <a:r>
            <a:rPr lang="en-US" sz="2800" dirty="0">
              <a:solidFill>
                <a:schemeClr val="tx1"/>
              </a:solidFill>
            </a:rPr>
            <a:t>const  double pi=3.142;</a:t>
          </a:r>
        </a:p>
        <a:p>
          <a:pPr algn="just"/>
          <a:r>
            <a:rPr lang="en-US" sz="2800" dirty="0">
              <a:solidFill>
                <a:schemeClr val="tx1"/>
              </a:solidFill>
            </a:rPr>
            <a:t>Now value of pi will remain 3.142 till end of  the program and cannot be modified  </a:t>
          </a:r>
          <a:r>
            <a:rPr lang="en-US" sz="2800" dirty="0"/>
            <a:t>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84580AC0-4367-41BA-BDEB-A456FE705F10}" type="presOf" srcId="{8DBD77CD-FA1A-4E1A-AAE2-70B0C44449DC}" destId="{3E0BE02F-171D-4D36-8B1E-BF9DE7EF59A9}" srcOrd="0" destOrd="0" presId="urn:microsoft.com/office/officeart/2005/8/layout/vList2"/>
    <dgm:cxn modelId="{9D911519-4409-47CF-B258-42ABD1CCDDCD}" type="presOf" srcId="{B553BA7A-E824-4AA1-8AE6-AA106E976098}" destId="{CC2E53DA-1606-4A32-8811-A70BCBA848BB}"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622FFFBC-D1C2-441E-8D60-7C583AE94FD4}"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Macro can be used  to define constants as :</a:t>
          </a:r>
        </a:p>
        <a:p>
          <a:pPr algn="just"/>
          <a:r>
            <a:rPr lang="en-US" sz="2800" dirty="0">
              <a:solidFill>
                <a:schemeClr val="tx1"/>
              </a:solidFill>
            </a:rPr>
            <a:t>#define  pi  3.142</a:t>
          </a:r>
        </a:p>
        <a:p>
          <a:pPr algn="just"/>
          <a:r>
            <a:rPr lang="en-US" sz="2800" dirty="0">
              <a:solidFill>
                <a:schemeClr val="tx1"/>
              </a:solidFill>
            </a:rPr>
            <a:t>each occurrence of pi within the program will be replaced by 3.142 and this value can   </a:t>
          </a:r>
        </a:p>
        <a:p>
          <a:pPr algn="just"/>
          <a:r>
            <a:rPr lang="en-US" sz="2800" dirty="0">
              <a:solidFill>
                <a:schemeClr val="tx1"/>
              </a:solidFill>
            </a:rPr>
            <a:t>never get changed during execution of the program .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E19A0C19-A7A2-4D99-B868-8015ECD49EF9}" type="presOf" srcId="{8DBD77CD-FA1A-4E1A-AAE2-70B0C44449DC}" destId="{3E0BE02F-171D-4D36-8B1E-BF9DE7EF59A9}"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AFBE4DB9-B156-4475-951C-CB526023E89D}" type="presOf" srcId="{B553BA7A-E824-4AA1-8AE6-AA106E976098}" destId="{CC2E53DA-1606-4A32-8811-A70BCBA848BB}" srcOrd="0" destOrd="0" presId="urn:microsoft.com/office/officeart/2005/8/layout/vList2"/>
    <dgm:cxn modelId="{DD44D9FA-2E5A-44E8-9B37-C552155BCF94}"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Variables are the quantities whose value changes during the execution of the program Variable name  is  always preceded with some valid data  type  that  fixes  the memory  space  for  the  variable  to  store it . Actually  variable  is  the  name  given to memory location whose value can be manipulated according to the program requirements .</a:t>
          </a:r>
        </a:p>
        <a:p>
          <a:pPr algn="just"/>
          <a:r>
            <a:rPr lang="en-US" sz="2800" dirty="0">
              <a:solidFill>
                <a:schemeClr val="tx1"/>
              </a:solidFill>
            </a:rPr>
            <a:t>example :    int a=5;</a:t>
          </a:r>
        </a:p>
        <a:p>
          <a:pPr algn="just"/>
          <a:r>
            <a:rPr lang="en-US" sz="2800" dirty="0">
              <a:solidFill>
                <a:schemeClr val="tx1"/>
              </a:solidFill>
            </a:rPr>
            <a:t>a is the variable of type integer in which initial value as 5 is placed</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2E4833D7-A2CB-45FA-BA05-49C953B886E8}" type="presOf" srcId="{B553BA7A-E824-4AA1-8AE6-AA106E976098}" destId="{CC2E53DA-1606-4A32-8811-A70BCBA848BB}"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9F5E62E2-57FB-4C08-B424-55DD0C9C3D9D}" type="presOf" srcId="{8DBD77CD-FA1A-4E1A-AAE2-70B0C44449DC}" destId="{3E0BE02F-171D-4D36-8B1E-BF9DE7EF59A9}" srcOrd="0" destOrd="0" presId="urn:microsoft.com/office/officeart/2005/8/layout/vList2"/>
    <dgm:cxn modelId="{F52B0B12-62B1-4E52-A130-FCC4ED8870C7}"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The  variable  name  may  include  alphabets , digits  or  underscore .The name of the  variable is also known as identifier  . </a:t>
          </a:r>
        </a:p>
        <a:p>
          <a:pPr algn="just" rtl="0"/>
          <a:r>
            <a:rPr lang="en-US" sz="2400" b="1" dirty="0">
              <a:solidFill>
                <a:schemeClr val="tx1"/>
              </a:solidFill>
              <a:latin typeface="Times New Roman" pitchFamily="18" charset="0"/>
              <a:cs typeface="Times New Roman" pitchFamily="18" charset="0"/>
            </a:rPr>
            <a:t>Following are the rules for naming the variables</a:t>
          </a:r>
          <a:endParaRPr lang="en-US" sz="2400" b="1" dirty="0">
            <a:solidFill>
              <a:schemeClr val="tx1"/>
            </a:solidFill>
            <a:latin typeface="Times New Roman" pitchFamily="18" charset="0"/>
            <a:ea typeface="+mn-ea"/>
            <a:cs typeface="Times New Roman" pitchFamily="18" charset="0"/>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2E2487A8-B07E-46B3-A349-9ECB2EECAF73}">
      <dgm:prSet custT="1"/>
      <dgm:spPr>
        <a:xfrm>
          <a:off x="0" y="2356581"/>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cs typeface="Times New Roman" pitchFamily="18" charset="0"/>
            </a:rPr>
            <a:t>1.Any keyword cannot be used for naming the variable</a:t>
          </a:r>
        </a:p>
        <a:p>
          <a:r>
            <a:rPr lang="en-US" sz="2400" dirty="0">
              <a:solidFill>
                <a:schemeClr val="tx1"/>
              </a:solidFill>
              <a:latin typeface="Times New Roman" pitchFamily="18" charset="0"/>
              <a:cs typeface="Times New Roman" pitchFamily="18" charset="0"/>
            </a:rPr>
            <a:t>int break;                           // Invalid identifier as break is a keyword in C   . </a:t>
          </a:r>
        </a:p>
      </dgm:t>
    </dgm:pt>
    <dgm:pt modelId="{C452201A-7F0F-4FA1-B175-5665D12D42A4}" type="parTrans" cxnId="{CD6FF123-F6A7-45B2-A8DF-869D566E2CAD}">
      <dgm:prSet/>
      <dgm:spPr/>
      <dgm:t>
        <a:bodyPr/>
        <a:lstStyle/>
        <a:p>
          <a:endParaRPr lang="en-US"/>
        </a:p>
      </dgm:t>
    </dgm:pt>
    <dgm:pt modelId="{9F93691E-00B6-4451-BD0B-F3E53EA3795F}" type="sibTrans" cxnId="{CD6FF123-F6A7-45B2-A8DF-869D566E2CAD}">
      <dgm:prSet/>
      <dgm:spPr/>
      <dgm:t>
        <a:bodyPr/>
        <a:lstStyle/>
        <a:p>
          <a:endParaRPr lang="en-US"/>
        </a:p>
      </dgm:t>
    </dgm:pt>
    <dgm:pt modelId="{C1E227D0-C015-483B-B078-AC257545DCFF}">
      <dgm:prSet custT="1"/>
      <dgm:spPr>
        <a:xfrm>
          <a:off x="0" y="2356581"/>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2.Space is not allowed in a variable name</a:t>
          </a:r>
        </a:p>
        <a:p>
          <a:pPr algn="just"/>
          <a:r>
            <a:rPr lang="en-US" sz="2400" dirty="0">
              <a:solidFill>
                <a:schemeClr val="tx1"/>
              </a:solidFill>
              <a:latin typeface="Times New Roman" pitchFamily="18" charset="0"/>
              <a:cs typeface="Times New Roman" pitchFamily="18" charset="0"/>
            </a:rPr>
            <a:t>int a b                              // space is not allowed in a variable name  . </a:t>
          </a:r>
        </a:p>
      </dgm:t>
    </dgm:pt>
    <dgm:pt modelId="{36260EC3-ABE3-40BD-BD6C-9B9776B89DC2}" type="parTrans" cxnId="{833AAF93-02F0-46C5-BF52-F8FA16D71F87}">
      <dgm:prSet/>
      <dgm:spPr/>
      <dgm:t>
        <a:bodyPr/>
        <a:lstStyle/>
        <a:p>
          <a:endParaRPr lang="en-US"/>
        </a:p>
      </dgm:t>
    </dgm:pt>
    <dgm:pt modelId="{4F427E62-EB61-40EC-956C-930DCC652BF1}" type="sibTrans" cxnId="{833AAF93-02F0-46C5-BF52-F8FA16D71F87}">
      <dgm:prSet/>
      <dgm:spPr/>
      <dgm:t>
        <a:bodyPr/>
        <a:lstStyle/>
        <a:p>
          <a:endParaRPr lang="en-US"/>
        </a:p>
      </dgm:t>
    </dgm:pt>
    <dgm:pt modelId="{7B5F774A-964D-4258-8CE1-6FD3C3D4B06B}">
      <dgm:prSet custT="1"/>
      <dgm:spPr>
        <a:xfrm>
          <a:off x="0" y="2356581"/>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3.The first character of variable name  cannot be digit </a:t>
          </a:r>
        </a:p>
        <a:p>
          <a:pPr algn="just"/>
          <a:r>
            <a:rPr lang="en-US" sz="2400" dirty="0">
              <a:solidFill>
                <a:schemeClr val="tx1"/>
              </a:solidFill>
              <a:latin typeface="Times New Roman" pitchFamily="18" charset="0"/>
              <a:cs typeface="Times New Roman" pitchFamily="18" charset="0"/>
            </a:rPr>
            <a:t>int 8a_b;                          // Invalid as first char is digit  .</a:t>
          </a:r>
        </a:p>
      </dgm:t>
    </dgm:pt>
    <dgm:pt modelId="{0A842D42-D13E-42E7-9030-27239BC04986}" type="parTrans" cxnId="{1F650CE3-8553-436A-A6E7-5EADF00D1838}">
      <dgm:prSet/>
      <dgm:spPr/>
      <dgm:t>
        <a:bodyPr/>
        <a:lstStyle/>
        <a:p>
          <a:endParaRPr lang="en-US"/>
        </a:p>
      </dgm:t>
    </dgm:pt>
    <dgm:pt modelId="{A6F76069-F239-41F7-95D3-F73951ED4C72}" type="sibTrans" cxnId="{1F650CE3-8553-436A-A6E7-5EADF00D1838}">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4" custScaleY="86381" custLinFactY="-22905" custLinFactNeighborY="-100000">
        <dgm:presLayoutVars>
          <dgm:chMax val="0"/>
          <dgm:bulletEnabled val="1"/>
        </dgm:presLayoutVars>
      </dgm:prSet>
      <dgm:spPr>
        <a:prstGeom prst="roundRect">
          <a:avLst/>
        </a:prstGeom>
      </dgm:spPr>
      <dgm:t>
        <a:bodyPr/>
        <a:lstStyle/>
        <a:p>
          <a:endParaRPr lang="en-US"/>
        </a:p>
      </dgm:t>
    </dgm:pt>
    <dgm:pt modelId="{89D6E771-D9FE-4869-BCEE-2D56F917AB7B}" type="pres">
      <dgm:prSet presAssocID="{15CFBA20-B645-4414-A9AA-39C81D71EDAF}" presName="spacer" presStyleCnt="0"/>
      <dgm:spPr/>
    </dgm:pt>
    <dgm:pt modelId="{6F696ECB-96CD-4A2B-9F44-AD8066C8F725}" type="pres">
      <dgm:prSet presAssocID="{2E2487A8-B07E-46B3-A349-9ECB2EECAF73}" presName="parentText" presStyleLbl="node1" presStyleIdx="1" presStyleCnt="4" custScaleY="73697" custLinFactNeighborY="-54792">
        <dgm:presLayoutVars>
          <dgm:chMax val="0"/>
          <dgm:bulletEnabled val="1"/>
        </dgm:presLayoutVars>
      </dgm:prSet>
      <dgm:spPr>
        <a:prstGeom prst="roundRect">
          <a:avLst/>
        </a:prstGeom>
      </dgm:spPr>
      <dgm:t>
        <a:bodyPr/>
        <a:lstStyle/>
        <a:p>
          <a:endParaRPr lang="en-US"/>
        </a:p>
      </dgm:t>
    </dgm:pt>
    <dgm:pt modelId="{14DF0EDB-D803-4339-8023-7F8523FF5399}" type="pres">
      <dgm:prSet presAssocID="{9F93691E-00B6-4451-BD0B-F3E53EA3795F}" presName="spacer" presStyleCnt="0"/>
      <dgm:spPr/>
    </dgm:pt>
    <dgm:pt modelId="{CDDFDDAC-822C-46C1-ACFA-19A62C1B06A7}" type="pres">
      <dgm:prSet presAssocID="{C1E227D0-C015-483B-B078-AC257545DCFF}" presName="parentText" presStyleLbl="node1" presStyleIdx="2" presStyleCnt="4" custScaleY="72307" custLinFactNeighborX="-119" custLinFactNeighborY="-90716">
        <dgm:presLayoutVars>
          <dgm:chMax val="0"/>
          <dgm:bulletEnabled val="1"/>
        </dgm:presLayoutVars>
      </dgm:prSet>
      <dgm:spPr>
        <a:prstGeom prst="roundRect">
          <a:avLst/>
        </a:prstGeom>
      </dgm:spPr>
      <dgm:t>
        <a:bodyPr/>
        <a:lstStyle/>
        <a:p>
          <a:endParaRPr lang="en-US"/>
        </a:p>
      </dgm:t>
    </dgm:pt>
    <dgm:pt modelId="{0B34A5F4-F122-4E5E-9E43-0CBE5385A43B}" type="pres">
      <dgm:prSet presAssocID="{4F427E62-EB61-40EC-956C-930DCC652BF1}" presName="spacer" presStyleCnt="0"/>
      <dgm:spPr/>
    </dgm:pt>
    <dgm:pt modelId="{CC722D4B-7E66-45F3-92EB-C784CC36E7DA}" type="pres">
      <dgm:prSet presAssocID="{7B5F774A-964D-4258-8CE1-6FD3C3D4B06B}" presName="parentText" presStyleLbl="node1" presStyleIdx="3" presStyleCnt="4" custLinFactY="-3151" custLinFactNeighborY="-100000">
        <dgm:presLayoutVars>
          <dgm:chMax val="0"/>
          <dgm:bulletEnabled val="1"/>
        </dgm:presLayoutVars>
      </dgm:prSet>
      <dgm:spPr/>
      <dgm:t>
        <a:bodyPr/>
        <a:lstStyle/>
        <a:p>
          <a:endParaRPr lang="en-US"/>
        </a:p>
      </dgm:t>
    </dgm:pt>
  </dgm:ptLst>
  <dgm:cxnLst>
    <dgm:cxn modelId="{1F650CE3-8553-436A-A6E7-5EADF00D1838}" srcId="{8DBD77CD-FA1A-4E1A-AAE2-70B0C44449DC}" destId="{7B5F774A-964D-4258-8CE1-6FD3C3D4B06B}" srcOrd="3" destOrd="0" parTransId="{0A842D42-D13E-42E7-9030-27239BC04986}" sibTransId="{A6F76069-F239-41F7-95D3-F73951ED4C72}"/>
    <dgm:cxn modelId="{833AAF93-02F0-46C5-BF52-F8FA16D71F87}" srcId="{8DBD77CD-FA1A-4E1A-AAE2-70B0C44449DC}" destId="{C1E227D0-C015-483B-B078-AC257545DCFF}" srcOrd="2" destOrd="0" parTransId="{36260EC3-ABE3-40BD-BD6C-9B9776B89DC2}" sibTransId="{4F427E62-EB61-40EC-956C-930DCC652BF1}"/>
    <dgm:cxn modelId="{DF412D47-13E7-4C45-AE7A-26E73185FDA2}" type="presOf" srcId="{B553BA7A-E824-4AA1-8AE6-AA106E976098}" destId="{CC2E53DA-1606-4A32-8811-A70BCBA848BB}" srcOrd="0" destOrd="0" presId="urn:microsoft.com/office/officeart/2005/8/layout/vList2"/>
    <dgm:cxn modelId="{BB31F40E-2732-4EB6-A58E-5C8CCD54EF6F}" type="presOf" srcId="{8DBD77CD-FA1A-4E1A-AAE2-70B0C44449DC}" destId="{3E0BE02F-171D-4D36-8B1E-BF9DE7EF59A9}" srcOrd="0" destOrd="0" presId="urn:microsoft.com/office/officeart/2005/8/layout/vList2"/>
    <dgm:cxn modelId="{CD6FF123-F6A7-45B2-A8DF-869D566E2CAD}" srcId="{8DBD77CD-FA1A-4E1A-AAE2-70B0C44449DC}" destId="{2E2487A8-B07E-46B3-A349-9ECB2EECAF73}" srcOrd="1" destOrd="0" parTransId="{C452201A-7F0F-4FA1-B175-5665D12D42A4}" sibTransId="{9F93691E-00B6-4451-BD0B-F3E53EA3795F}"/>
    <dgm:cxn modelId="{58E21431-EF5B-4CC7-903B-6696EC8F3ACD}" srcId="{8DBD77CD-FA1A-4E1A-AAE2-70B0C44449DC}" destId="{B553BA7A-E824-4AA1-8AE6-AA106E976098}" srcOrd="0" destOrd="0" parTransId="{935CDCD4-BA35-4780-85F8-DC26BC64D521}" sibTransId="{15CFBA20-B645-4414-A9AA-39C81D71EDAF}"/>
    <dgm:cxn modelId="{A77DBDD9-0784-4733-9A1E-149BC1D68134}" type="presOf" srcId="{2E2487A8-B07E-46B3-A349-9ECB2EECAF73}" destId="{6F696ECB-96CD-4A2B-9F44-AD8066C8F725}" srcOrd="0" destOrd="0" presId="urn:microsoft.com/office/officeart/2005/8/layout/vList2"/>
    <dgm:cxn modelId="{17691AC9-2372-45EE-ACC7-32C2B42DA69B}" type="presOf" srcId="{C1E227D0-C015-483B-B078-AC257545DCFF}" destId="{CDDFDDAC-822C-46C1-ACFA-19A62C1B06A7}" srcOrd="0" destOrd="0" presId="urn:microsoft.com/office/officeart/2005/8/layout/vList2"/>
    <dgm:cxn modelId="{42B2B1D9-9147-47F4-850B-A9629417B02D}" type="presOf" srcId="{7B5F774A-964D-4258-8CE1-6FD3C3D4B06B}" destId="{CC722D4B-7E66-45F3-92EB-C784CC36E7DA}" srcOrd="0" destOrd="0" presId="urn:microsoft.com/office/officeart/2005/8/layout/vList2"/>
    <dgm:cxn modelId="{653DCED4-6F19-4134-BA6A-0D2F80EB4347}" type="presParOf" srcId="{3E0BE02F-171D-4D36-8B1E-BF9DE7EF59A9}" destId="{CC2E53DA-1606-4A32-8811-A70BCBA848BB}" srcOrd="0" destOrd="0" presId="urn:microsoft.com/office/officeart/2005/8/layout/vList2"/>
    <dgm:cxn modelId="{2F49ED22-B6BF-434F-814E-B229284659EC}" type="presParOf" srcId="{3E0BE02F-171D-4D36-8B1E-BF9DE7EF59A9}" destId="{89D6E771-D9FE-4869-BCEE-2D56F917AB7B}" srcOrd="1" destOrd="0" presId="urn:microsoft.com/office/officeart/2005/8/layout/vList2"/>
    <dgm:cxn modelId="{26932D43-BB2D-4EF7-9FAD-767137B8C794}" type="presParOf" srcId="{3E0BE02F-171D-4D36-8B1E-BF9DE7EF59A9}" destId="{6F696ECB-96CD-4A2B-9F44-AD8066C8F725}" srcOrd="2" destOrd="0" presId="urn:microsoft.com/office/officeart/2005/8/layout/vList2"/>
    <dgm:cxn modelId="{A7179B89-638E-487F-9063-AEAC9820B076}" type="presParOf" srcId="{3E0BE02F-171D-4D36-8B1E-BF9DE7EF59A9}" destId="{14DF0EDB-D803-4339-8023-7F8523FF5399}" srcOrd="3" destOrd="0" presId="urn:microsoft.com/office/officeart/2005/8/layout/vList2"/>
    <dgm:cxn modelId="{BEE59954-F5B0-4983-9DE7-659ED6AFDFC8}" type="presParOf" srcId="{3E0BE02F-171D-4D36-8B1E-BF9DE7EF59A9}" destId="{CDDFDDAC-822C-46C1-ACFA-19A62C1B06A7}" srcOrd="4" destOrd="0" presId="urn:microsoft.com/office/officeart/2005/8/layout/vList2"/>
    <dgm:cxn modelId="{01ACE3F0-4276-45C6-97D8-D315D0B0DED3}" type="presParOf" srcId="{3E0BE02F-171D-4D36-8B1E-BF9DE7EF59A9}" destId="{0B34A5F4-F122-4E5E-9E43-0CBE5385A43B}" srcOrd="5" destOrd="0" presId="urn:microsoft.com/office/officeart/2005/8/layout/vList2"/>
    <dgm:cxn modelId="{7EFD446A-95EB-4A5E-BC20-6A3A25411C2F}" type="presParOf" srcId="{3E0BE02F-171D-4D36-8B1E-BF9DE7EF59A9}" destId="{CC722D4B-7E66-45F3-92EB-C784CC36E7D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a:r>
            <a:rPr lang="en-US" sz="2800" b="1" dirty="0">
              <a:solidFill>
                <a:schemeClr val="tx1"/>
              </a:solidFill>
            </a:rPr>
            <a:t>lvalue</a:t>
          </a:r>
          <a:r>
            <a:rPr lang="en-US" sz="2800" dirty="0">
              <a:solidFill>
                <a:schemeClr val="tx1"/>
              </a:solidFill>
            </a:rPr>
            <a:t> − Expressions that may appear on L.H.S as well as on  R.H.S of the assignment  operator </a:t>
          </a:r>
        </a:p>
        <a:p>
          <a:pPr algn="just"/>
          <a:r>
            <a:rPr lang="en-US" sz="2800" b="1" dirty="0">
              <a:solidFill>
                <a:schemeClr val="tx1"/>
              </a:solidFill>
            </a:rPr>
            <a:t>rvalue</a:t>
          </a:r>
          <a:r>
            <a:rPr lang="en-US" sz="2800" dirty="0">
              <a:solidFill>
                <a:schemeClr val="tx1"/>
              </a:solidFill>
            </a:rPr>
            <a:t> – it is the expression that evaluated to constant value and can appear only on the R.H.S of the assignment operator . </a:t>
          </a:r>
        </a:p>
        <a:p>
          <a:pPr algn="just"/>
          <a:r>
            <a:rPr lang="en-US" sz="2800" dirty="0">
              <a:solidFill>
                <a:schemeClr val="tx1"/>
              </a:solidFill>
            </a:rPr>
            <a:t>Example :</a:t>
          </a:r>
        </a:p>
        <a:p>
          <a:pPr algn="just"/>
          <a:r>
            <a:rPr lang="en-US" sz="2800" dirty="0">
              <a:solidFill>
                <a:schemeClr val="tx1"/>
              </a:solidFill>
            </a:rPr>
            <a:t>int a,b;</a:t>
          </a:r>
        </a:p>
        <a:p>
          <a:pPr algn="just"/>
          <a:r>
            <a:rPr lang="en-US" sz="2800" dirty="0">
              <a:solidFill>
                <a:schemeClr val="tx1"/>
              </a:solidFill>
            </a:rPr>
            <a:t>b=10;             // Valid as rvalue constant 10 is on R.H.S of =</a:t>
          </a:r>
        </a:p>
        <a:p>
          <a:pPr algn="just"/>
          <a:r>
            <a:rPr lang="en-US" sz="2800" dirty="0">
              <a:solidFill>
                <a:schemeClr val="tx1"/>
              </a:solidFill>
            </a:rPr>
            <a:t>10=a;            // Invalid as rvalue 10 is on L.H.S of =</a:t>
          </a:r>
        </a:p>
        <a:p>
          <a:pPr algn="just"/>
          <a:r>
            <a:rPr lang="en-US" sz="2800" dirty="0">
              <a:solidFill>
                <a:schemeClr val="tx1"/>
              </a:solidFill>
            </a:rPr>
            <a:t>a=b;             // Valid as both are variables may appear on either side of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58E21431-EF5B-4CC7-903B-6696EC8F3ACD}" srcId="{8DBD77CD-FA1A-4E1A-AAE2-70B0C44449DC}" destId="{B553BA7A-E824-4AA1-8AE6-AA106E976098}" srcOrd="0" destOrd="0" parTransId="{935CDCD4-BA35-4780-85F8-DC26BC64D521}" sibTransId="{15CFBA20-B645-4414-A9AA-39C81D71EDAF}"/>
    <dgm:cxn modelId="{44F33A64-07CE-4095-82C9-6207D42C49E9}" type="presOf" srcId="{B553BA7A-E824-4AA1-8AE6-AA106E976098}" destId="{CC2E53DA-1606-4A32-8811-A70BCBA848BB}" srcOrd="0" destOrd="0" presId="urn:microsoft.com/office/officeart/2005/8/layout/vList2"/>
    <dgm:cxn modelId="{A9713736-6D34-468C-8DA5-0BFA366312BC}" type="presOf" srcId="{8DBD77CD-FA1A-4E1A-AAE2-70B0C44449DC}" destId="{3E0BE02F-171D-4D36-8B1E-BF9DE7EF59A9}" srcOrd="0" destOrd="0" presId="urn:microsoft.com/office/officeart/2005/8/layout/vList2"/>
    <dgm:cxn modelId="{4BEC0FD8-038D-4D0B-A4FF-6F619DA62482}"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2D5AD46-74B8-4DB2-B81F-2E898EFEDCC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CC5CC7A4-2688-4FD8-9D2C-4FE0C9A2AF9C}">
      <dgm:prSet phldrT="[Text]" custT="1"/>
      <dgm:spPr>
        <a:solidFill>
          <a:schemeClr val="accent1">
            <a:lumMod val="60000"/>
            <a:lumOff val="40000"/>
          </a:schemeClr>
        </a:solidFill>
        <a:ln>
          <a:solidFill>
            <a:schemeClr val="tx1"/>
          </a:solidFill>
        </a:ln>
      </dgm:spPr>
      <dgm:t>
        <a:bodyPr/>
        <a:lstStyle/>
        <a:p>
          <a:r>
            <a:rPr lang="en-US" sz="4800" dirty="0">
              <a:solidFill>
                <a:schemeClr val="tx1"/>
              </a:solidFill>
            </a:rPr>
            <a:t>FAQs</a:t>
          </a:r>
        </a:p>
      </dgm:t>
    </dgm:pt>
    <dgm:pt modelId="{CB23741A-D2D4-4EE7-8358-86D92AB6B10A}" type="parTrans" cxnId="{47364C0F-7DD7-4210-B125-6E659B58D7B7}">
      <dgm:prSet/>
      <dgm:spPr/>
      <dgm:t>
        <a:bodyPr/>
        <a:lstStyle/>
        <a:p>
          <a:endParaRPr lang="en-US"/>
        </a:p>
      </dgm:t>
    </dgm:pt>
    <dgm:pt modelId="{DD133D7A-2C4F-44EA-BAD9-B5D22AB9C6E2}" type="sibTrans" cxnId="{47364C0F-7DD7-4210-B125-6E659B58D7B7}">
      <dgm:prSet/>
      <dgm:spPr/>
      <dgm:t>
        <a:bodyPr/>
        <a:lstStyle/>
        <a:p>
          <a:endParaRPr lang="en-US"/>
        </a:p>
      </dgm:t>
    </dgm:pt>
    <dgm:pt modelId="{21EBB6A0-C789-49C7-84FA-451F11BBE408}">
      <dgm:prSet phldrT="[Text]" custT="1"/>
      <dgm:spPr>
        <a:solidFill>
          <a:srgbClr val="CB5414"/>
        </a:solidFill>
      </dgm:spPr>
      <dgm:t>
        <a:bodyPr/>
        <a:lstStyle/>
        <a:p>
          <a:pPr algn="just"/>
          <a:endParaRPr lang="en-US" sz="2000" dirty="0">
            <a:solidFill>
              <a:schemeClr val="bg1"/>
            </a:solidFill>
          </a:endParaRPr>
        </a:p>
        <a:p>
          <a:pPr algn="just"/>
          <a:r>
            <a:rPr lang="en-US" sz="2000" dirty="0">
              <a:solidFill>
                <a:schemeClr val="bg1"/>
              </a:solidFill>
            </a:rPr>
            <a:t>Q1:Why </a:t>
          </a:r>
          <a:r>
            <a:rPr lang="en-US" sz="2000" dirty="0" err="1">
              <a:solidFill>
                <a:schemeClr val="bg1"/>
              </a:solidFill>
            </a:rPr>
            <a:t>int</a:t>
          </a:r>
          <a:r>
            <a:rPr lang="en-US" sz="2000" dirty="0">
              <a:solidFill>
                <a:schemeClr val="bg1"/>
              </a:solidFill>
            </a:rPr>
            <a:t> and long are two data types for storing integer values in memory ? Is long alone sufficient ?</a:t>
          </a:r>
        </a:p>
        <a:p>
          <a:pPr algn="just"/>
          <a:r>
            <a:rPr lang="en-US" sz="2000" dirty="0" err="1">
              <a:solidFill>
                <a:schemeClr val="bg1"/>
              </a:solidFill>
            </a:rPr>
            <a:t>Ans</a:t>
          </a:r>
          <a:r>
            <a:rPr lang="en-US" sz="2000" dirty="0">
              <a:solidFill>
                <a:schemeClr val="bg1"/>
              </a:solidFill>
            </a:rPr>
            <a:t>: No , Using long waste our memory space like using long  to store no. of students in a single class of your university is merely wastage of memory and memory is one of the valuable resource of our computer system .</a:t>
          </a:r>
        </a:p>
      </dgm:t>
    </dgm:pt>
    <dgm:pt modelId="{44C73E0D-4843-44DA-BD0B-844A51A774BA}" type="parTrans" cxnId="{5E4E5A83-7D8D-4D84-A1E0-5396E4784310}">
      <dgm:prSet/>
      <dgm:spPr/>
      <dgm:t>
        <a:bodyPr/>
        <a:lstStyle/>
        <a:p>
          <a:endParaRPr lang="en-US"/>
        </a:p>
      </dgm:t>
    </dgm:pt>
    <dgm:pt modelId="{857C51B2-8740-4855-99F9-40FD19B710F4}" type="sibTrans" cxnId="{5E4E5A83-7D8D-4D84-A1E0-5396E4784310}">
      <dgm:prSet/>
      <dgm:spPr/>
      <dgm:t>
        <a:bodyPr/>
        <a:lstStyle/>
        <a:p>
          <a:endParaRPr lang="en-US"/>
        </a:p>
      </dgm:t>
    </dgm:pt>
    <dgm:pt modelId="{0775E8A2-A4AC-48BA-82EA-C93DBCBDCCFA}">
      <dgm:prSet phldrT="[Text]" custT="1"/>
      <dgm:spPr>
        <a:solidFill>
          <a:schemeClr val="accent6">
            <a:lumMod val="50000"/>
          </a:schemeClr>
        </a:solidFill>
        <a:ln>
          <a:solidFill>
            <a:schemeClr val="tx1"/>
          </a:solidFill>
        </a:ln>
      </dgm:spPr>
      <dgm:t>
        <a:bodyPr/>
        <a:lstStyle/>
        <a:p>
          <a:pPr algn="just"/>
          <a:r>
            <a:rPr lang="en-US" sz="2000" dirty="0">
              <a:solidFill>
                <a:schemeClr val="bg1"/>
              </a:solidFill>
            </a:rPr>
            <a:t>Q3:I have read that </a:t>
          </a:r>
          <a:r>
            <a:rPr lang="en-US" sz="2000" dirty="0" err="1">
              <a:solidFill>
                <a:schemeClr val="bg1"/>
              </a:solidFill>
            </a:rPr>
            <a:t>int</a:t>
          </a:r>
          <a:r>
            <a:rPr lang="en-US" sz="2000" dirty="0">
              <a:solidFill>
                <a:schemeClr val="bg1"/>
              </a:solidFill>
            </a:rPr>
            <a:t> take two bytes in memory but when I use </a:t>
          </a:r>
          <a:r>
            <a:rPr lang="en-US" sz="2000" dirty="0" err="1">
              <a:solidFill>
                <a:schemeClr val="bg1"/>
              </a:solidFill>
            </a:rPr>
            <a:t>sizeof</a:t>
          </a:r>
          <a:r>
            <a:rPr lang="en-US" sz="2000" dirty="0">
              <a:solidFill>
                <a:schemeClr val="bg1"/>
              </a:solidFill>
            </a:rPr>
            <a:t>() operator  to check size of </a:t>
          </a:r>
          <a:r>
            <a:rPr lang="en-US" sz="2000" dirty="0" err="1">
              <a:solidFill>
                <a:schemeClr val="bg1"/>
              </a:solidFill>
            </a:rPr>
            <a:t>int</a:t>
          </a:r>
          <a:r>
            <a:rPr lang="en-US" sz="2000" dirty="0">
              <a:solidFill>
                <a:schemeClr val="bg1"/>
              </a:solidFill>
            </a:rPr>
            <a:t> on online compiler it prints 4 .Why online compiler takes more space  ?</a:t>
          </a:r>
        </a:p>
        <a:p>
          <a:pPr algn="just"/>
          <a:r>
            <a:rPr lang="en-US" sz="2000" dirty="0" err="1">
              <a:solidFill>
                <a:schemeClr val="bg1"/>
              </a:solidFill>
            </a:rPr>
            <a:t>Ans</a:t>
          </a:r>
          <a:r>
            <a:rPr lang="en-US" sz="2000" dirty="0">
              <a:solidFill>
                <a:schemeClr val="bg1"/>
              </a:solidFill>
            </a:rPr>
            <a:t>: size of integer data types is compiler dependent . Most of online compiler are 32 bit(4 Bytes)  so </a:t>
          </a:r>
          <a:r>
            <a:rPr lang="en-US" sz="2000" dirty="0" err="1">
              <a:solidFill>
                <a:schemeClr val="bg1"/>
              </a:solidFill>
            </a:rPr>
            <a:t>int</a:t>
          </a:r>
          <a:r>
            <a:rPr lang="en-US" sz="2000" dirty="0">
              <a:solidFill>
                <a:schemeClr val="bg1"/>
              </a:solidFill>
            </a:rPr>
            <a:t> takes 4 bytes on all these compilers but on </a:t>
          </a:r>
          <a:r>
            <a:rPr lang="en-US" sz="2000" dirty="0" err="1">
              <a:solidFill>
                <a:schemeClr val="bg1"/>
              </a:solidFill>
            </a:rPr>
            <a:t>turboc</a:t>
          </a:r>
          <a:r>
            <a:rPr lang="en-US" sz="2000" dirty="0">
              <a:solidFill>
                <a:schemeClr val="bg1"/>
              </a:solidFill>
            </a:rPr>
            <a:t> it takes 2 bytes .</a:t>
          </a:r>
        </a:p>
      </dgm:t>
    </dgm:pt>
    <dgm:pt modelId="{95E6D0D2-C2A1-44FC-B1A1-293FBBB62FF8}" type="parTrans" cxnId="{01A4F2E8-AEFA-4759-A3E2-9883CA82AA8B}">
      <dgm:prSet/>
      <dgm:spPr/>
      <dgm:t>
        <a:bodyPr/>
        <a:lstStyle/>
        <a:p>
          <a:endParaRPr lang="en-US"/>
        </a:p>
      </dgm:t>
    </dgm:pt>
    <dgm:pt modelId="{45FB3268-A389-4F93-8886-5A41D6A287AC}" type="sibTrans" cxnId="{01A4F2E8-AEFA-4759-A3E2-9883CA82AA8B}">
      <dgm:prSet/>
      <dgm:spPr/>
      <dgm:t>
        <a:bodyPr/>
        <a:lstStyle/>
        <a:p>
          <a:endParaRPr lang="en-US"/>
        </a:p>
      </dgm:t>
    </dgm:pt>
    <dgm:pt modelId="{8FAF0A35-163A-422E-8D2D-0218447708E9}">
      <dgm:prSet phldrT="[Text]"/>
      <dgm:spPr>
        <a:solidFill>
          <a:srgbClr val="BC8F00"/>
        </a:solidFill>
        <a:ln>
          <a:solidFill>
            <a:schemeClr val="tx1"/>
          </a:solidFill>
        </a:ln>
      </dgm:spPr>
      <dgm:t>
        <a:bodyPr/>
        <a:lstStyle/>
        <a:p>
          <a:pPr algn="just"/>
          <a:r>
            <a:rPr lang="en-US" dirty="0"/>
            <a:t>Q2: Identifiers can take alphabets , digits and underscore but when I take 2020_roll as identifier Compiler generates an  error message . Kindly tell me why it happened ?</a:t>
          </a:r>
        </a:p>
        <a:p>
          <a:pPr algn="just"/>
          <a:r>
            <a:rPr lang="en-US" dirty="0" err="1"/>
            <a:t>Ans</a:t>
          </a:r>
          <a:r>
            <a:rPr lang="en-US" dirty="0"/>
            <a:t>: The first character of identifier cannot be digit that is the rule of naming variables , so compiler generates an error message .</a:t>
          </a:r>
          <a:endParaRPr lang="en-US" dirty="0">
            <a:solidFill>
              <a:schemeClr val="tx1"/>
            </a:solidFill>
          </a:endParaRPr>
        </a:p>
      </dgm:t>
    </dgm:pt>
    <dgm:pt modelId="{EBC200B0-34C6-4B58-8BBD-EE7F2AE0C043}" type="parTrans" cxnId="{49B3FEFF-795E-4D5F-905C-29F95A932245}">
      <dgm:prSet/>
      <dgm:spPr/>
      <dgm:t>
        <a:bodyPr/>
        <a:lstStyle/>
        <a:p>
          <a:endParaRPr lang="en-US"/>
        </a:p>
      </dgm:t>
    </dgm:pt>
    <dgm:pt modelId="{B3EB55E5-B957-4944-9FCF-FB8DBFC87EE2}" type="sibTrans" cxnId="{49B3FEFF-795E-4D5F-905C-29F95A932245}">
      <dgm:prSet/>
      <dgm:spPr/>
      <dgm:t>
        <a:bodyPr/>
        <a:lstStyle/>
        <a:p>
          <a:endParaRPr lang="en-US"/>
        </a:p>
      </dgm:t>
    </dgm:pt>
    <dgm:pt modelId="{0BDA1DEE-BE25-4B6C-975C-98ABDF71A1A5}">
      <dgm:prSet phldrT="[Text]"/>
      <dgm:spPr>
        <a:solidFill>
          <a:srgbClr val="002060"/>
        </a:solidFill>
      </dgm:spPr>
      <dgm:t>
        <a:bodyPr/>
        <a:lstStyle/>
        <a:p>
          <a:pPr algn="just"/>
          <a:r>
            <a:rPr lang="en-US" dirty="0"/>
            <a:t>Q4: Character constant should take single character but ‘\n’ and ‘\t’ takes two characters ,why ? </a:t>
          </a:r>
        </a:p>
        <a:p>
          <a:pPr algn="just"/>
          <a:endParaRPr lang="en-US" dirty="0"/>
        </a:p>
        <a:p>
          <a:pPr algn="just"/>
          <a:r>
            <a:rPr lang="en-US" dirty="0" err="1"/>
            <a:t>Ans</a:t>
          </a:r>
          <a:r>
            <a:rPr lang="en-US" dirty="0"/>
            <a:t>: All escape sequences like ‘\n and ‘\t’ are special characters preceded by \  .</a:t>
          </a:r>
        </a:p>
      </dgm:t>
    </dgm:pt>
    <dgm:pt modelId="{508235DC-F4E7-4A53-84F4-EF1FCFA4C4A1}" type="parTrans" cxnId="{FC9D6765-9B2A-4A1E-8325-22D3153FDB32}">
      <dgm:prSet/>
      <dgm:spPr/>
      <dgm:t>
        <a:bodyPr/>
        <a:lstStyle/>
        <a:p>
          <a:endParaRPr lang="en-US"/>
        </a:p>
      </dgm:t>
    </dgm:pt>
    <dgm:pt modelId="{FEAF9FE8-0006-43F9-A06B-20551AF72A34}" type="sibTrans" cxnId="{FC9D6765-9B2A-4A1E-8325-22D3153FDB32}">
      <dgm:prSet/>
      <dgm:spPr/>
      <dgm:t>
        <a:bodyPr/>
        <a:lstStyle/>
        <a:p>
          <a:endParaRPr lang="en-US"/>
        </a:p>
      </dgm:t>
    </dgm:pt>
    <dgm:pt modelId="{FB8998A6-DD17-4F8B-BADC-F6DFEBC47D16}" type="pres">
      <dgm:prSet presAssocID="{C2D5AD46-74B8-4DB2-B81F-2E898EFEDCCE}" presName="diagram" presStyleCnt="0">
        <dgm:presLayoutVars>
          <dgm:chMax val="1"/>
          <dgm:dir/>
          <dgm:animLvl val="ctr"/>
          <dgm:resizeHandles val="exact"/>
        </dgm:presLayoutVars>
      </dgm:prSet>
      <dgm:spPr/>
      <dgm:t>
        <a:bodyPr/>
        <a:lstStyle/>
        <a:p>
          <a:endParaRPr lang="en-US"/>
        </a:p>
      </dgm:t>
    </dgm:pt>
    <dgm:pt modelId="{7E9D0199-6444-405F-80B9-C7AA854663F6}" type="pres">
      <dgm:prSet presAssocID="{C2D5AD46-74B8-4DB2-B81F-2E898EFEDCCE}" presName="matrix" presStyleCnt="0"/>
      <dgm:spPr/>
    </dgm:pt>
    <dgm:pt modelId="{BFCDA17C-2FAE-4DEA-BE72-E9876F82354F}" type="pres">
      <dgm:prSet presAssocID="{C2D5AD46-74B8-4DB2-B81F-2E898EFEDCCE}" presName="tile1" presStyleLbl="node1" presStyleIdx="0" presStyleCnt="4"/>
      <dgm:spPr/>
      <dgm:t>
        <a:bodyPr/>
        <a:lstStyle/>
        <a:p>
          <a:endParaRPr lang="en-US"/>
        </a:p>
      </dgm:t>
    </dgm:pt>
    <dgm:pt modelId="{631EC184-B514-4A0F-9CB4-6DEA94ABB296}" type="pres">
      <dgm:prSet presAssocID="{C2D5AD46-74B8-4DB2-B81F-2E898EFEDCCE}" presName="tile1text" presStyleLbl="node1" presStyleIdx="0" presStyleCnt="4">
        <dgm:presLayoutVars>
          <dgm:chMax val="0"/>
          <dgm:chPref val="0"/>
          <dgm:bulletEnabled val="1"/>
        </dgm:presLayoutVars>
      </dgm:prSet>
      <dgm:spPr/>
      <dgm:t>
        <a:bodyPr/>
        <a:lstStyle/>
        <a:p>
          <a:endParaRPr lang="en-US"/>
        </a:p>
      </dgm:t>
    </dgm:pt>
    <dgm:pt modelId="{7863D64C-CD2A-48CE-A88F-22C5503ABC84}" type="pres">
      <dgm:prSet presAssocID="{C2D5AD46-74B8-4DB2-B81F-2E898EFEDCCE}" presName="tile2" presStyleLbl="node1" presStyleIdx="1" presStyleCnt="4"/>
      <dgm:spPr/>
      <dgm:t>
        <a:bodyPr/>
        <a:lstStyle/>
        <a:p>
          <a:endParaRPr lang="en-US"/>
        </a:p>
      </dgm:t>
    </dgm:pt>
    <dgm:pt modelId="{F2C6C04E-D07C-4213-99C5-D5FC0F72D00C}" type="pres">
      <dgm:prSet presAssocID="{C2D5AD46-74B8-4DB2-B81F-2E898EFEDCCE}" presName="tile2text" presStyleLbl="node1" presStyleIdx="1" presStyleCnt="4">
        <dgm:presLayoutVars>
          <dgm:chMax val="0"/>
          <dgm:chPref val="0"/>
          <dgm:bulletEnabled val="1"/>
        </dgm:presLayoutVars>
      </dgm:prSet>
      <dgm:spPr/>
      <dgm:t>
        <a:bodyPr/>
        <a:lstStyle/>
        <a:p>
          <a:endParaRPr lang="en-US"/>
        </a:p>
      </dgm:t>
    </dgm:pt>
    <dgm:pt modelId="{A056E887-7AE5-44FA-923A-CC2064BB3046}" type="pres">
      <dgm:prSet presAssocID="{C2D5AD46-74B8-4DB2-B81F-2E898EFEDCCE}" presName="tile3" presStyleLbl="node1" presStyleIdx="2" presStyleCnt="4"/>
      <dgm:spPr/>
      <dgm:t>
        <a:bodyPr/>
        <a:lstStyle/>
        <a:p>
          <a:endParaRPr lang="en-US"/>
        </a:p>
      </dgm:t>
    </dgm:pt>
    <dgm:pt modelId="{D87F265B-B6BD-4019-ABF7-33CC1105352F}" type="pres">
      <dgm:prSet presAssocID="{C2D5AD46-74B8-4DB2-B81F-2E898EFEDCCE}" presName="tile3text" presStyleLbl="node1" presStyleIdx="2" presStyleCnt="4">
        <dgm:presLayoutVars>
          <dgm:chMax val="0"/>
          <dgm:chPref val="0"/>
          <dgm:bulletEnabled val="1"/>
        </dgm:presLayoutVars>
      </dgm:prSet>
      <dgm:spPr/>
      <dgm:t>
        <a:bodyPr/>
        <a:lstStyle/>
        <a:p>
          <a:endParaRPr lang="en-US"/>
        </a:p>
      </dgm:t>
    </dgm:pt>
    <dgm:pt modelId="{75CE81B6-1543-4963-B416-7D04FF77239D}" type="pres">
      <dgm:prSet presAssocID="{C2D5AD46-74B8-4DB2-B81F-2E898EFEDCCE}" presName="tile4" presStyleLbl="node1" presStyleIdx="3" presStyleCnt="4"/>
      <dgm:spPr/>
      <dgm:t>
        <a:bodyPr/>
        <a:lstStyle/>
        <a:p>
          <a:endParaRPr lang="en-US"/>
        </a:p>
      </dgm:t>
    </dgm:pt>
    <dgm:pt modelId="{B5FD3F77-B0D1-4C1A-8C48-15CD2702175D}" type="pres">
      <dgm:prSet presAssocID="{C2D5AD46-74B8-4DB2-B81F-2E898EFEDCCE}" presName="tile4text" presStyleLbl="node1" presStyleIdx="3" presStyleCnt="4">
        <dgm:presLayoutVars>
          <dgm:chMax val="0"/>
          <dgm:chPref val="0"/>
          <dgm:bulletEnabled val="1"/>
        </dgm:presLayoutVars>
      </dgm:prSet>
      <dgm:spPr/>
      <dgm:t>
        <a:bodyPr/>
        <a:lstStyle/>
        <a:p>
          <a:endParaRPr lang="en-US"/>
        </a:p>
      </dgm:t>
    </dgm:pt>
    <dgm:pt modelId="{D87291A8-C189-4973-9D7F-7B6EA89C7FEF}" type="pres">
      <dgm:prSet presAssocID="{C2D5AD46-74B8-4DB2-B81F-2E898EFEDCCE}" presName="centerTile" presStyleLbl="fgShp" presStyleIdx="0" presStyleCnt="1">
        <dgm:presLayoutVars>
          <dgm:chMax val="0"/>
          <dgm:chPref val="0"/>
        </dgm:presLayoutVars>
      </dgm:prSet>
      <dgm:spPr/>
      <dgm:t>
        <a:bodyPr/>
        <a:lstStyle/>
        <a:p>
          <a:endParaRPr lang="en-US"/>
        </a:p>
      </dgm:t>
    </dgm:pt>
  </dgm:ptLst>
  <dgm:cxnLst>
    <dgm:cxn modelId="{70C14F43-7D48-4BFA-8601-1879B59FCC92}" type="presOf" srcId="{0BDA1DEE-BE25-4B6C-975C-98ABDF71A1A5}" destId="{75CE81B6-1543-4963-B416-7D04FF77239D}" srcOrd="0" destOrd="0" presId="urn:microsoft.com/office/officeart/2005/8/layout/matrix1"/>
    <dgm:cxn modelId="{0F4D001D-26B5-4C4B-B560-CEA9153FE2CE}" type="presOf" srcId="{8FAF0A35-163A-422E-8D2D-0218447708E9}" destId="{A056E887-7AE5-44FA-923A-CC2064BB3046}" srcOrd="0" destOrd="0" presId="urn:microsoft.com/office/officeart/2005/8/layout/matrix1"/>
    <dgm:cxn modelId="{37755819-A145-4287-9C6D-409BB7B1607D}" type="presOf" srcId="{0775E8A2-A4AC-48BA-82EA-C93DBCBDCCFA}" destId="{7863D64C-CD2A-48CE-A88F-22C5503ABC84}" srcOrd="0" destOrd="0" presId="urn:microsoft.com/office/officeart/2005/8/layout/matrix1"/>
    <dgm:cxn modelId="{B4846F6C-78BB-4C88-9648-A7C0D57BF66E}" type="presOf" srcId="{0BDA1DEE-BE25-4B6C-975C-98ABDF71A1A5}" destId="{B5FD3F77-B0D1-4C1A-8C48-15CD2702175D}" srcOrd="1" destOrd="0" presId="urn:microsoft.com/office/officeart/2005/8/layout/matrix1"/>
    <dgm:cxn modelId="{F2217F01-378E-4E95-88A5-096E9A8A2E64}" type="presOf" srcId="{21EBB6A0-C789-49C7-84FA-451F11BBE408}" destId="{BFCDA17C-2FAE-4DEA-BE72-E9876F82354F}" srcOrd="0" destOrd="0" presId="urn:microsoft.com/office/officeart/2005/8/layout/matrix1"/>
    <dgm:cxn modelId="{49B3FEFF-795E-4D5F-905C-29F95A932245}" srcId="{CC5CC7A4-2688-4FD8-9D2C-4FE0C9A2AF9C}" destId="{8FAF0A35-163A-422E-8D2D-0218447708E9}" srcOrd="2" destOrd="0" parTransId="{EBC200B0-34C6-4B58-8BBD-EE7F2AE0C043}" sibTransId="{B3EB55E5-B957-4944-9FCF-FB8DBFC87EE2}"/>
    <dgm:cxn modelId="{01A4F2E8-AEFA-4759-A3E2-9883CA82AA8B}" srcId="{CC5CC7A4-2688-4FD8-9D2C-4FE0C9A2AF9C}" destId="{0775E8A2-A4AC-48BA-82EA-C93DBCBDCCFA}" srcOrd="1" destOrd="0" parTransId="{95E6D0D2-C2A1-44FC-B1A1-293FBBB62FF8}" sibTransId="{45FB3268-A389-4F93-8886-5A41D6A287AC}"/>
    <dgm:cxn modelId="{FC9D6765-9B2A-4A1E-8325-22D3153FDB32}" srcId="{CC5CC7A4-2688-4FD8-9D2C-4FE0C9A2AF9C}" destId="{0BDA1DEE-BE25-4B6C-975C-98ABDF71A1A5}" srcOrd="3" destOrd="0" parTransId="{508235DC-F4E7-4A53-84F4-EF1FCFA4C4A1}" sibTransId="{FEAF9FE8-0006-43F9-A06B-20551AF72A34}"/>
    <dgm:cxn modelId="{34A9EE43-2019-4690-9E5B-F07C5FD2A411}" type="presOf" srcId="{C2D5AD46-74B8-4DB2-B81F-2E898EFEDCCE}" destId="{FB8998A6-DD17-4F8B-BADC-F6DFEBC47D16}" srcOrd="0" destOrd="0" presId="urn:microsoft.com/office/officeart/2005/8/layout/matrix1"/>
    <dgm:cxn modelId="{A0D9BF85-C867-4715-83C2-DE0551BF4170}" type="presOf" srcId="{CC5CC7A4-2688-4FD8-9D2C-4FE0C9A2AF9C}" destId="{D87291A8-C189-4973-9D7F-7B6EA89C7FEF}" srcOrd="0" destOrd="0" presId="urn:microsoft.com/office/officeart/2005/8/layout/matrix1"/>
    <dgm:cxn modelId="{47364C0F-7DD7-4210-B125-6E659B58D7B7}" srcId="{C2D5AD46-74B8-4DB2-B81F-2E898EFEDCCE}" destId="{CC5CC7A4-2688-4FD8-9D2C-4FE0C9A2AF9C}" srcOrd="0" destOrd="0" parTransId="{CB23741A-D2D4-4EE7-8358-86D92AB6B10A}" sibTransId="{DD133D7A-2C4F-44EA-BAD9-B5D22AB9C6E2}"/>
    <dgm:cxn modelId="{5E4E5A83-7D8D-4D84-A1E0-5396E4784310}" srcId="{CC5CC7A4-2688-4FD8-9D2C-4FE0C9A2AF9C}" destId="{21EBB6A0-C789-49C7-84FA-451F11BBE408}" srcOrd="0" destOrd="0" parTransId="{44C73E0D-4843-44DA-BD0B-844A51A774BA}" sibTransId="{857C51B2-8740-4855-99F9-40FD19B710F4}"/>
    <dgm:cxn modelId="{437488A2-693B-4206-93F1-EE8468E96A5A}" type="presOf" srcId="{0775E8A2-A4AC-48BA-82EA-C93DBCBDCCFA}" destId="{F2C6C04E-D07C-4213-99C5-D5FC0F72D00C}" srcOrd="1" destOrd="0" presId="urn:microsoft.com/office/officeart/2005/8/layout/matrix1"/>
    <dgm:cxn modelId="{2EDB95FD-8B9A-4554-BB1B-B9B12F4F08EF}" type="presOf" srcId="{21EBB6A0-C789-49C7-84FA-451F11BBE408}" destId="{631EC184-B514-4A0F-9CB4-6DEA94ABB296}" srcOrd="1" destOrd="0" presId="urn:microsoft.com/office/officeart/2005/8/layout/matrix1"/>
    <dgm:cxn modelId="{6A6C5492-3E8F-4D25-847A-1B4E225EDA93}" type="presOf" srcId="{8FAF0A35-163A-422E-8D2D-0218447708E9}" destId="{D87F265B-B6BD-4019-ABF7-33CC1105352F}" srcOrd="1" destOrd="0" presId="urn:microsoft.com/office/officeart/2005/8/layout/matrix1"/>
    <dgm:cxn modelId="{2C814153-BDAE-4398-BF10-7BF57B9ED9F3}" type="presParOf" srcId="{FB8998A6-DD17-4F8B-BADC-F6DFEBC47D16}" destId="{7E9D0199-6444-405F-80B9-C7AA854663F6}" srcOrd="0" destOrd="0" presId="urn:microsoft.com/office/officeart/2005/8/layout/matrix1"/>
    <dgm:cxn modelId="{39A9B928-BCAE-4EFB-BA19-D44EED73834F}" type="presParOf" srcId="{7E9D0199-6444-405F-80B9-C7AA854663F6}" destId="{BFCDA17C-2FAE-4DEA-BE72-E9876F82354F}" srcOrd="0" destOrd="0" presId="urn:microsoft.com/office/officeart/2005/8/layout/matrix1"/>
    <dgm:cxn modelId="{36B9F406-E14D-4906-B5FD-676234972492}" type="presParOf" srcId="{7E9D0199-6444-405F-80B9-C7AA854663F6}" destId="{631EC184-B514-4A0F-9CB4-6DEA94ABB296}" srcOrd="1" destOrd="0" presId="urn:microsoft.com/office/officeart/2005/8/layout/matrix1"/>
    <dgm:cxn modelId="{4ADFF560-C9E4-4066-9402-C21197A8DC4A}" type="presParOf" srcId="{7E9D0199-6444-405F-80B9-C7AA854663F6}" destId="{7863D64C-CD2A-48CE-A88F-22C5503ABC84}" srcOrd="2" destOrd="0" presId="urn:microsoft.com/office/officeart/2005/8/layout/matrix1"/>
    <dgm:cxn modelId="{C0300F07-D710-48F7-AAC4-D3D30A290734}" type="presParOf" srcId="{7E9D0199-6444-405F-80B9-C7AA854663F6}" destId="{F2C6C04E-D07C-4213-99C5-D5FC0F72D00C}" srcOrd="3" destOrd="0" presId="urn:microsoft.com/office/officeart/2005/8/layout/matrix1"/>
    <dgm:cxn modelId="{FB842754-68FF-4CB1-9AD2-CBC6B26B3256}" type="presParOf" srcId="{7E9D0199-6444-405F-80B9-C7AA854663F6}" destId="{A056E887-7AE5-44FA-923A-CC2064BB3046}" srcOrd="4" destOrd="0" presId="urn:microsoft.com/office/officeart/2005/8/layout/matrix1"/>
    <dgm:cxn modelId="{3BE09698-AED5-4907-A498-CB28E53184EB}" type="presParOf" srcId="{7E9D0199-6444-405F-80B9-C7AA854663F6}" destId="{D87F265B-B6BD-4019-ABF7-33CC1105352F}" srcOrd="5" destOrd="0" presId="urn:microsoft.com/office/officeart/2005/8/layout/matrix1"/>
    <dgm:cxn modelId="{1960DC5E-7300-4DA4-A344-0323A1EE4204}" type="presParOf" srcId="{7E9D0199-6444-405F-80B9-C7AA854663F6}" destId="{75CE81B6-1543-4963-B416-7D04FF77239D}" srcOrd="6" destOrd="0" presId="urn:microsoft.com/office/officeart/2005/8/layout/matrix1"/>
    <dgm:cxn modelId="{F2839BDE-E57D-41C2-9924-0997F6E30528}" type="presParOf" srcId="{7E9D0199-6444-405F-80B9-C7AA854663F6}" destId="{B5FD3F77-B0D1-4C1A-8C48-15CD2702175D}" srcOrd="7" destOrd="0" presId="urn:microsoft.com/office/officeart/2005/8/layout/matrix1"/>
    <dgm:cxn modelId="{827FA955-9B42-4708-A0AE-BF3F942632C5}" type="presParOf" srcId="{FB8998A6-DD17-4F8B-BADC-F6DFEBC47D16}" destId="{D87291A8-C189-4973-9D7F-7B6EA89C7FE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2D5AD46-74B8-4DB2-B81F-2E898EFEDCC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CC5CC7A4-2688-4FD8-9D2C-4FE0C9A2AF9C}">
      <dgm:prSet phldrT="[Text]" custT="1"/>
      <dgm:spPr>
        <a:solidFill>
          <a:schemeClr val="accent1">
            <a:lumMod val="60000"/>
            <a:lumOff val="40000"/>
          </a:schemeClr>
        </a:solidFill>
        <a:ln>
          <a:solidFill>
            <a:schemeClr val="tx1"/>
          </a:solidFill>
        </a:ln>
      </dgm:spPr>
      <dgm:t>
        <a:bodyPr/>
        <a:lstStyle/>
        <a:p>
          <a:r>
            <a:rPr lang="en-US" sz="4800" dirty="0">
              <a:solidFill>
                <a:schemeClr val="tx1"/>
              </a:solidFill>
            </a:rPr>
            <a:t>FAQs</a:t>
          </a:r>
        </a:p>
      </dgm:t>
    </dgm:pt>
    <dgm:pt modelId="{CB23741A-D2D4-4EE7-8358-86D92AB6B10A}" type="parTrans" cxnId="{47364C0F-7DD7-4210-B125-6E659B58D7B7}">
      <dgm:prSet/>
      <dgm:spPr/>
      <dgm:t>
        <a:bodyPr/>
        <a:lstStyle/>
        <a:p>
          <a:endParaRPr lang="en-US"/>
        </a:p>
      </dgm:t>
    </dgm:pt>
    <dgm:pt modelId="{DD133D7A-2C4F-44EA-BAD9-B5D22AB9C6E2}" type="sibTrans" cxnId="{47364C0F-7DD7-4210-B125-6E659B58D7B7}">
      <dgm:prSet/>
      <dgm:spPr/>
      <dgm:t>
        <a:bodyPr/>
        <a:lstStyle/>
        <a:p>
          <a:endParaRPr lang="en-US"/>
        </a:p>
      </dgm:t>
    </dgm:pt>
    <dgm:pt modelId="{21EBB6A0-C789-49C7-84FA-451F11BBE408}">
      <dgm:prSet phldrT="[Text]" custT="1"/>
      <dgm:spPr>
        <a:solidFill>
          <a:srgbClr val="CB5414"/>
        </a:solidFill>
      </dgm:spPr>
      <dgm:t>
        <a:bodyPr/>
        <a:lstStyle/>
        <a:p>
          <a:pPr algn="just"/>
          <a:r>
            <a:rPr lang="en-US" sz="2000" dirty="0"/>
            <a:t>Q5: Can we change value of constant defined by #define ?</a:t>
          </a:r>
        </a:p>
        <a:p>
          <a:pPr algn="just"/>
          <a:r>
            <a:rPr lang="en-US" sz="2000" dirty="0" err="1"/>
            <a:t>Ans</a:t>
          </a:r>
          <a:r>
            <a:rPr lang="en-US" sz="2000" dirty="0"/>
            <a:t>: No, Constant of any type cannot be modified </a:t>
          </a:r>
          <a:endParaRPr lang="en-US" sz="2000" dirty="0">
            <a:solidFill>
              <a:schemeClr val="bg1"/>
            </a:solidFill>
          </a:endParaRPr>
        </a:p>
      </dgm:t>
    </dgm:pt>
    <dgm:pt modelId="{44C73E0D-4843-44DA-BD0B-844A51A774BA}" type="parTrans" cxnId="{5E4E5A83-7D8D-4D84-A1E0-5396E4784310}">
      <dgm:prSet/>
      <dgm:spPr/>
      <dgm:t>
        <a:bodyPr/>
        <a:lstStyle/>
        <a:p>
          <a:endParaRPr lang="en-US"/>
        </a:p>
      </dgm:t>
    </dgm:pt>
    <dgm:pt modelId="{857C51B2-8740-4855-99F9-40FD19B710F4}" type="sibTrans" cxnId="{5E4E5A83-7D8D-4D84-A1E0-5396E4784310}">
      <dgm:prSet/>
      <dgm:spPr/>
      <dgm:t>
        <a:bodyPr/>
        <a:lstStyle/>
        <a:p>
          <a:endParaRPr lang="en-US"/>
        </a:p>
      </dgm:t>
    </dgm:pt>
    <dgm:pt modelId="{0775E8A2-A4AC-48BA-82EA-C93DBCBDCCFA}">
      <dgm:prSet phldrT="[Text]" custT="1"/>
      <dgm:spPr>
        <a:solidFill>
          <a:schemeClr val="accent6">
            <a:lumMod val="50000"/>
          </a:schemeClr>
        </a:solidFill>
      </dgm:spPr>
      <dgm:t>
        <a:bodyPr/>
        <a:lstStyle/>
        <a:p>
          <a:pPr algn="just"/>
          <a:r>
            <a:rPr lang="en-US" sz="2000" dirty="0"/>
            <a:t>Q7: What are the memory space requirements of derived data types ?</a:t>
          </a:r>
        </a:p>
        <a:p>
          <a:pPr algn="just"/>
          <a:r>
            <a:rPr lang="en-US" sz="2000" dirty="0" err="1"/>
            <a:t>Ans</a:t>
          </a:r>
          <a:r>
            <a:rPr lang="en-US" sz="2000" dirty="0"/>
            <a:t>: Derived data types are the combination of predefined data types so their space is calculated by adding up space of all primary data types from which derived data type composed of .</a:t>
          </a:r>
          <a:endParaRPr lang="en-US" sz="2000" dirty="0">
            <a:solidFill>
              <a:schemeClr val="bg1"/>
            </a:solidFill>
          </a:endParaRPr>
        </a:p>
      </dgm:t>
    </dgm:pt>
    <dgm:pt modelId="{95E6D0D2-C2A1-44FC-B1A1-293FBBB62FF8}" type="parTrans" cxnId="{01A4F2E8-AEFA-4759-A3E2-9883CA82AA8B}">
      <dgm:prSet/>
      <dgm:spPr/>
      <dgm:t>
        <a:bodyPr/>
        <a:lstStyle/>
        <a:p>
          <a:endParaRPr lang="en-US"/>
        </a:p>
      </dgm:t>
    </dgm:pt>
    <dgm:pt modelId="{45FB3268-A389-4F93-8886-5A41D6A287AC}" type="sibTrans" cxnId="{01A4F2E8-AEFA-4759-A3E2-9883CA82AA8B}">
      <dgm:prSet/>
      <dgm:spPr/>
      <dgm:t>
        <a:bodyPr/>
        <a:lstStyle/>
        <a:p>
          <a:endParaRPr lang="en-US"/>
        </a:p>
      </dgm:t>
    </dgm:pt>
    <dgm:pt modelId="{8FAF0A35-163A-422E-8D2D-0218447708E9}">
      <dgm:prSet phldrT="[Text]"/>
      <dgm:spPr>
        <a:solidFill>
          <a:srgbClr val="BC8F00"/>
        </a:solidFill>
        <a:ln>
          <a:solidFill>
            <a:schemeClr val="tx1"/>
          </a:solidFill>
        </a:ln>
      </dgm:spPr>
      <dgm:t>
        <a:bodyPr/>
        <a:lstStyle/>
        <a:p>
          <a:pPr algn="just"/>
          <a:r>
            <a:rPr lang="en-US" dirty="0"/>
            <a:t>Q6: I store my city population in </a:t>
          </a:r>
          <a:r>
            <a:rPr lang="en-US" dirty="0" err="1"/>
            <a:t>int</a:t>
          </a:r>
          <a:r>
            <a:rPr lang="en-US" dirty="0"/>
            <a:t> variable it is 50000 but when I print it was some garbage value why it happened ?</a:t>
          </a:r>
        </a:p>
        <a:p>
          <a:pPr algn="just"/>
          <a:r>
            <a:rPr lang="en-US" dirty="0" err="1"/>
            <a:t>Ans</a:t>
          </a:r>
          <a:r>
            <a:rPr lang="en-US" dirty="0"/>
            <a:t>: You worked on 16 bit compiler. </a:t>
          </a:r>
          <a:r>
            <a:rPr lang="en-US" dirty="0" err="1"/>
            <a:t>int</a:t>
          </a:r>
          <a:r>
            <a:rPr lang="en-US" dirty="0"/>
            <a:t> take two bytes and can store value in range -32768 to 32767 so 50000 cannot be stored in this variable you can take long to store this value   .</a:t>
          </a:r>
          <a:endParaRPr lang="en-US" dirty="0">
            <a:solidFill>
              <a:schemeClr val="tx1"/>
            </a:solidFill>
          </a:endParaRPr>
        </a:p>
      </dgm:t>
    </dgm:pt>
    <dgm:pt modelId="{EBC200B0-34C6-4B58-8BBD-EE7F2AE0C043}" type="parTrans" cxnId="{49B3FEFF-795E-4D5F-905C-29F95A932245}">
      <dgm:prSet/>
      <dgm:spPr/>
      <dgm:t>
        <a:bodyPr/>
        <a:lstStyle/>
        <a:p>
          <a:endParaRPr lang="en-US"/>
        </a:p>
      </dgm:t>
    </dgm:pt>
    <dgm:pt modelId="{B3EB55E5-B957-4944-9FCF-FB8DBFC87EE2}" type="sibTrans" cxnId="{49B3FEFF-795E-4D5F-905C-29F95A932245}">
      <dgm:prSet/>
      <dgm:spPr/>
      <dgm:t>
        <a:bodyPr/>
        <a:lstStyle/>
        <a:p>
          <a:endParaRPr lang="en-US"/>
        </a:p>
      </dgm:t>
    </dgm:pt>
    <dgm:pt modelId="{0BDA1DEE-BE25-4B6C-975C-98ABDF71A1A5}">
      <dgm:prSet phldrT="[Text]"/>
      <dgm:spPr>
        <a:solidFill>
          <a:srgbClr val="002060"/>
        </a:solidFill>
      </dgm:spPr>
      <dgm:t>
        <a:bodyPr/>
        <a:lstStyle/>
        <a:p>
          <a:pPr algn="just"/>
          <a:r>
            <a:rPr lang="en-US" dirty="0"/>
            <a:t>Q8 : When I use short x;  compiler did not generate any error </a:t>
          </a:r>
          <a:r>
            <a:rPr lang="en-US" dirty="0" err="1"/>
            <a:t>message.Ccan</a:t>
          </a:r>
          <a:r>
            <a:rPr lang="en-US" dirty="0"/>
            <a:t> we use short without </a:t>
          </a:r>
          <a:r>
            <a:rPr lang="en-US" dirty="0" err="1"/>
            <a:t>int</a:t>
          </a:r>
          <a:r>
            <a:rPr lang="en-US" dirty="0"/>
            <a:t> ?</a:t>
          </a:r>
        </a:p>
        <a:p>
          <a:pPr algn="just"/>
          <a:r>
            <a:rPr lang="en-US" dirty="0" err="1"/>
            <a:t>Ans</a:t>
          </a:r>
          <a:r>
            <a:rPr lang="en-US" dirty="0"/>
            <a:t>: short x; or short </a:t>
          </a:r>
          <a:r>
            <a:rPr lang="en-US" dirty="0" err="1"/>
            <a:t>int</a:t>
          </a:r>
          <a:r>
            <a:rPr lang="en-US" dirty="0"/>
            <a:t> x ; have same meaning so compiler will not generate any error message .</a:t>
          </a:r>
        </a:p>
      </dgm:t>
    </dgm:pt>
    <dgm:pt modelId="{508235DC-F4E7-4A53-84F4-EF1FCFA4C4A1}" type="parTrans" cxnId="{FC9D6765-9B2A-4A1E-8325-22D3153FDB32}">
      <dgm:prSet/>
      <dgm:spPr/>
      <dgm:t>
        <a:bodyPr/>
        <a:lstStyle/>
        <a:p>
          <a:endParaRPr lang="en-US"/>
        </a:p>
      </dgm:t>
    </dgm:pt>
    <dgm:pt modelId="{FEAF9FE8-0006-43F9-A06B-20551AF72A34}" type="sibTrans" cxnId="{FC9D6765-9B2A-4A1E-8325-22D3153FDB32}">
      <dgm:prSet/>
      <dgm:spPr/>
      <dgm:t>
        <a:bodyPr/>
        <a:lstStyle/>
        <a:p>
          <a:endParaRPr lang="en-US"/>
        </a:p>
      </dgm:t>
    </dgm:pt>
    <dgm:pt modelId="{FB8998A6-DD17-4F8B-BADC-F6DFEBC47D16}" type="pres">
      <dgm:prSet presAssocID="{C2D5AD46-74B8-4DB2-B81F-2E898EFEDCCE}" presName="diagram" presStyleCnt="0">
        <dgm:presLayoutVars>
          <dgm:chMax val="1"/>
          <dgm:dir/>
          <dgm:animLvl val="ctr"/>
          <dgm:resizeHandles val="exact"/>
        </dgm:presLayoutVars>
      </dgm:prSet>
      <dgm:spPr/>
      <dgm:t>
        <a:bodyPr/>
        <a:lstStyle/>
        <a:p>
          <a:endParaRPr lang="en-US"/>
        </a:p>
      </dgm:t>
    </dgm:pt>
    <dgm:pt modelId="{7E9D0199-6444-405F-80B9-C7AA854663F6}" type="pres">
      <dgm:prSet presAssocID="{C2D5AD46-74B8-4DB2-B81F-2E898EFEDCCE}" presName="matrix" presStyleCnt="0"/>
      <dgm:spPr/>
    </dgm:pt>
    <dgm:pt modelId="{BFCDA17C-2FAE-4DEA-BE72-E9876F82354F}" type="pres">
      <dgm:prSet presAssocID="{C2D5AD46-74B8-4DB2-B81F-2E898EFEDCCE}" presName="tile1" presStyleLbl="node1" presStyleIdx="0" presStyleCnt="4"/>
      <dgm:spPr/>
      <dgm:t>
        <a:bodyPr/>
        <a:lstStyle/>
        <a:p>
          <a:endParaRPr lang="en-US"/>
        </a:p>
      </dgm:t>
    </dgm:pt>
    <dgm:pt modelId="{631EC184-B514-4A0F-9CB4-6DEA94ABB296}" type="pres">
      <dgm:prSet presAssocID="{C2D5AD46-74B8-4DB2-B81F-2E898EFEDCCE}" presName="tile1text" presStyleLbl="node1" presStyleIdx="0" presStyleCnt="4">
        <dgm:presLayoutVars>
          <dgm:chMax val="0"/>
          <dgm:chPref val="0"/>
          <dgm:bulletEnabled val="1"/>
        </dgm:presLayoutVars>
      </dgm:prSet>
      <dgm:spPr/>
      <dgm:t>
        <a:bodyPr/>
        <a:lstStyle/>
        <a:p>
          <a:endParaRPr lang="en-US"/>
        </a:p>
      </dgm:t>
    </dgm:pt>
    <dgm:pt modelId="{7863D64C-CD2A-48CE-A88F-22C5503ABC84}" type="pres">
      <dgm:prSet presAssocID="{C2D5AD46-74B8-4DB2-B81F-2E898EFEDCCE}" presName="tile2" presStyleLbl="node1" presStyleIdx="1" presStyleCnt="4"/>
      <dgm:spPr/>
      <dgm:t>
        <a:bodyPr/>
        <a:lstStyle/>
        <a:p>
          <a:endParaRPr lang="en-US"/>
        </a:p>
      </dgm:t>
    </dgm:pt>
    <dgm:pt modelId="{F2C6C04E-D07C-4213-99C5-D5FC0F72D00C}" type="pres">
      <dgm:prSet presAssocID="{C2D5AD46-74B8-4DB2-B81F-2E898EFEDCCE}" presName="tile2text" presStyleLbl="node1" presStyleIdx="1" presStyleCnt="4">
        <dgm:presLayoutVars>
          <dgm:chMax val="0"/>
          <dgm:chPref val="0"/>
          <dgm:bulletEnabled val="1"/>
        </dgm:presLayoutVars>
      </dgm:prSet>
      <dgm:spPr/>
      <dgm:t>
        <a:bodyPr/>
        <a:lstStyle/>
        <a:p>
          <a:endParaRPr lang="en-US"/>
        </a:p>
      </dgm:t>
    </dgm:pt>
    <dgm:pt modelId="{A056E887-7AE5-44FA-923A-CC2064BB3046}" type="pres">
      <dgm:prSet presAssocID="{C2D5AD46-74B8-4DB2-B81F-2E898EFEDCCE}" presName="tile3" presStyleLbl="node1" presStyleIdx="2" presStyleCnt="4"/>
      <dgm:spPr/>
      <dgm:t>
        <a:bodyPr/>
        <a:lstStyle/>
        <a:p>
          <a:endParaRPr lang="en-US"/>
        </a:p>
      </dgm:t>
    </dgm:pt>
    <dgm:pt modelId="{D87F265B-B6BD-4019-ABF7-33CC1105352F}" type="pres">
      <dgm:prSet presAssocID="{C2D5AD46-74B8-4DB2-B81F-2E898EFEDCCE}" presName="tile3text" presStyleLbl="node1" presStyleIdx="2" presStyleCnt="4">
        <dgm:presLayoutVars>
          <dgm:chMax val="0"/>
          <dgm:chPref val="0"/>
          <dgm:bulletEnabled val="1"/>
        </dgm:presLayoutVars>
      </dgm:prSet>
      <dgm:spPr/>
      <dgm:t>
        <a:bodyPr/>
        <a:lstStyle/>
        <a:p>
          <a:endParaRPr lang="en-US"/>
        </a:p>
      </dgm:t>
    </dgm:pt>
    <dgm:pt modelId="{75CE81B6-1543-4963-B416-7D04FF77239D}" type="pres">
      <dgm:prSet presAssocID="{C2D5AD46-74B8-4DB2-B81F-2E898EFEDCCE}" presName="tile4" presStyleLbl="node1" presStyleIdx="3" presStyleCnt="4"/>
      <dgm:spPr/>
      <dgm:t>
        <a:bodyPr/>
        <a:lstStyle/>
        <a:p>
          <a:endParaRPr lang="en-US"/>
        </a:p>
      </dgm:t>
    </dgm:pt>
    <dgm:pt modelId="{B5FD3F77-B0D1-4C1A-8C48-15CD2702175D}" type="pres">
      <dgm:prSet presAssocID="{C2D5AD46-74B8-4DB2-B81F-2E898EFEDCCE}" presName="tile4text" presStyleLbl="node1" presStyleIdx="3" presStyleCnt="4">
        <dgm:presLayoutVars>
          <dgm:chMax val="0"/>
          <dgm:chPref val="0"/>
          <dgm:bulletEnabled val="1"/>
        </dgm:presLayoutVars>
      </dgm:prSet>
      <dgm:spPr/>
      <dgm:t>
        <a:bodyPr/>
        <a:lstStyle/>
        <a:p>
          <a:endParaRPr lang="en-US"/>
        </a:p>
      </dgm:t>
    </dgm:pt>
    <dgm:pt modelId="{D87291A8-C189-4973-9D7F-7B6EA89C7FEF}" type="pres">
      <dgm:prSet presAssocID="{C2D5AD46-74B8-4DB2-B81F-2E898EFEDCCE}" presName="centerTile" presStyleLbl="fgShp" presStyleIdx="0" presStyleCnt="1">
        <dgm:presLayoutVars>
          <dgm:chMax val="0"/>
          <dgm:chPref val="0"/>
        </dgm:presLayoutVars>
      </dgm:prSet>
      <dgm:spPr/>
      <dgm:t>
        <a:bodyPr/>
        <a:lstStyle/>
        <a:p>
          <a:endParaRPr lang="en-US"/>
        </a:p>
      </dgm:t>
    </dgm:pt>
  </dgm:ptLst>
  <dgm:cxnLst>
    <dgm:cxn modelId="{BAA7155A-6012-467B-9CD1-2E26FB246C61}" type="presOf" srcId="{CC5CC7A4-2688-4FD8-9D2C-4FE0C9A2AF9C}" destId="{D87291A8-C189-4973-9D7F-7B6EA89C7FEF}" srcOrd="0" destOrd="0" presId="urn:microsoft.com/office/officeart/2005/8/layout/matrix1"/>
    <dgm:cxn modelId="{2730FE75-00FD-45E7-910E-655C0AB01037}" type="presOf" srcId="{0BDA1DEE-BE25-4B6C-975C-98ABDF71A1A5}" destId="{75CE81B6-1543-4963-B416-7D04FF77239D}" srcOrd="0" destOrd="0" presId="urn:microsoft.com/office/officeart/2005/8/layout/matrix1"/>
    <dgm:cxn modelId="{FDA33975-7868-4D2B-A9B2-6B2214D9B82D}" type="presOf" srcId="{8FAF0A35-163A-422E-8D2D-0218447708E9}" destId="{A056E887-7AE5-44FA-923A-CC2064BB3046}" srcOrd="0" destOrd="0" presId="urn:microsoft.com/office/officeart/2005/8/layout/matrix1"/>
    <dgm:cxn modelId="{EE520F6C-EC68-4B49-8167-D542E496449A}" type="presOf" srcId="{21EBB6A0-C789-49C7-84FA-451F11BBE408}" destId="{631EC184-B514-4A0F-9CB4-6DEA94ABB296}" srcOrd="1" destOrd="0" presId="urn:microsoft.com/office/officeart/2005/8/layout/matrix1"/>
    <dgm:cxn modelId="{49B3FEFF-795E-4D5F-905C-29F95A932245}" srcId="{CC5CC7A4-2688-4FD8-9D2C-4FE0C9A2AF9C}" destId="{8FAF0A35-163A-422E-8D2D-0218447708E9}" srcOrd="2" destOrd="0" parTransId="{EBC200B0-34C6-4B58-8BBD-EE7F2AE0C043}" sibTransId="{B3EB55E5-B957-4944-9FCF-FB8DBFC87EE2}"/>
    <dgm:cxn modelId="{01A4F2E8-AEFA-4759-A3E2-9883CA82AA8B}" srcId="{CC5CC7A4-2688-4FD8-9D2C-4FE0C9A2AF9C}" destId="{0775E8A2-A4AC-48BA-82EA-C93DBCBDCCFA}" srcOrd="1" destOrd="0" parTransId="{95E6D0D2-C2A1-44FC-B1A1-293FBBB62FF8}" sibTransId="{45FB3268-A389-4F93-8886-5A41D6A287AC}"/>
    <dgm:cxn modelId="{0010B8B8-9DC9-41F8-94B5-522FFBF26B60}" type="presOf" srcId="{21EBB6A0-C789-49C7-84FA-451F11BBE408}" destId="{BFCDA17C-2FAE-4DEA-BE72-E9876F82354F}" srcOrd="0" destOrd="0" presId="urn:microsoft.com/office/officeart/2005/8/layout/matrix1"/>
    <dgm:cxn modelId="{2FFBA4B8-BB64-4CB9-BC2F-83E7E2206F61}" type="presOf" srcId="{8FAF0A35-163A-422E-8D2D-0218447708E9}" destId="{D87F265B-B6BD-4019-ABF7-33CC1105352F}" srcOrd="1" destOrd="0" presId="urn:microsoft.com/office/officeart/2005/8/layout/matrix1"/>
    <dgm:cxn modelId="{FC9D6765-9B2A-4A1E-8325-22D3153FDB32}" srcId="{CC5CC7A4-2688-4FD8-9D2C-4FE0C9A2AF9C}" destId="{0BDA1DEE-BE25-4B6C-975C-98ABDF71A1A5}" srcOrd="3" destOrd="0" parTransId="{508235DC-F4E7-4A53-84F4-EF1FCFA4C4A1}" sibTransId="{FEAF9FE8-0006-43F9-A06B-20551AF72A34}"/>
    <dgm:cxn modelId="{9F177913-30F8-40ED-B3DE-AFEB0954A886}" type="presOf" srcId="{0775E8A2-A4AC-48BA-82EA-C93DBCBDCCFA}" destId="{F2C6C04E-D07C-4213-99C5-D5FC0F72D00C}" srcOrd="1" destOrd="0" presId="urn:microsoft.com/office/officeart/2005/8/layout/matrix1"/>
    <dgm:cxn modelId="{5E4E5A83-7D8D-4D84-A1E0-5396E4784310}" srcId="{CC5CC7A4-2688-4FD8-9D2C-4FE0C9A2AF9C}" destId="{21EBB6A0-C789-49C7-84FA-451F11BBE408}" srcOrd="0" destOrd="0" parTransId="{44C73E0D-4843-44DA-BD0B-844A51A774BA}" sibTransId="{857C51B2-8740-4855-99F9-40FD19B710F4}"/>
    <dgm:cxn modelId="{47364C0F-7DD7-4210-B125-6E659B58D7B7}" srcId="{C2D5AD46-74B8-4DB2-B81F-2E898EFEDCCE}" destId="{CC5CC7A4-2688-4FD8-9D2C-4FE0C9A2AF9C}" srcOrd="0" destOrd="0" parTransId="{CB23741A-D2D4-4EE7-8358-86D92AB6B10A}" sibTransId="{DD133D7A-2C4F-44EA-BAD9-B5D22AB9C6E2}"/>
    <dgm:cxn modelId="{2A23A2A0-3513-4F46-8F9B-3AF3367C8E95}" type="presOf" srcId="{0BDA1DEE-BE25-4B6C-975C-98ABDF71A1A5}" destId="{B5FD3F77-B0D1-4C1A-8C48-15CD2702175D}" srcOrd="1" destOrd="0" presId="urn:microsoft.com/office/officeart/2005/8/layout/matrix1"/>
    <dgm:cxn modelId="{565F111A-C86C-41BA-B73B-508DECC1DE5B}" type="presOf" srcId="{0775E8A2-A4AC-48BA-82EA-C93DBCBDCCFA}" destId="{7863D64C-CD2A-48CE-A88F-22C5503ABC84}" srcOrd="0" destOrd="0" presId="urn:microsoft.com/office/officeart/2005/8/layout/matrix1"/>
    <dgm:cxn modelId="{9261088C-4B64-4433-BD0B-6CC35EB2890B}" type="presOf" srcId="{C2D5AD46-74B8-4DB2-B81F-2E898EFEDCCE}" destId="{FB8998A6-DD17-4F8B-BADC-F6DFEBC47D16}" srcOrd="0" destOrd="0" presId="urn:microsoft.com/office/officeart/2005/8/layout/matrix1"/>
    <dgm:cxn modelId="{5AB3A6AF-FF8C-4419-8BE7-1E4FCC5B39E1}" type="presParOf" srcId="{FB8998A6-DD17-4F8B-BADC-F6DFEBC47D16}" destId="{7E9D0199-6444-405F-80B9-C7AA854663F6}" srcOrd="0" destOrd="0" presId="urn:microsoft.com/office/officeart/2005/8/layout/matrix1"/>
    <dgm:cxn modelId="{410E651D-451A-434D-B476-7E828E8BD364}" type="presParOf" srcId="{7E9D0199-6444-405F-80B9-C7AA854663F6}" destId="{BFCDA17C-2FAE-4DEA-BE72-E9876F82354F}" srcOrd="0" destOrd="0" presId="urn:microsoft.com/office/officeart/2005/8/layout/matrix1"/>
    <dgm:cxn modelId="{18949075-3A30-46F0-95CE-518CD7E9AD6F}" type="presParOf" srcId="{7E9D0199-6444-405F-80B9-C7AA854663F6}" destId="{631EC184-B514-4A0F-9CB4-6DEA94ABB296}" srcOrd="1" destOrd="0" presId="urn:microsoft.com/office/officeart/2005/8/layout/matrix1"/>
    <dgm:cxn modelId="{C5A9DC28-D75F-48B1-9358-C6412A88D6CB}" type="presParOf" srcId="{7E9D0199-6444-405F-80B9-C7AA854663F6}" destId="{7863D64C-CD2A-48CE-A88F-22C5503ABC84}" srcOrd="2" destOrd="0" presId="urn:microsoft.com/office/officeart/2005/8/layout/matrix1"/>
    <dgm:cxn modelId="{A77196F0-299F-46DE-AE3B-05CF715A9FA8}" type="presParOf" srcId="{7E9D0199-6444-405F-80B9-C7AA854663F6}" destId="{F2C6C04E-D07C-4213-99C5-D5FC0F72D00C}" srcOrd="3" destOrd="0" presId="urn:microsoft.com/office/officeart/2005/8/layout/matrix1"/>
    <dgm:cxn modelId="{EE121E50-3ACC-4B55-BA48-5C6B29CA6A91}" type="presParOf" srcId="{7E9D0199-6444-405F-80B9-C7AA854663F6}" destId="{A056E887-7AE5-44FA-923A-CC2064BB3046}" srcOrd="4" destOrd="0" presId="urn:microsoft.com/office/officeart/2005/8/layout/matrix1"/>
    <dgm:cxn modelId="{2D102F5A-C74A-460E-BFE2-6531084BAE08}" type="presParOf" srcId="{7E9D0199-6444-405F-80B9-C7AA854663F6}" destId="{D87F265B-B6BD-4019-ABF7-33CC1105352F}" srcOrd="5" destOrd="0" presId="urn:microsoft.com/office/officeart/2005/8/layout/matrix1"/>
    <dgm:cxn modelId="{161AC400-4715-4944-B814-5BC1C20EFF5E}" type="presParOf" srcId="{7E9D0199-6444-405F-80B9-C7AA854663F6}" destId="{75CE81B6-1543-4963-B416-7D04FF77239D}" srcOrd="6" destOrd="0" presId="urn:microsoft.com/office/officeart/2005/8/layout/matrix1"/>
    <dgm:cxn modelId="{3806A9DE-3CB1-4B44-BE05-0E867C3EDA27}" type="presParOf" srcId="{7E9D0199-6444-405F-80B9-C7AA854663F6}" destId="{B5FD3F77-B0D1-4C1A-8C48-15CD2702175D}" srcOrd="7" destOrd="0" presId="urn:microsoft.com/office/officeart/2005/8/layout/matrix1"/>
    <dgm:cxn modelId="{8A2FB3C9-B4B8-4379-8FF7-CB049D7C147F}" type="presParOf" srcId="{FB8998A6-DD17-4F8B-BADC-F6DFEBC47D16}" destId="{D87291A8-C189-4973-9D7F-7B6EA89C7FEF}"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4F6FEF8-DEC9-4AD1-B4EB-F1CB35856C60}" type="doc">
      <dgm:prSet loTypeId="urn:microsoft.com/office/officeart/2005/8/layout/matrix3" loCatId="matrix" qsTypeId="urn:microsoft.com/office/officeart/2005/8/quickstyle/simple1" qsCatId="simple" csTypeId="urn:microsoft.com/office/officeart/2005/8/colors/colorful4" csCatId="colorful" phldr="1"/>
      <dgm:spPr/>
      <dgm:t>
        <a:bodyPr/>
        <a:lstStyle/>
        <a:p>
          <a:endParaRPr lang="en-US"/>
        </a:p>
      </dgm:t>
    </dgm:pt>
    <dgm:pt modelId="{EA052366-1D3B-4C48-ACD3-CCCB64E0BC1D}">
      <dgm:prSet phldrT="[Text]" custT="1"/>
      <dgm:spPr>
        <a:xfrm>
          <a:off x="3429672" y="413377"/>
          <a:ext cx="1828693" cy="1697021"/>
        </a:xfrm>
        <a:prstGeom prst="roundRect">
          <a:avLst/>
        </a:prstGeom>
        <a:solidFill>
          <a:schemeClr val="tx1"/>
        </a:solidFill>
        <a:ln w="12700" cap="flat" cmpd="sng" algn="ctr">
          <a:solidFill>
            <a:srgbClr val="FFFFFF">
              <a:hueOff val="0"/>
              <a:satOff val="0"/>
              <a:lumOff val="0"/>
              <a:alphaOff val="0"/>
            </a:srgbClr>
          </a:solidFill>
          <a:prstDash val="solid"/>
          <a:miter lim="800000"/>
        </a:ln>
        <a:effectLst/>
      </dgm:spPr>
      <dgm:t>
        <a:bodyPr anchor="t"/>
        <a:lstStyle/>
        <a:p>
          <a:pPr algn="l"/>
          <a:endParaRPr lang="en-US" sz="2000" dirty="0">
            <a:solidFill>
              <a:schemeClr val="bg1"/>
            </a:solidFill>
            <a:latin typeface="Arial" pitchFamily="34" charset="0"/>
            <a:cs typeface="Arial" pitchFamily="34" charset="0"/>
          </a:endParaRPr>
        </a:p>
        <a:p>
          <a:pPr algn="l"/>
          <a:r>
            <a:rPr lang="en-US" sz="2000" dirty="0">
              <a:solidFill>
                <a:schemeClr val="bg1"/>
              </a:solidFill>
              <a:latin typeface="Arial" pitchFamily="34" charset="0"/>
              <a:cs typeface="Arial" pitchFamily="34" charset="0"/>
            </a:rPr>
            <a:t>long long Int a=145;</a:t>
          </a:r>
        </a:p>
        <a:p>
          <a:pPr algn="l"/>
          <a:r>
            <a:rPr lang="en-US" sz="2000" dirty="0">
              <a:solidFill>
                <a:schemeClr val="bg1"/>
              </a:solidFill>
              <a:latin typeface="Arial" pitchFamily="34" charset="0"/>
              <a:cs typeface="Arial" pitchFamily="34" charset="0"/>
            </a:rPr>
            <a:t>printf(“%</a:t>
          </a:r>
          <a:r>
            <a:rPr lang="en-US" sz="2000" dirty="0" err="1">
              <a:solidFill>
                <a:schemeClr val="bg1"/>
              </a:solidFill>
              <a:latin typeface="Arial" pitchFamily="34" charset="0"/>
              <a:cs typeface="Arial" pitchFamily="34" charset="0"/>
            </a:rPr>
            <a:t>d”,sizeof</a:t>
          </a:r>
          <a:r>
            <a:rPr lang="en-US" sz="2000" dirty="0">
              <a:solidFill>
                <a:schemeClr val="bg1"/>
              </a:solidFill>
              <a:latin typeface="Arial" pitchFamily="34" charset="0"/>
              <a:cs typeface="Arial" pitchFamily="34" charset="0"/>
            </a:rPr>
            <a:t>(a));</a:t>
          </a:r>
        </a:p>
        <a:p>
          <a:pPr algn="l"/>
          <a:endParaRPr lang="en-US" sz="2000" dirty="0">
            <a:solidFill>
              <a:schemeClr val="bg1"/>
            </a:solidFill>
            <a:latin typeface="Calibri"/>
            <a:ea typeface="+mn-ea"/>
            <a:cs typeface="+mn-cs"/>
          </a:endParaRPr>
        </a:p>
      </dgm:t>
    </dgm:pt>
    <dgm:pt modelId="{7AD951F2-C0EC-4CB1-BF7F-05A033467440}" type="parTrans" cxnId="{ADB29749-EDDC-434E-8789-2D286A6D8BBE}">
      <dgm:prSet/>
      <dgm:spPr/>
      <dgm:t>
        <a:bodyPr/>
        <a:lstStyle/>
        <a:p>
          <a:endParaRPr lang="en-US"/>
        </a:p>
      </dgm:t>
    </dgm:pt>
    <dgm:pt modelId="{C4DF24F3-D1C7-4391-B0B3-E5D482F71219}" type="sibTrans" cxnId="{ADB29749-EDDC-434E-8789-2D286A6D8BBE}">
      <dgm:prSet/>
      <dgm:spPr/>
      <dgm:t>
        <a:bodyPr/>
        <a:lstStyle/>
        <a:p>
          <a:endParaRPr lang="en-US"/>
        </a:p>
      </dgm:t>
    </dgm:pt>
    <dgm:pt modelId="{5F7D5EC0-198E-44D3-8B90-BA068A23D3A2}">
      <dgm:prSet phldrT="[Text]" custT="1"/>
      <dgm:spPr>
        <a:xfrm>
          <a:off x="5263979" y="413377"/>
          <a:ext cx="1815202" cy="1697021"/>
        </a:xfrm>
        <a:solidFill>
          <a:schemeClr val="bg1"/>
        </a:solidFill>
        <a:ln w="12700" cap="flat" cmpd="sng" algn="ctr">
          <a:solidFill>
            <a:schemeClr val="tx1"/>
          </a:solidFill>
          <a:prstDash val="solid"/>
          <a:miter lim="800000"/>
        </a:ln>
        <a:effectLst/>
      </dgm:spPr>
      <dgm:t>
        <a:bodyPr/>
        <a:lstStyle/>
        <a:p>
          <a:pPr algn="l"/>
          <a:r>
            <a:rPr lang="en-US" sz="2000" dirty="0">
              <a:solidFill>
                <a:schemeClr val="tx1"/>
              </a:solidFill>
              <a:latin typeface="Calibri"/>
              <a:ea typeface="+mn-ea"/>
              <a:cs typeface="+mn-cs"/>
            </a:rPr>
            <a:t>int 8ab;</a:t>
          </a:r>
        </a:p>
        <a:p>
          <a:pPr algn="l"/>
          <a:r>
            <a:rPr lang="en-US" sz="2000" dirty="0">
              <a:solidFill>
                <a:schemeClr val="tx1"/>
              </a:solidFill>
              <a:latin typeface="Calibri"/>
              <a:ea typeface="+mn-ea"/>
              <a:cs typeface="+mn-cs"/>
            </a:rPr>
            <a:t>scanf(“%d”,&amp;8ab);</a:t>
          </a:r>
        </a:p>
        <a:p>
          <a:pPr algn="l"/>
          <a:r>
            <a:rPr lang="en-US" sz="2000" dirty="0">
              <a:solidFill>
                <a:schemeClr val="tx1"/>
              </a:solidFill>
              <a:latin typeface="Calibri"/>
              <a:ea typeface="+mn-ea"/>
              <a:cs typeface="+mn-cs"/>
            </a:rPr>
            <a:t>printf(“8ab=%d”,&amp;8ab);</a:t>
          </a:r>
        </a:p>
      </dgm:t>
    </dgm:pt>
    <dgm:pt modelId="{1A1F547E-C75B-4E79-B2AE-5E35055B2DBA}" type="parTrans" cxnId="{967047A6-ADA4-412B-AA97-93851DB9F087}">
      <dgm:prSet/>
      <dgm:spPr/>
      <dgm:t>
        <a:bodyPr/>
        <a:lstStyle/>
        <a:p>
          <a:endParaRPr lang="en-US"/>
        </a:p>
      </dgm:t>
    </dgm:pt>
    <dgm:pt modelId="{BB2DABBE-D498-4A7F-9956-A9A1BF328B5E}" type="sibTrans" cxnId="{967047A6-ADA4-412B-AA97-93851DB9F087}">
      <dgm:prSet/>
      <dgm:spPr/>
      <dgm:t>
        <a:bodyPr/>
        <a:lstStyle/>
        <a:p>
          <a:endParaRPr lang="en-US"/>
        </a:p>
      </dgm:t>
    </dgm:pt>
    <dgm:pt modelId="{368ECE97-AD4B-4184-B559-1D0AB7E5BCCF}">
      <dgm:prSet phldrT="[Text]" custT="1"/>
      <dgm:spPr>
        <a:xfrm>
          <a:off x="5263979" y="413377"/>
          <a:ext cx="1815202" cy="1697021"/>
        </a:xfrm>
        <a:solidFill>
          <a:schemeClr val="bg1"/>
        </a:solidFill>
        <a:ln w="12700" cap="flat" cmpd="sng" algn="ctr">
          <a:solidFill>
            <a:schemeClr val="tx1"/>
          </a:solidFill>
          <a:prstDash val="solid"/>
          <a:miter lim="800000"/>
        </a:ln>
        <a:effectLst/>
      </dgm:spPr>
      <dgm:t>
        <a:bodyPr/>
        <a:lstStyle/>
        <a:p>
          <a:pPr algn="l"/>
          <a:r>
            <a:rPr lang="en-US" sz="2000" dirty="0">
              <a:solidFill>
                <a:schemeClr val="tx1"/>
              </a:solidFill>
              <a:latin typeface="Calibri"/>
              <a:ea typeface="+mn-ea"/>
              <a:cs typeface="+mn-cs"/>
            </a:rPr>
            <a:t>char a=‘a’;</a:t>
          </a:r>
        </a:p>
        <a:p>
          <a:pPr algn="l"/>
          <a:r>
            <a:rPr lang="en-US" sz="2000" dirty="0">
              <a:solidFill>
                <a:schemeClr val="tx1"/>
              </a:solidFill>
              <a:latin typeface="Calibri"/>
              <a:ea typeface="+mn-ea"/>
              <a:cs typeface="+mn-cs"/>
            </a:rPr>
            <a:t>char b[]=“a”;</a:t>
          </a:r>
        </a:p>
        <a:p>
          <a:pPr algn="l"/>
          <a:r>
            <a:rPr lang="en-US" sz="2000" dirty="0">
              <a:solidFill>
                <a:schemeClr val="tx1"/>
              </a:solidFill>
              <a:latin typeface="Calibri"/>
              <a:ea typeface="+mn-ea"/>
              <a:cs typeface="+mn-cs"/>
            </a:rPr>
            <a:t>printf(“%</a:t>
          </a:r>
          <a:r>
            <a:rPr lang="en-US" sz="2000" dirty="0" err="1">
              <a:solidFill>
                <a:schemeClr val="tx1"/>
              </a:solidFill>
              <a:latin typeface="Calibri"/>
              <a:ea typeface="+mn-ea"/>
              <a:cs typeface="+mn-cs"/>
            </a:rPr>
            <a:t>d%d”,sizeof</a:t>
          </a:r>
          <a:r>
            <a:rPr lang="en-US" sz="2000" dirty="0">
              <a:solidFill>
                <a:schemeClr val="tx1"/>
              </a:solidFill>
              <a:latin typeface="Calibri"/>
              <a:ea typeface="+mn-ea"/>
              <a:cs typeface="+mn-cs"/>
            </a:rPr>
            <a:t>(a),</a:t>
          </a:r>
          <a:r>
            <a:rPr lang="en-US" sz="2000" dirty="0" err="1">
              <a:solidFill>
                <a:schemeClr val="tx1"/>
              </a:solidFill>
              <a:latin typeface="Calibri"/>
              <a:ea typeface="+mn-ea"/>
              <a:cs typeface="+mn-cs"/>
            </a:rPr>
            <a:t>sizeof</a:t>
          </a:r>
          <a:r>
            <a:rPr lang="en-US" sz="2000" dirty="0">
              <a:solidFill>
                <a:schemeClr val="tx1"/>
              </a:solidFill>
              <a:latin typeface="Calibri"/>
              <a:ea typeface="+mn-ea"/>
              <a:cs typeface="+mn-cs"/>
            </a:rPr>
            <a:t>(b));</a:t>
          </a:r>
        </a:p>
      </dgm:t>
    </dgm:pt>
    <dgm:pt modelId="{39C38464-E61F-43C1-99B1-2C7853E7EDE9}" type="parTrans" cxnId="{DF438821-6F2D-4140-98A1-A50990425267}">
      <dgm:prSet/>
      <dgm:spPr/>
      <dgm:t>
        <a:bodyPr/>
        <a:lstStyle/>
        <a:p>
          <a:endParaRPr lang="en-US"/>
        </a:p>
      </dgm:t>
    </dgm:pt>
    <dgm:pt modelId="{9F5732B4-0D30-4AB7-B2D3-5D2F9AC8D735}" type="sibTrans" cxnId="{DF438821-6F2D-4140-98A1-A50990425267}">
      <dgm:prSet/>
      <dgm:spPr/>
      <dgm:t>
        <a:bodyPr/>
        <a:lstStyle/>
        <a:p>
          <a:endParaRPr lang="en-US"/>
        </a:p>
      </dgm:t>
    </dgm:pt>
    <dgm:pt modelId="{2A88E14C-DA80-4967-955D-5AF0FF46AEBA}">
      <dgm:prSet phldrT="[Text]" custT="1"/>
      <dgm:spPr>
        <a:xfrm>
          <a:off x="5263979" y="413377"/>
          <a:ext cx="1815202" cy="1697021"/>
        </a:xfrm>
        <a:solidFill>
          <a:schemeClr val="tx1"/>
        </a:solidFill>
        <a:ln w="12700" cap="flat" cmpd="sng" algn="ctr">
          <a:solidFill>
            <a:srgbClr val="FFFFFF">
              <a:hueOff val="0"/>
              <a:satOff val="0"/>
              <a:lumOff val="0"/>
              <a:alphaOff val="0"/>
            </a:srgbClr>
          </a:solidFill>
          <a:prstDash val="solid"/>
          <a:miter lim="800000"/>
        </a:ln>
        <a:effectLst/>
      </dgm:spPr>
      <dgm:t>
        <a:bodyPr/>
        <a:lstStyle/>
        <a:p>
          <a:pPr algn="l"/>
          <a:r>
            <a:rPr lang="en-US" sz="2000" dirty="0">
              <a:solidFill>
                <a:schemeClr val="bg1"/>
              </a:solidFill>
              <a:latin typeface="Arial" pitchFamily="34" charset="0"/>
              <a:cs typeface="Arial" pitchFamily="34" charset="0"/>
            </a:rPr>
            <a:t>const  </a:t>
          </a:r>
          <a:r>
            <a:rPr lang="en-US" sz="2000" dirty="0" err="1">
              <a:solidFill>
                <a:schemeClr val="bg1"/>
              </a:solidFill>
              <a:latin typeface="Arial" pitchFamily="34" charset="0"/>
              <a:cs typeface="Arial" pitchFamily="34" charset="0"/>
            </a:rPr>
            <a:t>flaot</a:t>
          </a:r>
          <a:r>
            <a:rPr lang="en-US" sz="2000" dirty="0">
              <a:solidFill>
                <a:schemeClr val="bg1"/>
              </a:solidFill>
              <a:latin typeface="Arial" pitchFamily="34" charset="0"/>
              <a:cs typeface="Arial" pitchFamily="34" charset="0"/>
            </a:rPr>
            <a:t> a=123e3;</a:t>
          </a:r>
        </a:p>
        <a:p>
          <a:pPr algn="l"/>
          <a:r>
            <a:rPr lang="en-US" sz="2000" dirty="0">
              <a:solidFill>
                <a:schemeClr val="bg1"/>
              </a:solidFill>
              <a:latin typeface="Arial" pitchFamily="34" charset="0"/>
              <a:cs typeface="Arial" pitchFamily="34" charset="0"/>
            </a:rPr>
            <a:t>printf(“%2f”,a);</a:t>
          </a:r>
        </a:p>
        <a:p>
          <a:pPr algn="l"/>
          <a:r>
            <a:rPr lang="en-US" sz="2000" dirty="0">
              <a:solidFill>
                <a:schemeClr val="bg1"/>
              </a:solidFill>
              <a:latin typeface="Arial" pitchFamily="34" charset="0"/>
              <a:cs typeface="Arial" pitchFamily="34" charset="0"/>
            </a:rPr>
            <a:t>a=a+1.5;</a:t>
          </a:r>
        </a:p>
        <a:p>
          <a:pPr algn="l"/>
          <a:r>
            <a:rPr lang="en-US" sz="2000" dirty="0">
              <a:solidFill>
                <a:schemeClr val="bg1"/>
              </a:solidFill>
              <a:latin typeface="Arial" pitchFamily="34" charset="0"/>
              <a:ea typeface="+mn-ea"/>
              <a:cs typeface="Arial" pitchFamily="34" charset="0"/>
            </a:rPr>
            <a:t>printf(“%</a:t>
          </a:r>
          <a:r>
            <a:rPr lang="en-US" sz="2000" dirty="0" err="1">
              <a:solidFill>
                <a:schemeClr val="bg1"/>
              </a:solidFill>
              <a:latin typeface="Arial" pitchFamily="34" charset="0"/>
              <a:ea typeface="+mn-ea"/>
              <a:cs typeface="Arial" pitchFamily="34" charset="0"/>
            </a:rPr>
            <a:t>f”,a</a:t>
          </a:r>
          <a:r>
            <a:rPr lang="en-US" sz="2000" dirty="0">
              <a:solidFill>
                <a:schemeClr val="bg1"/>
              </a:solidFill>
              <a:latin typeface="Arial" pitchFamily="34" charset="0"/>
              <a:ea typeface="+mn-ea"/>
              <a:cs typeface="Arial" pitchFamily="34" charset="0"/>
            </a:rPr>
            <a:t>);</a:t>
          </a:r>
          <a:endParaRPr lang="en-US" sz="2000" dirty="0">
            <a:solidFill>
              <a:schemeClr val="tx1"/>
            </a:solidFill>
            <a:latin typeface="Calibri"/>
            <a:ea typeface="+mn-ea"/>
            <a:cs typeface="+mn-cs"/>
          </a:endParaRPr>
        </a:p>
      </dgm:t>
    </dgm:pt>
    <dgm:pt modelId="{2829E94B-5053-4A11-9B43-4E546549525F}" type="parTrans" cxnId="{3F4C7242-F320-4A74-AACF-896194BD2868}">
      <dgm:prSet/>
      <dgm:spPr/>
      <dgm:t>
        <a:bodyPr/>
        <a:lstStyle/>
        <a:p>
          <a:endParaRPr lang="en-US"/>
        </a:p>
      </dgm:t>
    </dgm:pt>
    <dgm:pt modelId="{5850322E-E563-43AF-B96F-0D7808826A80}" type="sibTrans" cxnId="{3F4C7242-F320-4A74-AACF-896194BD2868}">
      <dgm:prSet/>
      <dgm:spPr/>
      <dgm:t>
        <a:bodyPr/>
        <a:lstStyle/>
        <a:p>
          <a:endParaRPr lang="en-US"/>
        </a:p>
      </dgm:t>
    </dgm:pt>
    <dgm:pt modelId="{89EFEA8B-80B9-4A5C-B8E9-D4BCB25B608D}" type="pres">
      <dgm:prSet presAssocID="{24F6FEF8-DEC9-4AD1-B4EB-F1CB35856C60}" presName="matrix" presStyleCnt="0">
        <dgm:presLayoutVars>
          <dgm:chMax val="1"/>
          <dgm:dir/>
          <dgm:resizeHandles val="exact"/>
        </dgm:presLayoutVars>
      </dgm:prSet>
      <dgm:spPr/>
      <dgm:t>
        <a:bodyPr/>
        <a:lstStyle/>
        <a:p>
          <a:endParaRPr lang="en-US"/>
        </a:p>
      </dgm:t>
    </dgm:pt>
    <dgm:pt modelId="{87D60604-791C-4990-9858-2887D27E6176}" type="pres">
      <dgm:prSet presAssocID="{24F6FEF8-DEC9-4AD1-B4EB-F1CB35856C60}" presName="diamond" presStyleLbl="bgShp" presStyleIdx="0" presStyleCnt="1" custScaleX="175628"/>
      <dgm:spPr>
        <a:xfrm>
          <a:off x="3082131" y="0"/>
          <a:ext cx="4351338" cy="4351338"/>
        </a:xfrm>
        <a:prstGeom prst="diamond">
          <a:avLst/>
        </a:prstGeom>
        <a:solidFill>
          <a:srgbClr val="860000"/>
        </a:solidFill>
        <a:ln>
          <a:noFill/>
        </a:ln>
        <a:effectLst/>
      </dgm:spPr>
    </dgm:pt>
    <dgm:pt modelId="{5A8180FB-DA8B-463B-8766-CCD80F6AACE9}" type="pres">
      <dgm:prSet presAssocID="{24F6FEF8-DEC9-4AD1-B4EB-F1CB35856C60}" presName="quad1" presStyleLbl="node1" presStyleIdx="0" presStyleCnt="4" custScaleX="179205" custScaleY="129942" custLinFactNeighborX="-36080" custLinFactNeighborY="-8744">
        <dgm:presLayoutVars>
          <dgm:chMax val="0"/>
          <dgm:chPref val="0"/>
          <dgm:bulletEnabled val="1"/>
        </dgm:presLayoutVars>
      </dgm:prSet>
      <dgm:spPr/>
      <dgm:t>
        <a:bodyPr/>
        <a:lstStyle/>
        <a:p>
          <a:endParaRPr lang="en-US"/>
        </a:p>
      </dgm:t>
    </dgm:pt>
    <dgm:pt modelId="{B59CECB7-4271-468F-BEDC-AC6EDA76FA00}" type="pres">
      <dgm:prSet presAssocID="{24F6FEF8-DEC9-4AD1-B4EB-F1CB35856C60}" presName="quad2" presStyleLbl="node1" presStyleIdx="1" presStyleCnt="4" custScaleX="179011" custScaleY="130075" custLinFactNeighborX="40580" custLinFactNeighborY="-11191">
        <dgm:presLayoutVars>
          <dgm:chMax val="0"/>
          <dgm:chPref val="0"/>
          <dgm:bulletEnabled val="1"/>
        </dgm:presLayoutVars>
      </dgm:prSet>
      <dgm:spPr/>
      <dgm:t>
        <a:bodyPr/>
        <a:lstStyle/>
        <a:p>
          <a:endParaRPr lang="en-US"/>
        </a:p>
      </dgm:t>
    </dgm:pt>
    <dgm:pt modelId="{05B33D63-007A-4295-90A0-5AD4DBDCF32A}" type="pres">
      <dgm:prSet presAssocID="{24F6FEF8-DEC9-4AD1-B4EB-F1CB35856C60}" presName="quad3" presStyleLbl="node1" presStyleIdx="2" presStyleCnt="4" custScaleX="176478" custScaleY="122940" custLinFactNeighborX="-39270" custLinFactNeighborY="11600">
        <dgm:presLayoutVars>
          <dgm:chMax val="0"/>
          <dgm:chPref val="0"/>
          <dgm:bulletEnabled val="1"/>
        </dgm:presLayoutVars>
      </dgm:prSet>
      <dgm:spPr/>
      <dgm:t>
        <a:bodyPr/>
        <a:lstStyle/>
        <a:p>
          <a:endParaRPr lang="en-US"/>
        </a:p>
      </dgm:t>
    </dgm:pt>
    <dgm:pt modelId="{3DC886AC-B75C-4B5D-B974-D8FD6E95E6E3}" type="pres">
      <dgm:prSet presAssocID="{24F6FEF8-DEC9-4AD1-B4EB-F1CB35856C60}" presName="quad4" presStyleLbl="node1" presStyleIdx="3" presStyleCnt="4" custScaleX="179548" custScaleY="124518" custLinFactNeighborX="39023" custLinFactNeighborY="14211">
        <dgm:presLayoutVars>
          <dgm:chMax val="0"/>
          <dgm:chPref val="0"/>
          <dgm:bulletEnabled val="1"/>
        </dgm:presLayoutVars>
      </dgm:prSet>
      <dgm:spPr>
        <a:prstGeom prst="roundRect">
          <a:avLst/>
        </a:prstGeom>
      </dgm:spPr>
      <dgm:t>
        <a:bodyPr/>
        <a:lstStyle/>
        <a:p>
          <a:endParaRPr lang="en-US"/>
        </a:p>
      </dgm:t>
    </dgm:pt>
  </dgm:ptLst>
  <dgm:cxnLst>
    <dgm:cxn modelId="{40C8DA3F-5325-4855-BD5F-C089D0FEC141}" type="presOf" srcId="{2A88E14C-DA80-4967-955D-5AF0FF46AEBA}" destId="{3DC886AC-B75C-4B5D-B974-D8FD6E95E6E3}" srcOrd="0" destOrd="0" presId="urn:microsoft.com/office/officeart/2005/8/layout/matrix3"/>
    <dgm:cxn modelId="{ADB29749-EDDC-434E-8789-2D286A6D8BBE}" srcId="{24F6FEF8-DEC9-4AD1-B4EB-F1CB35856C60}" destId="{EA052366-1D3B-4C48-ACD3-CCCB64E0BC1D}" srcOrd="0" destOrd="0" parTransId="{7AD951F2-C0EC-4CB1-BF7F-05A033467440}" sibTransId="{C4DF24F3-D1C7-4391-B0B3-E5D482F71219}"/>
    <dgm:cxn modelId="{967047A6-ADA4-412B-AA97-93851DB9F087}" srcId="{24F6FEF8-DEC9-4AD1-B4EB-F1CB35856C60}" destId="{5F7D5EC0-198E-44D3-8B90-BA068A23D3A2}" srcOrd="1" destOrd="0" parTransId="{1A1F547E-C75B-4E79-B2AE-5E35055B2DBA}" sibTransId="{BB2DABBE-D498-4A7F-9956-A9A1BF328B5E}"/>
    <dgm:cxn modelId="{B1FD999C-287E-40AA-BFE2-88BE90141BA2}" type="presOf" srcId="{368ECE97-AD4B-4184-B559-1D0AB7E5BCCF}" destId="{05B33D63-007A-4295-90A0-5AD4DBDCF32A}" srcOrd="0" destOrd="0" presId="urn:microsoft.com/office/officeart/2005/8/layout/matrix3"/>
    <dgm:cxn modelId="{D9952944-0ACD-4DC8-AA33-61687CCB51C3}" type="presOf" srcId="{24F6FEF8-DEC9-4AD1-B4EB-F1CB35856C60}" destId="{89EFEA8B-80B9-4A5C-B8E9-D4BCB25B608D}" srcOrd="0" destOrd="0" presId="urn:microsoft.com/office/officeart/2005/8/layout/matrix3"/>
    <dgm:cxn modelId="{DF438821-6F2D-4140-98A1-A50990425267}" srcId="{24F6FEF8-DEC9-4AD1-B4EB-F1CB35856C60}" destId="{368ECE97-AD4B-4184-B559-1D0AB7E5BCCF}" srcOrd="2" destOrd="0" parTransId="{39C38464-E61F-43C1-99B1-2C7853E7EDE9}" sibTransId="{9F5732B4-0D30-4AB7-B2D3-5D2F9AC8D735}"/>
    <dgm:cxn modelId="{5839413D-1612-444C-B970-AE8A6B066D55}" type="presOf" srcId="{EA052366-1D3B-4C48-ACD3-CCCB64E0BC1D}" destId="{5A8180FB-DA8B-463B-8766-CCD80F6AACE9}" srcOrd="0" destOrd="0" presId="urn:microsoft.com/office/officeart/2005/8/layout/matrix3"/>
    <dgm:cxn modelId="{3F4C7242-F320-4A74-AACF-896194BD2868}" srcId="{24F6FEF8-DEC9-4AD1-B4EB-F1CB35856C60}" destId="{2A88E14C-DA80-4967-955D-5AF0FF46AEBA}" srcOrd="3" destOrd="0" parTransId="{2829E94B-5053-4A11-9B43-4E546549525F}" sibTransId="{5850322E-E563-43AF-B96F-0D7808826A80}"/>
    <dgm:cxn modelId="{C1CE4AA7-E4C5-4438-8E25-CB0252EA3ADF}" type="presOf" srcId="{5F7D5EC0-198E-44D3-8B90-BA068A23D3A2}" destId="{B59CECB7-4271-468F-BEDC-AC6EDA76FA00}" srcOrd="0" destOrd="0" presId="urn:microsoft.com/office/officeart/2005/8/layout/matrix3"/>
    <dgm:cxn modelId="{449D28AB-374C-4B6F-A59A-1D28A46078B1}" type="presParOf" srcId="{89EFEA8B-80B9-4A5C-B8E9-D4BCB25B608D}" destId="{87D60604-791C-4990-9858-2887D27E6176}" srcOrd="0" destOrd="0" presId="urn:microsoft.com/office/officeart/2005/8/layout/matrix3"/>
    <dgm:cxn modelId="{3B85B5C1-9D87-49DD-8638-A92091D33B40}" type="presParOf" srcId="{89EFEA8B-80B9-4A5C-B8E9-D4BCB25B608D}" destId="{5A8180FB-DA8B-463B-8766-CCD80F6AACE9}" srcOrd="1" destOrd="0" presId="urn:microsoft.com/office/officeart/2005/8/layout/matrix3"/>
    <dgm:cxn modelId="{60092C17-D09A-44A9-AD6B-53CDB11216A4}" type="presParOf" srcId="{89EFEA8B-80B9-4A5C-B8E9-D4BCB25B608D}" destId="{B59CECB7-4271-468F-BEDC-AC6EDA76FA00}" srcOrd="2" destOrd="0" presId="urn:microsoft.com/office/officeart/2005/8/layout/matrix3"/>
    <dgm:cxn modelId="{8E833302-CEF3-447A-9CAB-257CE842C3BB}" type="presParOf" srcId="{89EFEA8B-80B9-4A5C-B8E9-D4BCB25B608D}" destId="{05B33D63-007A-4295-90A0-5AD4DBDCF32A}" srcOrd="3" destOrd="0" presId="urn:microsoft.com/office/officeart/2005/8/layout/matrix3"/>
    <dgm:cxn modelId="{65EC040D-D701-4E12-9BB6-AC5CF599646B}" type="presParOf" srcId="{89EFEA8B-80B9-4A5C-B8E9-D4BCB25B608D}" destId="{3DC886AC-B75C-4B5D-B974-D8FD6E95E6E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6C22A-54E3-4D1B-AB6F-30D02F604542}"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DBC17E41-E877-4625-869E-97BC467FB50B}">
      <dgm:prSet phldrT="[Text]" custT="1"/>
      <dgm:spPr>
        <a:solidFill>
          <a:srgbClr val="ED8137"/>
        </a:solidFill>
        <a:ln>
          <a:solidFill>
            <a:schemeClr val="accent1"/>
          </a:solidFill>
        </a:ln>
      </dgm:spPr>
      <dgm:t>
        <a:bodyPr/>
        <a:lstStyle/>
        <a:p>
          <a:pPr algn="just"/>
          <a:r>
            <a:rPr lang="en-US" sz="2400" dirty="0">
              <a:solidFill>
                <a:schemeClr val="tx1"/>
              </a:solidFill>
            </a:rPr>
            <a:t>Data type is used to specify the range of values that a particular variable can take during program execution</a:t>
          </a:r>
          <a:endParaRPr lang="en-US" sz="2400" dirty="0">
            <a:solidFill>
              <a:schemeClr val="tx1"/>
            </a:solidFill>
            <a:latin typeface="Arial" pitchFamily="34" charset="0"/>
            <a:cs typeface="Arial" pitchFamily="34" charset="0"/>
          </a:endParaRPr>
        </a:p>
      </dgm:t>
    </dgm:pt>
    <dgm:pt modelId="{BB1D78B4-8701-4907-822F-E58C835DCD9F}" type="parTrans" cxnId="{2E0784DC-EFD4-4BEE-ADFC-F6DBC4BFE618}">
      <dgm:prSet/>
      <dgm:spPr/>
      <dgm:t>
        <a:bodyPr/>
        <a:lstStyle/>
        <a:p>
          <a:endParaRPr lang="en-US"/>
        </a:p>
      </dgm:t>
    </dgm:pt>
    <dgm:pt modelId="{D673935C-677E-4214-8EF5-72429AFA300A}" type="sibTrans" cxnId="{2E0784DC-EFD4-4BEE-ADFC-F6DBC4BFE618}">
      <dgm:prSet/>
      <dgm:spPr/>
      <dgm:t>
        <a:bodyPr/>
        <a:lstStyle/>
        <a:p>
          <a:endParaRPr lang="en-US"/>
        </a:p>
      </dgm:t>
    </dgm:pt>
    <dgm:pt modelId="{C33E1E4C-D03A-404A-A321-502F092FF4CF}">
      <dgm:prSet phldrT="[Text]" custT="1"/>
      <dgm:spPr>
        <a:solidFill>
          <a:schemeClr val="accent2"/>
        </a:solidFill>
      </dgm:spPr>
      <dgm:t>
        <a:bodyPr/>
        <a:lstStyle/>
        <a:p>
          <a:pPr algn="just"/>
          <a:r>
            <a:rPr lang="en-US" sz="2400" dirty="0">
              <a:solidFill>
                <a:schemeClr val="tx1"/>
              </a:solidFill>
            </a:rPr>
            <a:t>Each variable in C is associated with data type that determines memory space for its storage</a:t>
          </a:r>
          <a:endParaRPr lang="en-US" sz="2400" dirty="0">
            <a:solidFill>
              <a:schemeClr val="tx1"/>
            </a:solidFill>
            <a:latin typeface="Arial" pitchFamily="34" charset="0"/>
            <a:cs typeface="Arial" pitchFamily="34" charset="0"/>
          </a:endParaRPr>
        </a:p>
      </dgm:t>
    </dgm:pt>
    <dgm:pt modelId="{B6478310-CACD-4F06-AE4A-5359DBE55D9A}" type="parTrans" cxnId="{0CA568DA-4410-47B5-B48D-B9931DA0F02F}">
      <dgm:prSet/>
      <dgm:spPr/>
      <dgm:t>
        <a:bodyPr/>
        <a:lstStyle/>
        <a:p>
          <a:endParaRPr lang="en-US"/>
        </a:p>
      </dgm:t>
    </dgm:pt>
    <dgm:pt modelId="{8F8E829A-4E47-49B7-B9A8-609A3DA9F508}" type="sibTrans" cxnId="{0CA568DA-4410-47B5-B48D-B9931DA0F02F}">
      <dgm:prSet/>
      <dgm:spPr/>
      <dgm:t>
        <a:bodyPr/>
        <a:lstStyle/>
        <a:p>
          <a:endParaRPr lang="en-US"/>
        </a:p>
      </dgm:t>
    </dgm:pt>
    <dgm:pt modelId="{6E0F356E-B76F-4413-9BCA-6E9468E684ED}">
      <dgm:prSet phldrT="[Text]" custT="1"/>
      <dgm:spPr>
        <a:solidFill>
          <a:srgbClr val="ED8137"/>
        </a:solidFill>
      </dgm:spPr>
      <dgm:t>
        <a:bodyPr/>
        <a:lstStyle/>
        <a:p>
          <a:r>
            <a:rPr lang="en-US" sz="2400" dirty="0">
              <a:solidFill>
                <a:schemeClr val="tx1"/>
              </a:solidFill>
              <a:latin typeface="+mn-lt"/>
              <a:cs typeface="Arial" pitchFamily="34" charset="0"/>
            </a:rPr>
            <a:t>Data type determines which type of value a particular variable can take</a:t>
          </a:r>
          <a:r>
            <a:rPr lang="en-US" sz="2400" dirty="0">
              <a:solidFill>
                <a:schemeClr val="tx1"/>
              </a:solidFill>
              <a:latin typeface="Arial" pitchFamily="34" charset="0"/>
              <a:cs typeface="Arial" pitchFamily="34" charset="0"/>
            </a:rPr>
            <a:t> </a:t>
          </a:r>
          <a:r>
            <a:rPr lang="en-US" sz="2800" dirty="0">
              <a:latin typeface="Arial" pitchFamily="34" charset="0"/>
              <a:cs typeface="Arial" pitchFamily="34" charset="0"/>
            </a:rPr>
            <a:t> </a:t>
          </a:r>
        </a:p>
      </dgm:t>
    </dgm:pt>
    <dgm:pt modelId="{CED0174D-F89C-4575-B17A-116E992F79DB}" type="parTrans" cxnId="{7331F4D3-3DEE-4178-8C27-4025E90918B2}">
      <dgm:prSet/>
      <dgm:spPr/>
      <dgm:t>
        <a:bodyPr/>
        <a:lstStyle/>
        <a:p>
          <a:endParaRPr lang="en-US"/>
        </a:p>
      </dgm:t>
    </dgm:pt>
    <dgm:pt modelId="{7FCCB6A0-D957-4F12-AF34-83FA15ED3D0F}" type="sibTrans" cxnId="{7331F4D3-3DEE-4178-8C27-4025E90918B2}">
      <dgm:prSet/>
      <dgm:spPr/>
      <dgm:t>
        <a:bodyPr/>
        <a:lstStyle/>
        <a:p>
          <a:endParaRPr lang="en-US"/>
        </a:p>
      </dgm:t>
    </dgm:pt>
    <dgm:pt modelId="{A9C55C1D-BEB4-413E-9712-63D64FCCE92B}" type="pres">
      <dgm:prSet presAssocID="{EE16C22A-54E3-4D1B-AB6F-30D02F604542}" presName="linear" presStyleCnt="0">
        <dgm:presLayoutVars>
          <dgm:dir/>
          <dgm:animLvl val="lvl"/>
          <dgm:resizeHandles val="exact"/>
        </dgm:presLayoutVars>
      </dgm:prSet>
      <dgm:spPr/>
      <dgm:t>
        <a:bodyPr/>
        <a:lstStyle/>
        <a:p>
          <a:endParaRPr lang="en-US"/>
        </a:p>
      </dgm:t>
    </dgm:pt>
    <dgm:pt modelId="{FB9B231C-2A75-4822-9A3A-1907D7BC6BA4}" type="pres">
      <dgm:prSet presAssocID="{DBC17E41-E877-4625-869E-97BC467FB50B}" presName="parentLin" presStyleCnt="0"/>
      <dgm:spPr/>
    </dgm:pt>
    <dgm:pt modelId="{23B7DDB7-C304-42EC-A754-A23114F4A7C5}" type="pres">
      <dgm:prSet presAssocID="{DBC17E41-E877-4625-869E-97BC467FB50B}" presName="parentLeftMargin" presStyleLbl="node1" presStyleIdx="0" presStyleCnt="3"/>
      <dgm:spPr/>
      <dgm:t>
        <a:bodyPr/>
        <a:lstStyle/>
        <a:p>
          <a:endParaRPr lang="en-US"/>
        </a:p>
      </dgm:t>
    </dgm:pt>
    <dgm:pt modelId="{E6998537-B21C-4E36-B02B-9C781D395043}" type="pres">
      <dgm:prSet presAssocID="{DBC17E41-E877-4625-869E-97BC467FB50B}" presName="parentText" presStyleLbl="node1" presStyleIdx="0" presStyleCnt="3" custScaleX="125087" custLinFactNeighborX="-2802" custLinFactNeighborY="1341">
        <dgm:presLayoutVars>
          <dgm:chMax val="0"/>
          <dgm:bulletEnabled val="1"/>
        </dgm:presLayoutVars>
      </dgm:prSet>
      <dgm:spPr/>
      <dgm:t>
        <a:bodyPr/>
        <a:lstStyle/>
        <a:p>
          <a:endParaRPr lang="en-US"/>
        </a:p>
      </dgm:t>
    </dgm:pt>
    <dgm:pt modelId="{793D0BFA-B151-47AC-BBFC-E9BB2A4B5A35}" type="pres">
      <dgm:prSet presAssocID="{DBC17E41-E877-4625-869E-97BC467FB50B}" presName="negativeSpace" presStyleCnt="0"/>
      <dgm:spPr/>
    </dgm:pt>
    <dgm:pt modelId="{67445B82-EA8F-48F5-B904-9ED3701BEA80}" type="pres">
      <dgm:prSet presAssocID="{DBC17E41-E877-4625-869E-97BC467FB50B}" presName="childText" presStyleLbl="conFgAcc1" presStyleIdx="0" presStyleCnt="3">
        <dgm:presLayoutVars>
          <dgm:bulletEnabled val="1"/>
        </dgm:presLayoutVars>
      </dgm:prSet>
      <dgm:spPr>
        <a:solidFill>
          <a:schemeClr val="accent2">
            <a:lumMod val="50000"/>
            <a:alpha val="90000"/>
          </a:schemeClr>
        </a:solidFill>
      </dgm:spPr>
    </dgm:pt>
    <dgm:pt modelId="{C3EFA6DE-8060-4784-B451-006BBAF6B0BC}" type="pres">
      <dgm:prSet presAssocID="{D673935C-677E-4214-8EF5-72429AFA300A}" presName="spaceBetweenRectangles" presStyleCnt="0"/>
      <dgm:spPr/>
    </dgm:pt>
    <dgm:pt modelId="{47A5A733-D97C-4DF4-B259-3EFA2A3695D2}" type="pres">
      <dgm:prSet presAssocID="{C33E1E4C-D03A-404A-A321-502F092FF4CF}" presName="parentLin" presStyleCnt="0"/>
      <dgm:spPr/>
    </dgm:pt>
    <dgm:pt modelId="{E617FF53-A0B5-4A3B-A304-C7B8D9DB84D5}" type="pres">
      <dgm:prSet presAssocID="{C33E1E4C-D03A-404A-A321-502F092FF4CF}" presName="parentLeftMargin" presStyleLbl="node1" presStyleIdx="0" presStyleCnt="3"/>
      <dgm:spPr/>
      <dgm:t>
        <a:bodyPr/>
        <a:lstStyle/>
        <a:p>
          <a:endParaRPr lang="en-US"/>
        </a:p>
      </dgm:t>
    </dgm:pt>
    <dgm:pt modelId="{3B5F42D8-9ECA-4F21-8D0A-A5B4F3835B82}" type="pres">
      <dgm:prSet presAssocID="{C33E1E4C-D03A-404A-A321-502F092FF4CF}" presName="parentText" presStyleLbl="node1" presStyleIdx="1" presStyleCnt="3" custScaleX="124785">
        <dgm:presLayoutVars>
          <dgm:chMax val="0"/>
          <dgm:bulletEnabled val="1"/>
        </dgm:presLayoutVars>
      </dgm:prSet>
      <dgm:spPr/>
      <dgm:t>
        <a:bodyPr/>
        <a:lstStyle/>
        <a:p>
          <a:endParaRPr lang="en-US"/>
        </a:p>
      </dgm:t>
    </dgm:pt>
    <dgm:pt modelId="{B7D0FD01-665C-4A27-A482-640BDD19D80D}" type="pres">
      <dgm:prSet presAssocID="{C33E1E4C-D03A-404A-A321-502F092FF4CF}" presName="negativeSpace" presStyleCnt="0"/>
      <dgm:spPr/>
    </dgm:pt>
    <dgm:pt modelId="{D5B5793E-7A19-4225-81FD-9995E32D9263}" type="pres">
      <dgm:prSet presAssocID="{C33E1E4C-D03A-404A-A321-502F092FF4CF}" presName="childText" presStyleLbl="conFgAcc1" presStyleIdx="1" presStyleCnt="3">
        <dgm:presLayoutVars>
          <dgm:bulletEnabled val="1"/>
        </dgm:presLayoutVars>
      </dgm:prSet>
      <dgm:spPr>
        <a:solidFill>
          <a:schemeClr val="accent2">
            <a:lumMod val="50000"/>
            <a:alpha val="90000"/>
          </a:schemeClr>
        </a:solidFill>
      </dgm:spPr>
    </dgm:pt>
    <dgm:pt modelId="{7E63DADE-B09F-4869-8740-2DFDF20A3AB2}" type="pres">
      <dgm:prSet presAssocID="{8F8E829A-4E47-49B7-B9A8-609A3DA9F508}" presName="spaceBetweenRectangles" presStyleCnt="0"/>
      <dgm:spPr/>
    </dgm:pt>
    <dgm:pt modelId="{272C6AE2-6DC3-41F5-A657-769E27996C5D}" type="pres">
      <dgm:prSet presAssocID="{6E0F356E-B76F-4413-9BCA-6E9468E684ED}" presName="parentLin" presStyleCnt="0"/>
      <dgm:spPr/>
    </dgm:pt>
    <dgm:pt modelId="{793BD954-A37F-49E0-9ECB-42E64E1699BC}" type="pres">
      <dgm:prSet presAssocID="{6E0F356E-B76F-4413-9BCA-6E9468E684ED}" presName="parentLeftMargin" presStyleLbl="node1" presStyleIdx="1" presStyleCnt="3"/>
      <dgm:spPr/>
      <dgm:t>
        <a:bodyPr/>
        <a:lstStyle/>
        <a:p>
          <a:endParaRPr lang="en-US"/>
        </a:p>
      </dgm:t>
    </dgm:pt>
    <dgm:pt modelId="{1C09C479-36BB-4C10-84BF-8C571A48FC5E}" type="pres">
      <dgm:prSet presAssocID="{6E0F356E-B76F-4413-9BCA-6E9468E684ED}" presName="parentText" presStyleLbl="node1" presStyleIdx="2" presStyleCnt="3" custScaleX="124932" custLinFactNeighborX="-8831" custLinFactNeighborY="4023">
        <dgm:presLayoutVars>
          <dgm:chMax val="0"/>
          <dgm:bulletEnabled val="1"/>
        </dgm:presLayoutVars>
      </dgm:prSet>
      <dgm:spPr/>
      <dgm:t>
        <a:bodyPr/>
        <a:lstStyle/>
        <a:p>
          <a:endParaRPr lang="en-US"/>
        </a:p>
      </dgm:t>
    </dgm:pt>
    <dgm:pt modelId="{A6E4EC82-BCC8-4854-BCD9-790E288D0306}" type="pres">
      <dgm:prSet presAssocID="{6E0F356E-B76F-4413-9BCA-6E9468E684ED}" presName="negativeSpace" presStyleCnt="0"/>
      <dgm:spPr/>
    </dgm:pt>
    <dgm:pt modelId="{42964501-66FA-4BE3-8712-A07555199DE7}" type="pres">
      <dgm:prSet presAssocID="{6E0F356E-B76F-4413-9BCA-6E9468E684ED}" presName="childText" presStyleLbl="conFgAcc1" presStyleIdx="2" presStyleCnt="3">
        <dgm:presLayoutVars>
          <dgm:bulletEnabled val="1"/>
        </dgm:presLayoutVars>
      </dgm:prSet>
      <dgm:spPr>
        <a:solidFill>
          <a:schemeClr val="accent2">
            <a:lumMod val="50000"/>
            <a:alpha val="90000"/>
          </a:schemeClr>
        </a:solidFill>
      </dgm:spPr>
    </dgm:pt>
  </dgm:ptLst>
  <dgm:cxnLst>
    <dgm:cxn modelId="{7D98ADE0-8EEA-4C6A-ACFF-67B818DF9A93}" type="presOf" srcId="{DBC17E41-E877-4625-869E-97BC467FB50B}" destId="{E6998537-B21C-4E36-B02B-9C781D395043}" srcOrd="1" destOrd="0" presId="urn:microsoft.com/office/officeart/2005/8/layout/list1"/>
    <dgm:cxn modelId="{408AC3E0-8859-4BE2-8DE7-EF456AEFA2C2}" type="presOf" srcId="{EE16C22A-54E3-4D1B-AB6F-30D02F604542}" destId="{A9C55C1D-BEB4-413E-9712-63D64FCCE92B}" srcOrd="0" destOrd="0" presId="urn:microsoft.com/office/officeart/2005/8/layout/list1"/>
    <dgm:cxn modelId="{2E0784DC-EFD4-4BEE-ADFC-F6DBC4BFE618}" srcId="{EE16C22A-54E3-4D1B-AB6F-30D02F604542}" destId="{DBC17E41-E877-4625-869E-97BC467FB50B}" srcOrd="0" destOrd="0" parTransId="{BB1D78B4-8701-4907-822F-E58C835DCD9F}" sibTransId="{D673935C-677E-4214-8EF5-72429AFA300A}"/>
    <dgm:cxn modelId="{6B7D7ADA-AB6F-4621-93B0-45A2029392C7}" type="presOf" srcId="{C33E1E4C-D03A-404A-A321-502F092FF4CF}" destId="{3B5F42D8-9ECA-4F21-8D0A-A5B4F3835B82}" srcOrd="1" destOrd="0" presId="urn:microsoft.com/office/officeart/2005/8/layout/list1"/>
    <dgm:cxn modelId="{B94F030E-FC95-4340-B251-5C98F3F7D780}" type="presOf" srcId="{C33E1E4C-D03A-404A-A321-502F092FF4CF}" destId="{E617FF53-A0B5-4A3B-A304-C7B8D9DB84D5}" srcOrd="0" destOrd="0" presId="urn:microsoft.com/office/officeart/2005/8/layout/list1"/>
    <dgm:cxn modelId="{0CA568DA-4410-47B5-B48D-B9931DA0F02F}" srcId="{EE16C22A-54E3-4D1B-AB6F-30D02F604542}" destId="{C33E1E4C-D03A-404A-A321-502F092FF4CF}" srcOrd="1" destOrd="0" parTransId="{B6478310-CACD-4F06-AE4A-5359DBE55D9A}" sibTransId="{8F8E829A-4E47-49B7-B9A8-609A3DA9F508}"/>
    <dgm:cxn modelId="{8E672203-140E-4F93-9F62-841A56A94FC8}" type="presOf" srcId="{6E0F356E-B76F-4413-9BCA-6E9468E684ED}" destId="{793BD954-A37F-49E0-9ECB-42E64E1699BC}" srcOrd="0" destOrd="0" presId="urn:microsoft.com/office/officeart/2005/8/layout/list1"/>
    <dgm:cxn modelId="{7331F4D3-3DEE-4178-8C27-4025E90918B2}" srcId="{EE16C22A-54E3-4D1B-AB6F-30D02F604542}" destId="{6E0F356E-B76F-4413-9BCA-6E9468E684ED}" srcOrd="2" destOrd="0" parTransId="{CED0174D-F89C-4575-B17A-116E992F79DB}" sibTransId="{7FCCB6A0-D957-4F12-AF34-83FA15ED3D0F}"/>
    <dgm:cxn modelId="{D621D33E-F025-43B2-98B3-636652A87EEA}" type="presOf" srcId="{DBC17E41-E877-4625-869E-97BC467FB50B}" destId="{23B7DDB7-C304-42EC-A754-A23114F4A7C5}" srcOrd="0" destOrd="0" presId="urn:microsoft.com/office/officeart/2005/8/layout/list1"/>
    <dgm:cxn modelId="{6323ED30-6276-4921-9FE3-54401A905933}" type="presOf" srcId="{6E0F356E-B76F-4413-9BCA-6E9468E684ED}" destId="{1C09C479-36BB-4C10-84BF-8C571A48FC5E}" srcOrd="1" destOrd="0" presId="urn:microsoft.com/office/officeart/2005/8/layout/list1"/>
    <dgm:cxn modelId="{5BA807DF-BB44-4648-AE30-7AC92DA0CD7C}" type="presParOf" srcId="{A9C55C1D-BEB4-413E-9712-63D64FCCE92B}" destId="{FB9B231C-2A75-4822-9A3A-1907D7BC6BA4}" srcOrd="0" destOrd="0" presId="urn:microsoft.com/office/officeart/2005/8/layout/list1"/>
    <dgm:cxn modelId="{623C1D11-E326-4222-BE38-5D9F8882CF55}" type="presParOf" srcId="{FB9B231C-2A75-4822-9A3A-1907D7BC6BA4}" destId="{23B7DDB7-C304-42EC-A754-A23114F4A7C5}" srcOrd="0" destOrd="0" presId="urn:microsoft.com/office/officeart/2005/8/layout/list1"/>
    <dgm:cxn modelId="{E5728618-2389-4275-9E6B-077058D7F33B}" type="presParOf" srcId="{FB9B231C-2A75-4822-9A3A-1907D7BC6BA4}" destId="{E6998537-B21C-4E36-B02B-9C781D395043}" srcOrd="1" destOrd="0" presId="urn:microsoft.com/office/officeart/2005/8/layout/list1"/>
    <dgm:cxn modelId="{50ED60B7-F705-4C89-8646-CE51CF5278E0}" type="presParOf" srcId="{A9C55C1D-BEB4-413E-9712-63D64FCCE92B}" destId="{793D0BFA-B151-47AC-BBFC-E9BB2A4B5A35}" srcOrd="1" destOrd="0" presId="urn:microsoft.com/office/officeart/2005/8/layout/list1"/>
    <dgm:cxn modelId="{321FE37E-082B-471D-B159-D96F15D07FEC}" type="presParOf" srcId="{A9C55C1D-BEB4-413E-9712-63D64FCCE92B}" destId="{67445B82-EA8F-48F5-B904-9ED3701BEA80}" srcOrd="2" destOrd="0" presId="urn:microsoft.com/office/officeart/2005/8/layout/list1"/>
    <dgm:cxn modelId="{24B54D50-A319-4D96-AC96-C1710A7228B2}" type="presParOf" srcId="{A9C55C1D-BEB4-413E-9712-63D64FCCE92B}" destId="{C3EFA6DE-8060-4784-B451-006BBAF6B0BC}" srcOrd="3" destOrd="0" presId="urn:microsoft.com/office/officeart/2005/8/layout/list1"/>
    <dgm:cxn modelId="{E6819FC7-8ED9-4F6F-B3DF-8603026AEC42}" type="presParOf" srcId="{A9C55C1D-BEB4-413E-9712-63D64FCCE92B}" destId="{47A5A733-D97C-4DF4-B259-3EFA2A3695D2}" srcOrd="4" destOrd="0" presId="urn:microsoft.com/office/officeart/2005/8/layout/list1"/>
    <dgm:cxn modelId="{8D641496-4B03-40AE-88F7-42243CCAA21A}" type="presParOf" srcId="{47A5A733-D97C-4DF4-B259-3EFA2A3695D2}" destId="{E617FF53-A0B5-4A3B-A304-C7B8D9DB84D5}" srcOrd="0" destOrd="0" presId="urn:microsoft.com/office/officeart/2005/8/layout/list1"/>
    <dgm:cxn modelId="{A0DBD432-900C-4099-B24D-3C2AD72F086D}" type="presParOf" srcId="{47A5A733-D97C-4DF4-B259-3EFA2A3695D2}" destId="{3B5F42D8-9ECA-4F21-8D0A-A5B4F3835B82}" srcOrd="1" destOrd="0" presId="urn:microsoft.com/office/officeart/2005/8/layout/list1"/>
    <dgm:cxn modelId="{8C9CA6C8-0841-415C-95AE-8D419C07037E}" type="presParOf" srcId="{A9C55C1D-BEB4-413E-9712-63D64FCCE92B}" destId="{B7D0FD01-665C-4A27-A482-640BDD19D80D}" srcOrd="5" destOrd="0" presId="urn:microsoft.com/office/officeart/2005/8/layout/list1"/>
    <dgm:cxn modelId="{6CFBB3D4-2323-46F8-8837-3DB4978E9020}" type="presParOf" srcId="{A9C55C1D-BEB4-413E-9712-63D64FCCE92B}" destId="{D5B5793E-7A19-4225-81FD-9995E32D9263}" srcOrd="6" destOrd="0" presId="urn:microsoft.com/office/officeart/2005/8/layout/list1"/>
    <dgm:cxn modelId="{FC0E6875-7CB5-4DC0-8FFC-8BF419A06377}" type="presParOf" srcId="{A9C55C1D-BEB4-413E-9712-63D64FCCE92B}" destId="{7E63DADE-B09F-4869-8740-2DFDF20A3AB2}" srcOrd="7" destOrd="0" presId="urn:microsoft.com/office/officeart/2005/8/layout/list1"/>
    <dgm:cxn modelId="{9B97AD2B-A85B-4A1D-A994-C45727C5DB56}" type="presParOf" srcId="{A9C55C1D-BEB4-413E-9712-63D64FCCE92B}" destId="{272C6AE2-6DC3-41F5-A657-769E27996C5D}" srcOrd="8" destOrd="0" presId="urn:microsoft.com/office/officeart/2005/8/layout/list1"/>
    <dgm:cxn modelId="{7C6A8F16-3516-4A5B-A37C-38B8C3CE2D95}" type="presParOf" srcId="{272C6AE2-6DC3-41F5-A657-769E27996C5D}" destId="{793BD954-A37F-49E0-9ECB-42E64E1699BC}" srcOrd="0" destOrd="0" presId="urn:microsoft.com/office/officeart/2005/8/layout/list1"/>
    <dgm:cxn modelId="{82297385-66B3-43EF-BAF6-79FF17FC20C5}" type="presParOf" srcId="{272C6AE2-6DC3-41F5-A657-769E27996C5D}" destId="{1C09C479-36BB-4C10-84BF-8C571A48FC5E}" srcOrd="1" destOrd="0" presId="urn:microsoft.com/office/officeart/2005/8/layout/list1"/>
    <dgm:cxn modelId="{4AF4A66C-E471-46D2-8433-054ED30B20D7}" type="presParOf" srcId="{A9C55C1D-BEB4-413E-9712-63D64FCCE92B}" destId="{A6E4EC82-BCC8-4854-BCD9-790E288D0306}" srcOrd="9" destOrd="0" presId="urn:microsoft.com/office/officeart/2005/8/layout/list1"/>
    <dgm:cxn modelId="{7149FEE1-3E92-41C0-ADF0-9B5396706A60}" type="presParOf" srcId="{A9C55C1D-BEB4-413E-9712-63D64FCCE92B}" destId="{42964501-66FA-4BE3-8712-A07555199DE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prstGeom prst="roundRect">
          <a:avLst/>
        </a:prstGeom>
        <a:solidFill>
          <a:schemeClr val="accent2"/>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latin typeface="Arial" pitchFamily="34" charset="0"/>
              <a:cs typeface="Arial" pitchFamily="34" charset="0"/>
            </a:rPr>
            <a:t>Primary Data Types: </a:t>
          </a:r>
          <a:r>
            <a:rPr lang="en-US" sz="2800" dirty="0">
              <a:solidFill>
                <a:schemeClr val="tx1"/>
              </a:solidFill>
            </a:rPr>
            <a:t>These data types are predefined into C system Their storage space , range of values  and format specifiers are all fixed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2E2487A8-B07E-46B3-A349-9ECB2EECAF73}">
      <dgm:prSet custT="1"/>
      <dgm:spPr>
        <a:xfrm>
          <a:off x="0" y="2356581"/>
          <a:ext cx="10972800" cy="1711125"/>
        </a:xfrm>
        <a:prstGeom prst="roundRect">
          <a:avLst/>
        </a:prstGeom>
        <a:solidFill>
          <a:schemeClr val="accent2"/>
        </a:solidFill>
        <a:ln w="25400" cap="flat" cmpd="sng" algn="ctr">
          <a:solidFill>
            <a:srgbClr val="FFFFFF">
              <a:hueOff val="0"/>
              <a:satOff val="0"/>
              <a:lumOff val="0"/>
              <a:alphaOff val="0"/>
            </a:srgbClr>
          </a:solidFill>
          <a:prstDash val="solid"/>
        </a:ln>
        <a:effectLst/>
      </dgm:spPr>
      <dgm:t>
        <a:bodyPr/>
        <a:lstStyle/>
        <a:p>
          <a:pPr rtl="0"/>
          <a:r>
            <a:rPr lang="en-US" sz="2800" dirty="0">
              <a:solidFill>
                <a:schemeClr val="tx1"/>
              </a:solidFill>
              <a:latin typeface="+mn-lt"/>
              <a:cs typeface="Arial" pitchFamily="34" charset="0"/>
            </a:rPr>
            <a:t>Derived Data Types : </a:t>
          </a:r>
          <a:r>
            <a:rPr lang="en-US" sz="2800" dirty="0">
              <a:solidFill>
                <a:schemeClr val="tx1"/>
              </a:solidFill>
              <a:latin typeface="+mn-lt"/>
            </a:rPr>
            <a:t>The data types  which are  derived  from  primary  data  types  are  called derived data types .</a:t>
          </a:r>
          <a:r>
            <a:rPr lang="en-US" sz="2800" dirty="0"/>
            <a:t>   </a:t>
          </a:r>
          <a:endParaRPr lang="en-US" sz="2400" dirty="0">
            <a:solidFill>
              <a:srgbClr val="FFFFFF"/>
            </a:solidFill>
            <a:latin typeface="Calibri"/>
            <a:ea typeface="+mn-ea"/>
            <a:cs typeface="+mn-cs"/>
          </a:endParaRPr>
        </a:p>
      </dgm:t>
    </dgm:pt>
    <dgm:pt modelId="{C452201A-7F0F-4FA1-B175-5665D12D42A4}" type="parTrans" cxnId="{CD6FF123-F6A7-45B2-A8DF-869D566E2CAD}">
      <dgm:prSet/>
      <dgm:spPr/>
      <dgm:t>
        <a:bodyPr/>
        <a:lstStyle/>
        <a:p>
          <a:endParaRPr lang="en-US"/>
        </a:p>
      </dgm:t>
    </dgm:pt>
    <dgm:pt modelId="{9F93691E-00B6-4451-BD0B-F3E53EA3795F}" type="sibTrans" cxnId="{CD6FF123-F6A7-45B2-A8DF-869D566E2CAD}">
      <dgm:prSet/>
      <dgm:spPr/>
      <dgm:t>
        <a:bodyPr/>
        <a:lstStyle/>
        <a:p>
          <a:endParaRPr lang="en-US"/>
        </a:p>
      </dgm:t>
    </dgm:pt>
    <dgm:pt modelId="{C1E227D0-C015-483B-B078-AC257545DCFF}">
      <dgm:prSet custT="1"/>
      <dgm:spPr>
        <a:xfrm>
          <a:off x="0" y="2356581"/>
          <a:ext cx="10972800" cy="1711125"/>
        </a:xfrm>
        <a:solidFill>
          <a:schemeClr val="accent2"/>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latin typeface="Arial" pitchFamily="34" charset="0"/>
              <a:cs typeface="Arial" pitchFamily="34" charset="0"/>
            </a:rPr>
            <a:t>User Defined Data Types : </a:t>
          </a:r>
          <a:r>
            <a:rPr lang="en-US" sz="2800" dirty="0">
              <a:solidFill>
                <a:schemeClr val="tx1"/>
              </a:solidFill>
            </a:rPr>
            <a:t>These data type are defined by users according to their requirements with the combination of primary  data types .</a:t>
          </a:r>
          <a:r>
            <a:rPr lang="en-US" sz="2800" dirty="0"/>
            <a:t> </a:t>
          </a:r>
          <a:endParaRPr lang="en-US" sz="2800" dirty="0">
            <a:solidFill>
              <a:srgbClr val="FFFFFF"/>
            </a:solidFill>
            <a:latin typeface="Calibri"/>
            <a:ea typeface="+mn-ea"/>
            <a:cs typeface="+mn-cs"/>
          </a:endParaRPr>
        </a:p>
      </dgm:t>
    </dgm:pt>
    <dgm:pt modelId="{36260EC3-ABE3-40BD-BD6C-9B9776B89DC2}" type="parTrans" cxnId="{833AAF93-02F0-46C5-BF52-F8FA16D71F87}">
      <dgm:prSet/>
      <dgm:spPr/>
      <dgm:t>
        <a:bodyPr/>
        <a:lstStyle/>
        <a:p>
          <a:endParaRPr lang="en-US"/>
        </a:p>
      </dgm:t>
    </dgm:pt>
    <dgm:pt modelId="{4F427E62-EB61-40EC-956C-930DCC652BF1}" type="sibTrans" cxnId="{833AAF93-02F0-46C5-BF52-F8FA16D71F87}">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3" custLinFactY="-22905" custLinFactNeighborY="-100000">
        <dgm:presLayoutVars>
          <dgm:chMax val="0"/>
          <dgm:bulletEnabled val="1"/>
        </dgm:presLayoutVars>
      </dgm:prSet>
      <dgm:spPr/>
      <dgm:t>
        <a:bodyPr/>
        <a:lstStyle/>
        <a:p>
          <a:endParaRPr lang="en-US"/>
        </a:p>
      </dgm:t>
    </dgm:pt>
    <dgm:pt modelId="{89D6E771-D9FE-4869-BCEE-2D56F917AB7B}" type="pres">
      <dgm:prSet presAssocID="{15CFBA20-B645-4414-A9AA-39C81D71EDAF}" presName="spacer" presStyleCnt="0"/>
      <dgm:spPr/>
    </dgm:pt>
    <dgm:pt modelId="{6F696ECB-96CD-4A2B-9F44-AD8066C8F725}" type="pres">
      <dgm:prSet presAssocID="{2E2487A8-B07E-46B3-A349-9ECB2EECAF73}" presName="parentText" presStyleLbl="node1" presStyleIdx="1" presStyleCnt="3" custLinFactNeighborY="-90714">
        <dgm:presLayoutVars>
          <dgm:chMax val="0"/>
          <dgm:bulletEnabled val="1"/>
        </dgm:presLayoutVars>
      </dgm:prSet>
      <dgm:spPr/>
      <dgm:t>
        <a:bodyPr/>
        <a:lstStyle/>
        <a:p>
          <a:endParaRPr lang="en-US"/>
        </a:p>
      </dgm:t>
    </dgm:pt>
    <dgm:pt modelId="{14DF0EDB-D803-4339-8023-7F8523FF5399}" type="pres">
      <dgm:prSet presAssocID="{9F93691E-00B6-4451-BD0B-F3E53EA3795F}" presName="spacer" presStyleCnt="0"/>
      <dgm:spPr/>
    </dgm:pt>
    <dgm:pt modelId="{CDDFDDAC-822C-46C1-ACFA-19A62C1B06A7}" type="pres">
      <dgm:prSet presAssocID="{C1E227D0-C015-483B-B078-AC257545DCFF}" presName="parentText" presStyleLbl="node1" presStyleIdx="2" presStyleCnt="3" custLinFactNeighborY="-90714">
        <dgm:presLayoutVars>
          <dgm:chMax val="0"/>
          <dgm:bulletEnabled val="1"/>
        </dgm:presLayoutVars>
      </dgm:prSet>
      <dgm:spPr>
        <a:prstGeom prst="roundRect">
          <a:avLst/>
        </a:prstGeom>
      </dgm:spPr>
      <dgm:t>
        <a:bodyPr/>
        <a:lstStyle/>
        <a:p>
          <a:endParaRPr lang="en-US"/>
        </a:p>
      </dgm:t>
    </dgm:pt>
  </dgm:ptLst>
  <dgm:cxnLst>
    <dgm:cxn modelId="{85F73802-42D9-481D-A5DE-04B76512A6F9}" type="presOf" srcId="{2E2487A8-B07E-46B3-A349-9ECB2EECAF73}" destId="{6F696ECB-96CD-4A2B-9F44-AD8066C8F725}" srcOrd="0" destOrd="0" presId="urn:microsoft.com/office/officeart/2005/8/layout/vList2"/>
    <dgm:cxn modelId="{638B7BB7-7B85-4BDD-AE81-56F7D2C7F45F}" type="presOf" srcId="{B553BA7A-E824-4AA1-8AE6-AA106E976098}" destId="{CC2E53DA-1606-4A32-8811-A70BCBA848BB}" srcOrd="0" destOrd="0" presId="urn:microsoft.com/office/officeart/2005/8/layout/vList2"/>
    <dgm:cxn modelId="{833AAF93-02F0-46C5-BF52-F8FA16D71F87}" srcId="{8DBD77CD-FA1A-4E1A-AAE2-70B0C44449DC}" destId="{C1E227D0-C015-483B-B078-AC257545DCFF}" srcOrd="2" destOrd="0" parTransId="{36260EC3-ABE3-40BD-BD6C-9B9776B89DC2}" sibTransId="{4F427E62-EB61-40EC-956C-930DCC652BF1}"/>
    <dgm:cxn modelId="{0793B62C-5136-4FDA-B179-4718BF7D66C7}" type="presOf" srcId="{C1E227D0-C015-483B-B078-AC257545DCFF}" destId="{CDDFDDAC-822C-46C1-ACFA-19A62C1B06A7}" srcOrd="0" destOrd="0" presId="urn:microsoft.com/office/officeart/2005/8/layout/vList2"/>
    <dgm:cxn modelId="{CD6FF123-F6A7-45B2-A8DF-869D566E2CAD}" srcId="{8DBD77CD-FA1A-4E1A-AAE2-70B0C44449DC}" destId="{2E2487A8-B07E-46B3-A349-9ECB2EECAF73}" srcOrd="1" destOrd="0" parTransId="{C452201A-7F0F-4FA1-B175-5665D12D42A4}" sibTransId="{9F93691E-00B6-4451-BD0B-F3E53EA3795F}"/>
    <dgm:cxn modelId="{0F2F3696-0CED-44D6-B79F-762DEEC643C2}" type="presOf" srcId="{8DBD77CD-FA1A-4E1A-AAE2-70B0C44449DC}" destId="{3E0BE02F-171D-4D36-8B1E-BF9DE7EF59A9}"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820BE3CB-736E-41A8-882F-5C2951B72C85}" type="presParOf" srcId="{3E0BE02F-171D-4D36-8B1E-BF9DE7EF59A9}" destId="{CC2E53DA-1606-4A32-8811-A70BCBA848BB}" srcOrd="0" destOrd="0" presId="urn:microsoft.com/office/officeart/2005/8/layout/vList2"/>
    <dgm:cxn modelId="{4A0F874A-8B17-449B-AF2B-158D7C34B144}" type="presParOf" srcId="{3E0BE02F-171D-4D36-8B1E-BF9DE7EF59A9}" destId="{89D6E771-D9FE-4869-BCEE-2D56F917AB7B}" srcOrd="1" destOrd="0" presId="urn:microsoft.com/office/officeart/2005/8/layout/vList2"/>
    <dgm:cxn modelId="{C08BE143-BB18-4973-B6B7-92C43E90DF98}" type="presParOf" srcId="{3E0BE02F-171D-4D36-8B1E-BF9DE7EF59A9}" destId="{6F696ECB-96CD-4A2B-9F44-AD8066C8F725}" srcOrd="2" destOrd="0" presId="urn:microsoft.com/office/officeart/2005/8/layout/vList2"/>
    <dgm:cxn modelId="{7FFE4E83-0633-49DD-96F9-3BE8AD19C830}" type="presParOf" srcId="{3E0BE02F-171D-4D36-8B1E-BF9DE7EF59A9}" destId="{14DF0EDB-D803-4339-8023-7F8523FF5399}" srcOrd="3" destOrd="0" presId="urn:microsoft.com/office/officeart/2005/8/layout/vList2"/>
    <dgm:cxn modelId="{9477C07A-036F-4D56-94C5-3B0A4011278F}" type="presParOf" srcId="{3E0BE02F-171D-4D36-8B1E-BF9DE7EF59A9}" destId="{CDDFDDAC-822C-46C1-ACFA-19A62C1B06A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blipFill rotWithShape="0">
          <a:blip xmlns:r="http://schemas.openxmlformats.org/officeDocument/2006/relationships" r:embed="rId1"/>
          <a:stretch>
            <a:fillRect/>
          </a:stretch>
        </a:blipFill>
        <a:ln w="25400" cap="flat" cmpd="sng" algn="ctr">
          <a:solidFill>
            <a:srgbClr val="FFFFFF">
              <a:hueOff val="0"/>
              <a:satOff val="0"/>
              <a:lumOff val="0"/>
              <a:alphaOff val="0"/>
            </a:srgbClr>
          </a:solidFill>
          <a:prstDash val="solid"/>
        </a:ln>
        <a:effectLst/>
      </dgm:spPr>
      <dgm:t>
        <a:bodyPr/>
        <a:lstStyle/>
        <a:p>
          <a:pPr algn="just" rtl="0"/>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ScaleY="375058" custLinFactNeighborX="2143" custLinFactNeighborY="65724">
        <dgm:presLayoutVars>
          <dgm:chMax val="0"/>
          <dgm:bulletEnabled val="1"/>
        </dgm:presLayoutVars>
      </dgm:prSet>
      <dgm:spPr>
        <a:prstGeom prst="roundRect">
          <a:avLst/>
        </a:prstGeom>
      </dgm:spPr>
      <dgm:t>
        <a:bodyPr/>
        <a:lstStyle/>
        <a:p>
          <a:endParaRPr lang="en-US"/>
        </a:p>
      </dgm:t>
    </dgm:pt>
  </dgm:ptLst>
  <dgm:cxnLst>
    <dgm:cxn modelId="{2E84A319-FB4B-4D71-9A92-592324AE7853}" type="presOf" srcId="{8DBD77CD-FA1A-4E1A-AAE2-70B0C44449DC}" destId="{3E0BE02F-171D-4D36-8B1E-BF9DE7EF59A9}"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0A8277F7-D905-46C0-83F1-D4374715EF74}" type="presOf" srcId="{B553BA7A-E824-4AA1-8AE6-AA106E976098}" destId="{CC2E53DA-1606-4A32-8811-A70BCBA848BB}" srcOrd="0" destOrd="0" presId="urn:microsoft.com/office/officeart/2005/8/layout/vList2"/>
    <dgm:cxn modelId="{6832A5D9-2C48-4DB2-8B86-FBDD274FBD3A}"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chemeClr val="bg1"/>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1. The formula to calculate range is -2</a:t>
          </a:r>
          <a:r>
            <a:rPr lang="en-US" sz="2400" baseline="30000" dirty="0">
              <a:solidFill>
                <a:schemeClr val="tx1"/>
              </a:solidFill>
              <a:latin typeface="Times New Roman" pitchFamily="18" charset="0"/>
              <a:cs typeface="Times New Roman" pitchFamily="18" charset="0"/>
            </a:rPr>
            <a:t>n-1</a:t>
          </a:r>
          <a:r>
            <a:rPr lang="en-US" sz="2400" dirty="0">
              <a:solidFill>
                <a:schemeClr val="tx1"/>
              </a:solidFill>
              <a:latin typeface="Times New Roman" pitchFamily="18" charset="0"/>
              <a:cs typeface="Times New Roman" pitchFamily="18" charset="0"/>
            </a:rPr>
            <a:t> To 2</a:t>
          </a:r>
          <a:r>
            <a:rPr lang="en-US" sz="2400" baseline="30000" dirty="0">
              <a:solidFill>
                <a:schemeClr val="tx1"/>
              </a:solidFill>
              <a:latin typeface="Times New Roman" pitchFamily="18" charset="0"/>
              <a:cs typeface="Times New Roman" pitchFamily="18" charset="0"/>
            </a:rPr>
            <a:t>n-1</a:t>
          </a:r>
          <a:r>
            <a:rPr lang="en-US" sz="2400" dirty="0">
              <a:solidFill>
                <a:schemeClr val="tx1"/>
              </a:solidFill>
              <a:latin typeface="Times New Roman" pitchFamily="18" charset="0"/>
              <a:cs typeface="Times New Roman" pitchFamily="18" charset="0"/>
            </a:rPr>
            <a:t>-1 where n is the no. of bits taken by a particular data  type. </a:t>
          </a:r>
          <a:endParaRPr lang="en-US" sz="2400" dirty="0">
            <a:solidFill>
              <a:schemeClr val="tx1"/>
            </a:solidFill>
            <a:latin typeface="Times New Roman" pitchFamily="18" charset="0"/>
            <a:ea typeface="+mn-ea"/>
            <a:cs typeface="Times New Roman" pitchFamily="18" charset="0"/>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2E2487A8-B07E-46B3-A349-9ECB2EECAF73}">
      <dgm:prSet custT="1"/>
      <dgm:spPr>
        <a:xfrm>
          <a:off x="0" y="2356581"/>
          <a:ext cx="10972800" cy="1711125"/>
        </a:xfrm>
        <a:solidFill>
          <a:schemeClr val="bg1"/>
        </a:solidFill>
        <a:ln w="25400" cap="flat" cmpd="sng" algn="ctr">
          <a:solidFill>
            <a:srgbClr val="FFFFFF">
              <a:hueOff val="0"/>
              <a:satOff val="0"/>
              <a:lumOff val="0"/>
              <a:alphaOff val="0"/>
            </a:srgbClr>
          </a:solidFill>
          <a:prstDash val="solid"/>
        </a:ln>
        <a:effectLst/>
      </dgm:spPr>
      <dgm:t>
        <a:bodyPr/>
        <a:lstStyle/>
        <a:p>
          <a:pPr rtl="0"/>
          <a:r>
            <a:rPr lang="en-US" sz="2400" dirty="0">
              <a:solidFill>
                <a:schemeClr val="tx1"/>
              </a:solidFill>
              <a:latin typeface="Times New Roman" pitchFamily="18" charset="0"/>
              <a:cs typeface="Times New Roman" pitchFamily="18" charset="0"/>
            </a:rPr>
            <a:t>2. Char takes one byte in memory in all C compilers </a:t>
          </a:r>
          <a:r>
            <a:rPr lang="en-US" sz="2800" dirty="0">
              <a:solidFill>
                <a:schemeClr val="tx1"/>
              </a:solidFill>
            </a:rPr>
            <a:t>.</a:t>
          </a:r>
          <a:r>
            <a:rPr lang="en-US" sz="2800" dirty="0"/>
            <a:t> </a:t>
          </a:r>
          <a:endParaRPr lang="en-US" sz="2400" dirty="0">
            <a:solidFill>
              <a:srgbClr val="FFFFFF"/>
            </a:solidFill>
            <a:latin typeface="Calibri"/>
            <a:ea typeface="+mn-ea"/>
            <a:cs typeface="+mn-cs"/>
          </a:endParaRPr>
        </a:p>
      </dgm:t>
    </dgm:pt>
    <dgm:pt modelId="{C452201A-7F0F-4FA1-B175-5665D12D42A4}" type="parTrans" cxnId="{CD6FF123-F6A7-45B2-A8DF-869D566E2CAD}">
      <dgm:prSet/>
      <dgm:spPr/>
      <dgm:t>
        <a:bodyPr/>
        <a:lstStyle/>
        <a:p>
          <a:endParaRPr lang="en-US"/>
        </a:p>
      </dgm:t>
    </dgm:pt>
    <dgm:pt modelId="{9F93691E-00B6-4451-BD0B-F3E53EA3795F}" type="sibTrans" cxnId="{CD6FF123-F6A7-45B2-A8DF-869D566E2CAD}">
      <dgm:prSet/>
      <dgm:spPr/>
      <dgm:t>
        <a:bodyPr/>
        <a:lstStyle/>
        <a:p>
          <a:endParaRPr lang="en-US"/>
        </a:p>
      </dgm:t>
    </dgm:pt>
    <dgm:pt modelId="{C1E227D0-C015-483B-B078-AC257545DCFF}">
      <dgm:prSet custT="1"/>
      <dgm:spPr>
        <a:xfrm>
          <a:off x="0" y="2356581"/>
          <a:ext cx="10972800" cy="1711125"/>
        </a:xfrm>
        <a:solidFill>
          <a:schemeClr val="bg1"/>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3. The Ranges of data types are specified here according to 16-bit compiler </a:t>
          </a:r>
          <a:r>
            <a:rPr lang="en-US" sz="2800" dirty="0">
              <a:solidFill>
                <a:schemeClr val="tx1"/>
              </a:solidFill>
            </a:rPr>
            <a:t>.</a:t>
          </a:r>
          <a:r>
            <a:rPr lang="en-US" sz="2800" dirty="0"/>
            <a:t> </a:t>
          </a:r>
          <a:endParaRPr lang="en-US" sz="2800" dirty="0">
            <a:solidFill>
              <a:srgbClr val="FFFFFF"/>
            </a:solidFill>
            <a:latin typeface="Calibri"/>
            <a:ea typeface="+mn-ea"/>
            <a:cs typeface="+mn-cs"/>
          </a:endParaRPr>
        </a:p>
      </dgm:t>
    </dgm:pt>
    <dgm:pt modelId="{36260EC3-ABE3-40BD-BD6C-9B9776B89DC2}" type="parTrans" cxnId="{833AAF93-02F0-46C5-BF52-F8FA16D71F87}">
      <dgm:prSet/>
      <dgm:spPr/>
      <dgm:t>
        <a:bodyPr/>
        <a:lstStyle/>
        <a:p>
          <a:endParaRPr lang="en-US"/>
        </a:p>
      </dgm:t>
    </dgm:pt>
    <dgm:pt modelId="{4F427E62-EB61-40EC-956C-930DCC652BF1}" type="sibTrans" cxnId="{833AAF93-02F0-46C5-BF52-F8FA16D71F87}">
      <dgm:prSet/>
      <dgm:spPr/>
      <dgm:t>
        <a:bodyPr/>
        <a:lstStyle/>
        <a:p>
          <a:endParaRPr lang="en-US"/>
        </a:p>
      </dgm:t>
    </dgm:pt>
    <dgm:pt modelId="{7B5F774A-964D-4258-8CE1-6FD3C3D4B06B}">
      <dgm:prSet custT="1"/>
      <dgm:spPr>
        <a:xfrm>
          <a:off x="0" y="2356581"/>
          <a:ext cx="10972800" cy="1711125"/>
        </a:xfrm>
        <a:solidFill>
          <a:schemeClr val="bg1"/>
        </a:solidFill>
        <a:ln w="25400" cap="flat" cmpd="sng" algn="ctr">
          <a:solidFill>
            <a:srgbClr val="FFFFFF">
              <a:hueOff val="0"/>
              <a:satOff val="0"/>
              <a:lumOff val="0"/>
              <a:alphaOff val="0"/>
            </a:srgbClr>
          </a:solidFill>
          <a:prstDash val="solid"/>
        </a:ln>
        <a:effectLst/>
      </dgm:spPr>
      <dgm:t>
        <a:bodyPr/>
        <a:lstStyle/>
        <a:p>
          <a:pPr algn="just" rtl="0"/>
          <a:r>
            <a:rPr lang="en-US" sz="2400" dirty="0">
              <a:solidFill>
                <a:schemeClr val="tx1"/>
              </a:solidFill>
              <a:latin typeface="Times New Roman" pitchFamily="18" charset="0"/>
              <a:cs typeface="Times New Roman" pitchFamily="18" charset="0"/>
            </a:rPr>
            <a:t>4. Ranges for int and long data types are compiler dependent that will vary from 16 bit  compiler  to 64 bit compiler </a:t>
          </a:r>
          <a:r>
            <a:rPr lang="en-US" sz="2800" dirty="0">
              <a:solidFill>
                <a:schemeClr val="tx1"/>
              </a:solidFill>
            </a:rPr>
            <a:t>.</a:t>
          </a:r>
          <a:endParaRPr lang="en-US" sz="2800" dirty="0">
            <a:solidFill>
              <a:schemeClr val="tx1"/>
            </a:solidFill>
            <a:latin typeface="Calibri"/>
            <a:ea typeface="+mn-ea"/>
            <a:cs typeface="+mn-cs"/>
          </a:endParaRPr>
        </a:p>
      </dgm:t>
    </dgm:pt>
    <dgm:pt modelId="{0A842D42-D13E-42E7-9030-27239BC04986}" type="parTrans" cxnId="{1F650CE3-8553-436A-A6E7-5EADF00D1838}">
      <dgm:prSet/>
      <dgm:spPr/>
      <dgm:t>
        <a:bodyPr/>
        <a:lstStyle/>
        <a:p>
          <a:endParaRPr lang="en-US"/>
        </a:p>
      </dgm:t>
    </dgm:pt>
    <dgm:pt modelId="{A6F76069-F239-41F7-95D3-F73951ED4C72}" type="sibTrans" cxnId="{1F650CE3-8553-436A-A6E7-5EADF00D1838}">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4" custScaleY="78861" custLinFactY="-22905" custLinFactNeighborY="-100000">
        <dgm:presLayoutVars>
          <dgm:chMax val="0"/>
          <dgm:bulletEnabled val="1"/>
        </dgm:presLayoutVars>
      </dgm:prSet>
      <dgm:spPr>
        <a:prstGeom prst="roundRect">
          <a:avLst/>
        </a:prstGeom>
      </dgm:spPr>
      <dgm:t>
        <a:bodyPr/>
        <a:lstStyle/>
        <a:p>
          <a:endParaRPr lang="en-US"/>
        </a:p>
      </dgm:t>
    </dgm:pt>
    <dgm:pt modelId="{89D6E771-D9FE-4869-BCEE-2D56F917AB7B}" type="pres">
      <dgm:prSet presAssocID="{15CFBA20-B645-4414-A9AA-39C81D71EDAF}" presName="spacer" presStyleCnt="0"/>
      <dgm:spPr/>
    </dgm:pt>
    <dgm:pt modelId="{6F696ECB-96CD-4A2B-9F44-AD8066C8F725}" type="pres">
      <dgm:prSet presAssocID="{2E2487A8-B07E-46B3-A349-9ECB2EECAF73}" presName="parentText" presStyleLbl="node1" presStyleIdx="1" presStyleCnt="4" custScaleY="73697" custLinFactNeighborY="-54792">
        <dgm:presLayoutVars>
          <dgm:chMax val="0"/>
          <dgm:bulletEnabled val="1"/>
        </dgm:presLayoutVars>
      </dgm:prSet>
      <dgm:spPr>
        <a:prstGeom prst="roundRect">
          <a:avLst/>
        </a:prstGeom>
      </dgm:spPr>
      <dgm:t>
        <a:bodyPr/>
        <a:lstStyle/>
        <a:p>
          <a:endParaRPr lang="en-US"/>
        </a:p>
      </dgm:t>
    </dgm:pt>
    <dgm:pt modelId="{14DF0EDB-D803-4339-8023-7F8523FF5399}" type="pres">
      <dgm:prSet presAssocID="{9F93691E-00B6-4451-BD0B-F3E53EA3795F}" presName="spacer" presStyleCnt="0"/>
      <dgm:spPr/>
    </dgm:pt>
    <dgm:pt modelId="{CDDFDDAC-822C-46C1-ACFA-19A62C1B06A7}" type="pres">
      <dgm:prSet presAssocID="{C1E227D0-C015-483B-B078-AC257545DCFF}" presName="parentText" presStyleLbl="node1" presStyleIdx="2" presStyleCnt="4" custScaleY="72307" custLinFactNeighborX="-119" custLinFactNeighborY="-90716">
        <dgm:presLayoutVars>
          <dgm:chMax val="0"/>
          <dgm:bulletEnabled val="1"/>
        </dgm:presLayoutVars>
      </dgm:prSet>
      <dgm:spPr>
        <a:prstGeom prst="roundRect">
          <a:avLst/>
        </a:prstGeom>
      </dgm:spPr>
      <dgm:t>
        <a:bodyPr/>
        <a:lstStyle/>
        <a:p>
          <a:endParaRPr lang="en-US"/>
        </a:p>
      </dgm:t>
    </dgm:pt>
    <dgm:pt modelId="{0B34A5F4-F122-4E5E-9E43-0CBE5385A43B}" type="pres">
      <dgm:prSet presAssocID="{4F427E62-EB61-40EC-956C-930DCC652BF1}" presName="spacer" presStyleCnt="0"/>
      <dgm:spPr/>
    </dgm:pt>
    <dgm:pt modelId="{CC722D4B-7E66-45F3-92EB-C784CC36E7DA}" type="pres">
      <dgm:prSet presAssocID="{7B5F774A-964D-4258-8CE1-6FD3C3D4B06B}" presName="parentText" presStyleLbl="node1" presStyleIdx="3" presStyleCnt="4" custLinFactY="-3151" custLinFactNeighborY="-100000">
        <dgm:presLayoutVars>
          <dgm:chMax val="0"/>
          <dgm:bulletEnabled val="1"/>
        </dgm:presLayoutVars>
      </dgm:prSet>
      <dgm:spPr/>
      <dgm:t>
        <a:bodyPr/>
        <a:lstStyle/>
        <a:p>
          <a:endParaRPr lang="en-US"/>
        </a:p>
      </dgm:t>
    </dgm:pt>
  </dgm:ptLst>
  <dgm:cxnLst>
    <dgm:cxn modelId="{094C117F-D1EE-4B68-9EE4-28B593162FDF}" type="presOf" srcId="{7B5F774A-964D-4258-8CE1-6FD3C3D4B06B}" destId="{CC722D4B-7E66-45F3-92EB-C784CC36E7DA}" srcOrd="0" destOrd="0" presId="urn:microsoft.com/office/officeart/2005/8/layout/vList2"/>
    <dgm:cxn modelId="{1F650CE3-8553-436A-A6E7-5EADF00D1838}" srcId="{8DBD77CD-FA1A-4E1A-AAE2-70B0C44449DC}" destId="{7B5F774A-964D-4258-8CE1-6FD3C3D4B06B}" srcOrd="3" destOrd="0" parTransId="{0A842D42-D13E-42E7-9030-27239BC04986}" sibTransId="{A6F76069-F239-41F7-95D3-F73951ED4C72}"/>
    <dgm:cxn modelId="{833AAF93-02F0-46C5-BF52-F8FA16D71F87}" srcId="{8DBD77CD-FA1A-4E1A-AAE2-70B0C44449DC}" destId="{C1E227D0-C015-483B-B078-AC257545DCFF}" srcOrd="2" destOrd="0" parTransId="{36260EC3-ABE3-40BD-BD6C-9B9776B89DC2}" sibTransId="{4F427E62-EB61-40EC-956C-930DCC652BF1}"/>
    <dgm:cxn modelId="{2195CCEF-7EBB-4B80-A377-0B77AD361F33}" type="presOf" srcId="{2E2487A8-B07E-46B3-A349-9ECB2EECAF73}" destId="{6F696ECB-96CD-4A2B-9F44-AD8066C8F725}" srcOrd="0" destOrd="0" presId="urn:microsoft.com/office/officeart/2005/8/layout/vList2"/>
    <dgm:cxn modelId="{6054CCAA-EC3E-49F8-A51A-9169142216C9}" type="presOf" srcId="{8DBD77CD-FA1A-4E1A-AAE2-70B0C44449DC}" destId="{3E0BE02F-171D-4D36-8B1E-BF9DE7EF59A9}" srcOrd="0" destOrd="0" presId="urn:microsoft.com/office/officeart/2005/8/layout/vList2"/>
    <dgm:cxn modelId="{EA781060-36EF-4A25-AED2-1CB6CD67D849}" type="presOf" srcId="{C1E227D0-C015-483B-B078-AC257545DCFF}" destId="{CDDFDDAC-822C-46C1-ACFA-19A62C1B06A7}" srcOrd="0" destOrd="0" presId="urn:microsoft.com/office/officeart/2005/8/layout/vList2"/>
    <dgm:cxn modelId="{1352E903-4DA9-4149-A460-6A6A287F890E}" type="presOf" srcId="{B553BA7A-E824-4AA1-8AE6-AA106E976098}" destId="{CC2E53DA-1606-4A32-8811-A70BCBA848BB}" srcOrd="0" destOrd="0" presId="urn:microsoft.com/office/officeart/2005/8/layout/vList2"/>
    <dgm:cxn modelId="{CD6FF123-F6A7-45B2-A8DF-869D566E2CAD}" srcId="{8DBD77CD-FA1A-4E1A-AAE2-70B0C44449DC}" destId="{2E2487A8-B07E-46B3-A349-9ECB2EECAF73}" srcOrd="1" destOrd="0" parTransId="{C452201A-7F0F-4FA1-B175-5665D12D42A4}" sibTransId="{9F93691E-00B6-4451-BD0B-F3E53EA3795F}"/>
    <dgm:cxn modelId="{58E21431-EF5B-4CC7-903B-6696EC8F3ACD}" srcId="{8DBD77CD-FA1A-4E1A-AAE2-70B0C44449DC}" destId="{B553BA7A-E824-4AA1-8AE6-AA106E976098}" srcOrd="0" destOrd="0" parTransId="{935CDCD4-BA35-4780-85F8-DC26BC64D521}" sibTransId="{15CFBA20-B645-4414-A9AA-39C81D71EDAF}"/>
    <dgm:cxn modelId="{33827E99-B07F-4114-B9DE-C5111EF1A142}" type="presParOf" srcId="{3E0BE02F-171D-4D36-8B1E-BF9DE7EF59A9}" destId="{CC2E53DA-1606-4A32-8811-A70BCBA848BB}" srcOrd="0" destOrd="0" presId="urn:microsoft.com/office/officeart/2005/8/layout/vList2"/>
    <dgm:cxn modelId="{26F53461-C61E-4714-BC78-60B9DFF627AC}" type="presParOf" srcId="{3E0BE02F-171D-4D36-8B1E-BF9DE7EF59A9}" destId="{89D6E771-D9FE-4869-BCEE-2D56F917AB7B}" srcOrd="1" destOrd="0" presId="urn:microsoft.com/office/officeart/2005/8/layout/vList2"/>
    <dgm:cxn modelId="{0D783420-6E89-450D-BBD1-C154371AB702}" type="presParOf" srcId="{3E0BE02F-171D-4D36-8B1E-BF9DE7EF59A9}" destId="{6F696ECB-96CD-4A2B-9F44-AD8066C8F725}" srcOrd="2" destOrd="0" presId="urn:microsoft.com/office/officeart/2005/8/layout/vList2"/>
    <dgm:cxn modelId="{BA2761F3-551E-47B0-82EB-8A90F246157E}" type="presParOf" srcId="{3E0BE02F-171D-4D36-8B1E-BF9DE7EF59A9}" destId="{14DF0EDB-D803-4339-8023-7F8523FF5399}" srcOrd="3" destOrd="0" presId="urn:microsoft.com/office/officeart/2005/8/layout/vList2"/>
    <dgm:cxn modelId="{B6048835-8789-4ACB-93F1-1BFCFC81AA3F}" type="presParOf" srcId="{3E0BE02F-171D-4D36-8B1E-BF9DE7EF59A9}" destId="{CDDFDDAC-822C-46C1-ACFA-19A62C1B06A7}" srcOrd="4" destOrd="0" presId="urn:microsoft.com/office/officeart/2005/8/layout/vList2"/>
    <dgm:cxn modelId="{6A9EA952-C14E-4565-899C-9A52063BB73B}" type="presParOf" srcId="{3E0BE02F-171D-4D36-8B1E-BF9DE7EF59A9}" destId="{0B34A5F4-F122-4E5E-9E43-0CBE5385A43B}" srcOrd="5" destOrd="0" presId="urn:microsoft.com/office/officeart/2005/8/layout/vList2"/>
    <dgm:cxn modelId="{AB55D6FF-7C1F-4935-8243-7CC3D021ADB2}" type="presParOf" srcId="{3E0BE02F-171D-4D36-8B1E-BF9DE7EF59A9}" destId="{CC722D4B-7E66-45F3-92EB-C784CC36E7D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An integer constant is that which can be decimal , hexadecimal and octal constant . An Octal is preceded by O and hexadecimal is preceded by 0X and decimal by none .</a:t>
          </a:r>
        </a:p>
        <a:p>
          <a:pPr algn="just"/>
          <a:r>
            <a:rPr lang="en-US" sz="2800" dirty="0">
              <a:solidFill>
                <a:schemeClr val="tx1"/>
              </a:solidFill>
            </a:rPr>
            <a:t>321                                     // Valid decimal constant </a:t>
          </a:r>
        </a:p>
        <a:p>
          <a:pPr algn="just"/>
          <a:r>
            <a:rPr lang="en-US" sz="2800" dirty="0">
              <a:solidFill>
                <a:schemeClr val="tx1"/>
              </a:solidFill>
            </a:rPr>
            <a:t>O458                                 // Invalid octal as 8 is not a octal digit</a:t>
          </a:r>
        </a:p>
        <a:p>
          <a:pPr algn="just"/>
          <a:r>
            <a:rPr lang="en-US" sz="2800" dirty="0">
              <a:solidFill>
                <a:schemeClr val="tx1"/>
              </a:solidFill>
              <a:latin typeface="Calibri"/>
              <a:ea typeface="+mn-ea"/>
              <a:cs typeface="+mn-cs"/>
            </a:rPr>
            <a:t>OX234</a:t>
          </a: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40CB8E84-486E-48CA-981A-71EF605DDFE0}" type="presOf" srcId="{B553BA7A-E824-4AA1-8AE6-AA106E976098}" destId="{CC2E53DA-1606-4A32-8811-A70BCBA848BB}"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C6DE6CD4-0495-459C-BE85-539A470C37B2}" type="presOf" srcId="{8DBD77CD-FA1A-4E1A-AAE2-70B0C44449DC}" destId="{3E0BE02F-171D-4D36-8B1E-BF9DE7EF59A9}" srcOrd="0" destOrd="0" presId="urn:microsoft.com/office/officeart/2005/8/layout/vList2"/>
    <dgm:cxn modelId="{3E817F7E-4E36-4E51-9537-2262F80518A2}"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These are known as real constants . These constants include decimal point to represent  real  values . Real constants can also be represented in exponential form which has </a:t>
          </a:r>
        </a:p>
        <a:p>
          <a:pPr algn="just"/>
          <a:r>
            <a:rPr lang="en-US" sz="2800" dirty="0">
              <a:solidFill>
                <a:schemeClr val="tx1"/>
              </a:solidFill>
            </a:rPr>
            <a:t>mantissa and exponents. Exponent can be represented with e or E .</a:t>
          </a:r>
        </a:p>
        <a:p>
          <a:pPr algn="just"/>
          <a:r>
            <a:rPr lang="en-US" sz="2800" dirty="0">
              <a:solidFill>
                <a:schemeClr val="tx1"/>
              </a:solidFill>
            </a:rPr>
            <a:t>3.142                                  // Valid real constant </a:t>
          </a:r>
        </a:p>
        <a:p>
          <a:pPr algn="just"/>
          <a:r>
            <a:rPr lang="en-US" sz="2800" dirty="0">
              <a:solidFill>
                <a:schemeClr val="tx1"/>
              </a:solidFill>
            </a:rPr>
            <a:t>341E-5                                // valid real constant represents 341 X 10</a:t>
          </a:r>
          <a:r>
            <a:rPr lang="en-US" sz="2800" baseline="30000" dirty="0">
              <a:solidFill>
                <a:schemeClr val="tx1"/>
              </a:solidFill>
            </a:rPr>
            <a:t>-5</a:t>
          </a:r>
          <a:r>
            <a:rPr lang="en-US" sz="2800" dirty="0">
              <a:solidFill>
                <a:schemeClr val="tx1"/>
              </a:solidFill>
            </a:rPr>
            <a:t> </a:t>
          </a:r>
        </a:p>
        <a:p>
          <a:pPr algn="just"/>
          <a:r>
            <a:rPr lang="en-US" sz="2800" dirty="0">
              <a:solidFill>
                <a:schemeClr val="tx1"/>
              </a:solidFill>
            </a:rPr>
            <a:t>123E                                   // Invalid exponent part is missing</a:t>
          </a:r>
          <a:r>
            <a:rPr lang="en-US" sz="2800" dirty="0"/>
            <a:t>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0D347709-7380-4915-A181-5B1BC5F3BF36}" type="presOf" srcId="{B553BA7A-E824-4AA1-8AE6-AA106E976098}" destId="{CC2E53DA-1606-4A32-8811-A70BCBA848BB}"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B15407E2-209B-4E16-B3AB-0D6D7EACA540}" type="presOf" srcId="{8DBD77CD-FA1A-4E1A-AAE2-70B0C44449DC}" destId="{3E0BE02F-171D-4D36-8B1E-BF9DE7EF59A9}" srcOrd="0" destOrd="0" presId="urn:microsoft.com/office/officeart/2005/8/layout/vList2"/>
    <dgm:cxn modelId="{34681983-70F2-401E-8C16-8B0E95E937AF}"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These constants are represented in  ‘ ‘ as  ‘a’ .    Special characters are used in C language that are preceded by  \  like ‘\t’ and ‘\n’ are characters which are used as tab and new line  Characters   </a:t>
          </a:r>
        </a:p>
        <a:p>
          <a:pPr algn="just"/>
          <a:r>
            <a:rPr lang="en-US" sz="2800" dirty="0">
              <a:solidFill>
                <a:schemeClr val="tx1"/>
              </a:solidFill>
            </a:rPr>
            <a:t>characters in C </a:t>
          </a:r>
        </a:p>
        <a:p>
          <a:pPr algn="just"/>
          <a:r>
            <a:rPr lang="en-US" sz="2800" dirty="0">
              <a:solidFill>
                <a:schemeClr val="tx1"/>
              </a:solidFill>
            </a:rPr>
            <a:t>‘a’                 // valid character constant</a:t>
          </a:r>
        </a:p>
        <a:p>
          <a:pPr algn="just"/>
          <a:r>
            <a:rPr lang="en-US" sz="2800" dirty="0">
              <a:solidFill>
                <a:schemeClr val="tx1"/>
              </a:solidFill>
            </a:rPr>
            <a:t>‘5’               // digit can be represented in char form </a:t>
          </a:r>
        </a:p>
        <a:p>
          <a:pPr algn="just"/>
          <a:r>
            <a:rPr lang="en-US" sz="2800" dirty="0">
              <a:solidFill>
                <a:schemeClr val="tx1"/>
              </a:solidFill>
            </a:rPr>
            <a:t>‘&amp;’             // special symbol can be represented as character constant </a:t>
          </a:r>
        </a:p>
        <a:p>
          <a:pPr algn="just"/>
          <a:r>
            <a:rPr lang="en-US" sz="2800" dirty="0">
              <a:solidFill>
                <a:schemeClr val="tx1"/>
              </a:solidFill>
            </a:rPr>
            <a:t>‘\t’           //  Special Character represents tab </a:t>
          </a:r>
        </a:p>
        <a:p>
          <a:pPr algn="just"/>
          <a:r>
            <a:rPr lang="en-US" sz="2800" dirty="0">
              <a:solidFill>
                <a:schemeClr val="tx1"/>
              </a:solidFill>
            </a:rPr>
            <a:t>‘an’         // Invalid it should include only single char </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1854199"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47877979-AFD0-49FF-9A15-ECFDCCB728D1}" type="presOf" srcId="{8DBD77CD-FA1A-4E1A-AAE2-70B0C44449DC}" destId="{3E0BE02F-171D-4D36-8B1E-BF9DE7EF59A9}" srcOrd="0" destOrd="0" presId="urn:microsoft.com/office/officeart/2005/8/layout/vList2"/>
    <dgm:cxn modelId="{E6C18653-E326-4097-85D0-5A98EC5C52DE}" type="presOf" srcId="{B553BA7A-E824-4AA1-8AE6-AA106E976098}" destId="{CC2E53DA-1606-4A32-8811-A70BCBA848BB}"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5B9498AF-8F23-4E94-A65E-B2F9E804B2FB}"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BD77CD-FA1A-4E1A-AAE2-70B0C44449D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53BA7A-E824-4AA1-8AE6-AA106E976098}">
      <dgm:prSet custT="1"/>
      <dgm:spPr>
        <a:xfrm>
          <a:off x="0" y="458256"/>
          <a:ext cx="10972800" cy="1711125"/>
        </a:xfrm>
        <a:solidFill>
          <a:srgbClr val="FE6B2B">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lgn="just" rtl="0"/>
          <a:r>
            <a:rPr lang="en-US" sz="2800" dirty="0">
              <a:solidFill>
                <a:schemeClr val="tx1"/>
              </a:solidFill>
            </a:rPr>
            <a:t>Any group of characters enclosed within “ “ is known as string constant      </a:t>
          </a:r>
        </a:p>
        <a:p>
          <a:pPr algn="just"/>
          <a:r>
            <a:rPr lang="en-US" sz="2800" dirty="0">
              <a:solidFill>
                <a:schemeClr val="tx1"/>
              </a:solidFill>
            </a:rPr>
            <a:t>“Happy”                                            // Valid string Constant </a:t>
          </a:r>
        </a:p>
        <a:p>
          <a:pPr algn="just"/>
          <a:r>
            <a:rPr lang="en-US" sz="2800" dirty="0">
              <a:solidFill>
                <a:schemeClr val="tx1"/>
              </a:solidFill>
            </a:rPr>
            <a:t>“#876 </a:t>
          </a:r>
          <a:r>
            <a:rPr lang="en-US" sz="2800" dirty="0" err="1">
              <a:solidFill>
                <a:schemeClr val="tx1"/>
              </a:solidFill>
            </a:rPr>
            <a:t>Pahar</a:t>
          </a:r>
          <a:r>
            <a:rPr lang="en-US" sz="2800" dirty="0">
              <a:solidFill>
                <a:schemeClr val="tx1"/>
              </a:solidFill>
            </a:rPr>
            <a:t> </a:t>
          </a:r>
          <a:r>
            <a:rPr lang="en-US" sz="2800" dirty="0" err="1">
              <a:solidFill>
                <a:schemeClr val="tx1"/>
              </a:solidFill>
            </a:rPr>
            <a:t>ganj</a:t>
          </a:r>
          <a:r>
            <a:rPr lang="en-US" sz="2800" dirty="0">
              <a:solidFill>
                <a:schemeClr val="tx1"/>
              </a:solidFill>
            </a:rPr>
            <a:t> New Delhi”      // Valid </a:t>
          </a:r>
        </a:p>
        <a:p>
          <a:pPr algn="just"/>
          <a:r>
            <a:rPr lang="en-US" sz="2800" dirty="0">
              <a:solidFill>
                <a:schemeClr val="tx1"/>
              </a:solidFill>
            </a:rPr>
            <a:t>“Happy         //Valid, two parts of strings can be separated into two lines    </a:t>
          </a:r>
        </a:p>
        <a:p>
          <a:pPr algn="just"/>
          <a:r>
            <a:rPr lang="en-US" sz="2800" dirty="0" err="1">
              <a:solidFill>
                <a:schemeClr val="tx1"/>
              </a:solidFill>
            </a:rPr>
            <a:t>Diwali</a:t>
          </a:r>
          <a:r>
            <a:rPr lang="en-US" sz="2800" dirty="0">
              <a:solidFill>
                <a:schemeClr val="tx1"/>
              </a:solidFill>
            </a:rPr>
            <a:t>”</a:t>
          </a:r>
          <a:endParaRPr lang="en-US" sz="2800" dirty="0">
            <a:solidFill>
              <a:schemeClr val="tx1"/>
            </a:solidFill>
            <a:latin typeface="Calibri"/>
            <a:ea typeface="+mn-ea"/>
            <a:cs typeface="+mn-cs"/>
          </a:endParaRPr>
        </a:p>
      </dgm:t>
    </dgm:pt>
    <dgm:pt modelId="{935CDCD4-BA35-4780-85F8-DC26BC64D521}" type="parTrans" cxnId="{58E21431-EF5B-4CC7-903B-6696EC8F3ACD}">
      <dgm:prSet/>
      <dgm:spPr/>
      <dgm:t>
        <a:bodyPr/>
        <a:lstStyle/>
        <a:p>
          <a:endParaRPr lang="en-US"/>
        </a:p>
      </dgm:t>
    </dgm:pt>
    <dgm:pt modelId="{15CFBA20-B645-4414-A9AA-39C81D71EDAF}" type="sibTrans" cxnId="{58E21431-EF5B-4CC7-903B-6696EC8F3ACD}">
      <dgm:prSet/>
      <dgm:spPr/>
      <dgm:t>
        <a:bodyPr/>
        <a:lstStyle/>
        <a:p>
          <a:endParaRPr lang="en-US"/>
        </a:p>
      </dgm:t>
    </dgm:pt>
    <dgm:pt modelId="{3E0BE02F-171D-4D36-8B1E-BF9DE7EF59A9}" type="pres">
      <dgm:prSet presAssocID="{8DBD77CD-FA1A-4E1A-AAE2-70B0C44449DC}" presName="linear" presStyleCnt="0">
        <dgm:presLayoutVars>
          <dgm:animLvl val="lvl"/>
          <dgm:resizeHandles val="exact"/>
        </dgm:presLayoutVars>
      </dgm:prSet>
      <dgm:spPr/>
      <dgm:t>
        <a:bodyPr/>
        <a:lstStyle/>
        <a:p>
          <a:endParaRPr lang="en-US"/>
        </a:p>
      </dgm:t>
    </dgm:pt>
    <dgm:pt modelId="{CC2E53DA-1606-4A32-8811-A70BCBA848BB}" type="pres">
      <dgm:prSet presAssocID="{B553BA7A-E824-4AA1-8AE6-AA106E976098}" presName="parentText" presStyleLbl="node1" presStyleIdx="0" presStyleCnt="1" custAng="0" custScaleY="2000000" custLinFactY="-1500000" custLinFactNeighborX="-238" custLinFactNeighborY="-1583911">
        <dgm:presLayoutVars>
          <dgm:chMax val="0"/>
          <dgm:bulletEnabled val="1"/>
        </dgm:presLayoutVars>
      </dgm:prSet>
      <dgm:spPr>
        <a:prstGeom prst="roundRect">
          <a:avLst/>
        </a:prstGeom>
      </dgm:spPr>
      <dgm:t>
        <a:bodyPr/>
        <a:lstStyle/>
        <a:p>
          <a:endParaRPr lang="en-US"/>
        </a:p>
      </dgm:t>
    </dgm:pt>
  </dgm:ptLst>
  <dgm:cxnLst>
    <dgm:cxn modelId="{E109AF0B-4CF1-4240-91D3-AC5F529EF4DF}" type="presOf" srcId="{8DBD77CD-FA1A-4E1A-AAE2-70B0C44449DC}" destId="{3E0BE02F-171D-4D36-8B1E-BF9DE7EF59A9}" srcOrd="0" destOrd="0" presId="urn:microsoft.com/office/officeart/2005/8/layout/vList2"/>
    <dgm:cxn modelId="{58E21431-EF5B-4CC7-903B-6696EC8F3ACD}" srcId="{8DBD77CD-FA1A-4E1A-AAE2-70B0C44449DC}" destId="{B553BA7A-E824-4AA1-8AE6-AA106E976098}" srcOrd="0" destOrd="0" parTransId="{935CDCD4-BA35-4780-85F8-DC26BC64D521}" sibTransId="{15CFBA20-B645-4414-A9AA-39C81D71EDAF}"/>
    <dgm:cxn modelId="{E83DF16C-05FB-428A-A902-F8D4E36E0567}" type="presOf" srcId="{B553BA7A-E824-4AA1-8AE6-AA106E976098}" destId="{CC2E53DA-1606-4A32-8811-A70BCBA848BB}" srcOrd="0" destOrd="0" presId="urn:microsoft.com/office/officeart/2005/8/layout/vList2"/>
    <dgm:cxn modelId="{0B725A32-C463-4014-8808-823684570557}" type="presParOf" srcId="{3E0BE02F-171D-4D36-8B1E-BF9DE7EF59A9}" destId="{CC2E53DA-1606-4A32-8811-A70BCBA848B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D3DB-0524-47DC-8AAD-F96127B6FE54}">
      <dsp:nvSpPr>
        <dsp:cNvPr id="0" name=""/>
        <dsp:cNvSpPr/>
      </dsp:nvSpPr>
      <dsp:spPr>
        <a:xfrm>
          <a:off x="5" y="0"/>
          <a:ext cx="11351617" cy="4525963"/>
        </a:xfrm>
        <a:prstGeom prst="rightArrow">
          <a:avLst/>
        </a:prstGeom>
        <a:solidFill>
          <a:schemeClr val="accent2">
            <a:lumMod val="50000"/>
          </a:schemeClr>
        </a:solidFill>
        <a:ln>
          <a:noFill/>
        </a:ln>
        <a:effectLst/>
      </dsp:spPr>
      <dsp:style>
        <a:lnRef idx="0">
          <a:scrgbClr r="0" g="0" b="0"/>
        </a:lnRef>
        <a:fillRef idx="1">
          <a:scrgbClr r="0" g="0" b="0"/>
        </a:fillRef>
        <a:effectRef idx="0">
          <a:scrgbClr r="0" g="0" b="0"/>
        </a:effectRef>
        <a:fontRef idx="minor"/>
      </dsp:style>
    </dsp:sp>
    <dsp:sp modelId="{194C694B-B289-4DFE-9BE5-A9E174C5D70D}">
      <dsp:nvSpPr>
        <dsp:cNvPr id="0" name=""/>
        <dsp:cNvSpPr/>
      </dsp:nvSpPr>
      <dsp:spPr>
        <a:xfrm>
          <a:off x="1034161" y="1878555"/>
          <a:ext cx="3062997" cy="768852"/>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Data Types</a:t>
          </a:r>
        </a:p>
      </dsp:txBody>
      <dsp:txXfrm>
        <a:off x="1071693" y="1916087"/>
        <a:ext cx="2987933" cy="693788"/>
      </dsp:txXfrm>
    </dsp:sp>
    <dsp:sp modelId="{70358FE6-FC06-42C3-A5D9-CA1BF17C6E50}">
      <dsp:nvSpPr>
        <dsp:cNvPr id="0" name=""/>
        <dsp:cNvSpPr/>
      </dsp:nvSpPr>
      <dsp:spPr>
        <a:xfrm>
          <a:off x="4475610" y="1904679"/>
          <a:ext cx="2826520" cy="768852"/>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Variables</a:t>
          </a:r>
          <a:r>
            <a:rPr lang="en-US" sz="2800" kern="1200" dirty="0">
              <a:solidFill>
                <a:schemeClr val="tx1"/>
              </a:solidFill>
              <a:latin typeface="Arial" pitchFamily="34" charset="0"/>
              <a:ea typeface="+mn-ea"/>
              <a:cs typeface="Arial" pitchFamily="34" charset="0"/>
            </a:rPr>
            <a:t> </a:t>
          </a:r>
        </a:p>
      </dsp:txBody>
      <dsp:txXfrm>
        <a:off x="4513142" y="1942211"/>
        <a:ext cx="2751456" cy="693788"/>
      </dsp:txXfrm>
    </dsp:sp>
    <dsp:sp modelId="{A2321190-82C4-4863-AE02-2B799C547A61}">
      <dsp:nvSpPr>
        <dsp:cNvPr id="0" name=""/>
        <dsp:cNvSpPr/>
      </dsp:nvSpPr>
      <dsp:spPr>
        <a:xfrm>
          <a:off x="7680587" y="1904679"/>
          <a:ext cx="2671263" cy="768852"/>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solidFill>
                <a:schemeClr val="tx1"/>
              </a:solidFill>
              <a:latin typeface="Times New Roman" pitchFamily="18" charset="0"/>
              <a:ea typeface="+mn-ea"/>
              <a:cs typeface="Times New Roman" pitchFamily="18" charset="0"/>
            </a:rPr>
            <a:t>Constants</a:t>
          </a:r>
          <a:r>
            <a:rPr lang="en-US" sz="2800" kern="1200" dirty="0">
              <a:solidFill>
                <a:schemeClr val="tx1"/>
              </a:solidFill>
              <a:latin typeface="Arial" pitchFamily="34" charset="0"/>
              <a:ea typeface="+mn-ea"/>
              <a:cs typeface="Arial" pitchFamily="34" charset="0"/>
            </a:rPr>
            <a:t> </a:t>
          </a:r>
        </a:p>
      </dsp:txBody>
      <dsp:txXfrm>
        <a:off x="7718119" y="1942211"/>
        <a:ext cx="2596199" cy="6937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1173096" cy="4499793"/>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In C ,constants can be defined by two ways </a:t>
          </a:r>
        </a:p>
        <a:p>
          <a:pPr lvl="0" algn="just" defTabSz="1244600">
            <a:lnSpc>
              <a:spcPct val="90000"/>
            </a:lnSpc>
            <a:spcBef>
              <a:spcPct val="0"/>
            </a:spcBef>
            <a:spcAft>
              <a:spcPct val="35000"/>
            </a:spcAft>
          </a:pPr>
          <a:r>
            <a:rPr lang="en-US" sz="2800" kern="1200" dirty="0">
              <a:solidFill>
                <a:schemeClr val="tx1"/>
              </a:solidFill>
            </a:rPr>
            <a:t>a) Using const keyword        b)  Through  Macros using #define </a:t>
          </a:r>
        </a:p>
        <a:p>
          <a:pPr lvl="0" algn="just" defTabSz="1244600">
            <a:lnSpc>
              <a:spcPct val="90000"/>
            </a:lnSpc>
            <a:spcBef>
              <a:spcPct val="0"/>
            </a:spcBef>
            <a:spcAft>
              <a:spcPct val="35000"/>
            </a:spcAft>
          </a:pPr>
          <a:r>
            <a:rPr lang="en-US" sz="2800" kern="1200" dirty="0">
              <a:solidFill>
                <a:schemeClr val="tx1"/>
              </a:solidFill>
            </a:rPr>
            <a:t>a)Const keyword can be used to define constants as:</a:t>
          </a:r>
        </a:p>
        <a:p>
          <a:pPr lvl="0" algn="just" defTabSz="1244600">
            <a:lnSpc>
              <a:spcPct val="90000"/>
            </a:lnSpc>
            <a:spcBef>
              <a:spcPct val="0"/>
            </a:spcBef>
            <a:spcAft>
              <a:spcPct val="35000"/>
            </a:spcAft>
          </a:pPr>
          <a:r>
            <a:rPr lang="en-US" sz="2800" kern="1200" dirty="0">
              <a:solidFill>
                <a:schemeClr val="tx1"/>
              </a:solidFill>
            </a:rPr>
            <a:t>const  double pi=3.142;</a:t>
          </a:r>
        </a:p>
        <a:p>
          <a:pPr lvl="0" algn="just" defTabSz="1244600">
            <a:lnSpc>
              <a:spcPct val="90000"/>
            </a:lnSpc>
            <a:spcBef>
              <a:spcPct val="0"/>
            </a:spcBef>
            <a:spcAft>
              <a:spcPct val="35000"/>
            </a:spcAft>
          </a:pPr>
          <a:r>
            <a:rPr lang="en-US" sz="2800" kern="1200" dirty="0">
              <a:solidFill>
                <a:schemeClr val="tx1"/>
              </a:solidFill>
            </a:rPr>
            <a:t>Now value of pi will remain 3.142 till end of  the program and cannot be modified  </a:t>
          </a:r>
          <a:r>
            <a:rPr lang="en-US" sz="2800" kern="1200" dirty="0"/>
            <a:t> </a:t>
          </a:r>
          <a:endParaRPr lang="en-US" sz="2800" kern="1200" dirty="0">
            <a:solidFill>
              <a:schemeClr val="tx1"/>
            </a:solidFill>
            <a:latin typeface="Calibri"/>
            <a:ea typeface="+mn-ea"/>
            <a:cs typeface="+mn-cs"/>
          </a:endParaRPr>
        </a:p>
      </dsp:txBody>
      <dsp:txXfrm>
        <a:off x="219662" y="219662"/>
        <a:ext cx="10733772" cy="40604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1173096" cy="4069139"/>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Macro can be used  to define constants as :</a:t>
          </a:r>
        </a:p>
        <a:p>
          <a:pPr lvl="0" algn="just" defTabSz="1244600">
            <a:lnSpc>
              <a:spcPct val="90000"/>
            </a:lnSpc>
            <a:spcBef>
              <a:spcPct val="0"/>
            </a:spcBef>
            <a:spcAft>
              <a:spcPct val="35000"/>
            </a:spcAft>
          </a:pPr>
          <a:r>
            <a:rPr lang="en-US" sz="2800" kern="1200" dirty="0">
              <a:solidFill>
                <a:schemeClr val="tx1"/>
              </a:solidFill>
            </a:rPr>
            <a:t>#define  pi  3.142</a:t>
          </a:r>
        </a:p>
        <a:p>
          <a:pPr lvl="0" algn="just" defTabSz="1244600">
            <a:lnSpc>
              <a:spcPct val="90000"/>
            </a:lnSpc>
            <a:spcBef>
              <a:spcPct val="0"/>
            </a:spcBef>
            <a:spcAft>
              <a:spcPct val="35000"/>
            </a:spcAft>
          </a:pPr>
          <a:r>
            <a:rPr lang="en-US" sz="2800" kern="1200" dirty="0">
              <a:solidFill>
                <a:schemeClr val="tx1"/>
              </a:solidFill>
            </a:rPr>
            <a:t>each occurrence of pi within the program will be replaced by 3.142 and this value can   </a:t>
          </a:r>
        </a:p>
        <a:p>
          <a:pPr lvl="0" algn="just" defTabSz="1244600">
            <a:lnSpc>
              <a:spcPct val="90000"/>
            </a:lnSpc>
            <a:spcBef>
              <a:spcPct val="0"/>
            </a:spcBef>
            <a:spcAft>
              <a:spcPct val="35000"/>
            </a:spcAft>
          </a:pPr>
          <a:r>
            <a:rPr lang="en-US" sz="2800" kern="1200" dirty="0">
              <a:solidFill>
                <a:schemeClr val="tx1"/>
              </a:solidFill>
            </a:rPr>
            <a:t>never get changed during execution of the program . </a:t>
          </a:r>
          <a:endParaRPr lang="en-US" sz="2800" kern="1200" dirty="0">
            <a:solidFill>
              <a:schemeClr val="tx1"/>
            </a:solidFill>
            <a:latin typeface="Calibri"/>
            <a:ea typeface="+mn-ea"/>
            <a:cs typeface="+mn-cs"/>
          </a:endParaRPr>
        </a:p>
      </dsp:txBody>
      <dsp:txXfrm>
        <a:off x="198639" y="198639"/>
        <a:ext cx="10775818" cy="367186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1173096" cy="4134390"/>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Variables are the quantities whose value changes during the execution of the program Variable name  is  always preceded with some valid data  type  that  fixes  the memory  space  for  the  variable  to  store it . Actually  variable  is  the  name  given to memory location whose value can be manipulated according to the program requirements .</a:t>
          </a:r>
        </a:p>
        <a:p>
          <a:pPr lvl="0" algn="just" defTabSz="1244600">
            <a:lnSpc>
              <a:spcPct val="90000"/>
            </a:lnSpc>
            <a:spcBef>
              <a:spcPct val="0"/>
            </a:spcBef>
            <a:spcAft>
              <a:spcPct val="35000"/>
            </a:spcAft>
          </a:pPr>
          <a:r>
            <a:rPr lang="en-US" sz="2800" kern="1200" dirty="0">
              <a:solidFill>
                <a:schemeClr val="tx1"/>
              </a:solidFill>
            </a:rPr>
            <a:t>example :    int a=5;</a:t>
          </a:r>
        </a:p>
        <a:p>
          <a:pPr lvl="0" algn="just" defTabSz="1244600">
            <a:lnSpc>
              <a:spcPct val="90000"/>
            </a:lnSpc>
            <a:spcBef>
              <a:spcPct val="0"/>
            </a:spcBef>
            <a:spcAft>
              <a:spcPct val="35000"/>
            </a:spcAft>
          </a:pPr>
          <a:r>
            <a:rPr lang="en-US" sz="2800" kern="1200" dirty="0">
              <a:solidFill>
                <a:schemeClr val="tx1"/>
              </a:solidFill>
            </a:rPr>
            <a:t>a is the variable of type integer in which initial value as 5 is placed</a:t>
          </a:r>
          <a:endParaRPr lang="en-US" sz="2800" kern="1200" dirty="0">
            <a:solidFill>
              <a:schemeClr val="tx1"/>
            </a:solidFill>
            <a:latin typeface="Calibri"/>
            <a:ea typeface="+mn-ea"/>
            <a:cs typeface="+mn-cs"/>
          </a:endParaRPr>
        </a:p>
      </dsp:txBody>
      <dsp:txXfrm>
        <a:off x="201824" y="201824"/>
        <a:ext cx="10769448" cy="37307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1134708"/>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The  variable  name  may  include  alphabets , digits  or  underscore .The name of the  variable is also known as identifier  . </a:t>
          </a:r>
        </a:p>
        <a:p>
          <a:pPr lvl="0" algn="just" defTabSz="1066800" rtl="0">
            <a:lnSpc>
              <a:spcPct val="90000"/>
            </a:lnSpc>
            <a:spcBef>
              <a:spcPct val="0"/>
            </a:spcBef>
            <a:spcAft>
              <a:spcPct val="35000"/>
            </a:spcAft>
          </a:pPr>
          <a:r>
            <a:rPr lang="en-US" sz="2400" b="1" kern="1200" dirty="0">
              <a:solidFill>
                <a:schemeClr val="tx1"/>
              </a:solidFill>
              <a:latin typeface="Times New Roman" pitchFamily="18" charset="0"/>
              <a:cs typeface="Times New Roman" pitchFamily="18" charset="0"/>
            </a:rPr>
            <a:t>Following are the rules for naming the variables</a:t>
          </a:r>
          <a:endParaRPr lang="en-US" sz="2400" b="1" kern="1200" dirty="0">
            <a:solidFill>
              <a:schemeClr val="tx1"/>
            </a:solidFill>
            <a:latin typeface="Times New Roman" pitchFamily="18" charset="0"/>
            <a:ea typeface="+mn-ea"/>
            <a:cs typeface="Times New Roman" pitchFamily="18" charset="0"/>
          </a:endParaRPr>
        </a:p>
      </dsp:txBody>
      <dsp:txXfrm>
        <a:off x="55392" y="55392"/>
        <a:ext cx="10862016" cy="1023924"/>
      </dsp:txXfrm>
    </dsp:sp>
    <dsp:sp modelId="{6F696ECB-96CD-4A2B-9F44-AD8066C8F725}">
      <dsp:nvSpPr>
        <dsp:cNvPr id="0" name=""/>
        <dsp:cNvSpPr/>
      </dsp:nvSpPr>
      <dsp:spPr>
        <a:xfrm>
          <a:off x="0" y="1138626"/>
          <a:ext cx="10972800" cy="968090"/>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1.Any keyword cannot be used for naming the variable</a:t>
          </a:r>
        </a:p>
        <a:p>
          <a:pPr lvl="0" algn="l" defTabSz="106680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int break;                           // Invalid identifier as break is a keyword in C   . </a:t>
          </a:r>
        </a:p>
      </dsp:txBody>
      <dsp:txXfrm>
        <a:off x="47258" y="1185884"/>
        <a:ext cx="10878284" cy="873574"/>
      </dsp:txXfrm>
    </dsp:sp>
    <dsp:sp modelId="{CDDFDDAC-822C-46C1-ACFA-19A62C1B06A7}">
      <dsp:nvSpPr>
        <dsp:cNvPr id="0" name=""/>
        <dsp:cNvSpPr/>
      </dsp:nvSpPr>
      <dsp:spPr>
        <a:xfrm>
          <a:off x="0" y="2111316"/>
          <a:ext cx="10972800" cy="949830"/>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2.Space is not allowed in a variable name</a:t>
          </a:r>
        </a:p>
        <a:p>
          <a:pPr lvl="0" algn="just" defTabSz="106680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int a b                              // space is not allowed in a variable name  . </a:t>
          </a:r>
        </a:p>
      </dsp:txBody>
      <dsp:txXfrm>
        <a:off x="46367" y="2157683"/>
        <a:ext cx="10880066" cy="857096"/>
      </dsp:txXfrm>
    </dsp:sp>
    <dsp:sp modelId="{CC722D4B-7E66-45F3-92EB-C784CC36E7DA}">
      <dsp:nvSpPr>
        <dsp:cNvPr id="0" name=""/>
        <dsp:cNvSpPr/>
      </dsp:nvSpPr>
      <dsp:spPr>
        <a:xfrm>
          <a:off x="0" y="3026268"/>
          <a:ext cx="10972800" cy="1313608"/>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3.The first character of variable name  cannot be digit </a:t>
          </a:r>
        </a:p>
        <a:p>
          <a:pPr lvl="0" algn="just" defTabSz="106680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int 8a_b;                          // Invalid as first char is digit  .</a:t>
          </a:r>
        </a:p>
      </dsp:txBody>
      <dsp:txXfrm>
        <a:off x="64125" y="3090393"/>
        <a:ext cx="10844550" cy="11853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1173096" cy="4669444"/>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a:lnSpc>
              <a:spcPct val="90000"/>
            </a:lnSpc>
            <a:spcBef>
              <a:spcPct val="0"/>
            </a:spcBef>
            <a:spcAft>
              <a:spcPct val="35000"/>
            </a:spcAft>
          </a:pPr>
          <a:r>
            <a:rPr lang="en-US" sz="2800" b="1" kern="1200" dirty="0">
              <a:solidFill>
                <a:schemeClr val="tx1"/>
              </a:solidFill>
            </a:rPr>
            <a:t>lvalue</a:t>
          </a:r>
          <a:r>
            <a:rPr lang="en-US" sz="2800" kern="1200" dirty="0">
              <a:solidFill>
                <a:schemeClr val="tx1"/>
              </a:solidFill>
            </a:rPr>
            <a:t> − Expressions that may appear on L.H.S as well as on  R.H.S of the assignment  operator </a:t>
          </a:r>
        </a:p>
        <a:p>
          <a:pPr lvl="0" algn="just" defTabSz="1244600">
            <a:lnSpc>
              <a:spcPct val="90000"/>
            </a:lnSpc>
            <a:spcBef>
              <a:spcPct val="0"/>
            </a:spcBef>
            <a:spcAft>
              <a:spcPct val="35000"/>
            </a:spcAft>
          </a:pPr>
          <a:r>
            <a:rPr lang="en-US" sz="2800" b="1" kern="1200" dirty="0">
              <a:solidFill>
                <a:schemeClr val="tx1"/>
              </a:solidFill>
            </a:rPr>
            <a:t>rvalue</a:t>
          </a:r>
          <a:r>
            <a:rPr lang="en-US" sz="2800" kern="1200" dirty="0">
              <a:solidFill>
                <a:schemeClr val="tx1"/>
              </a:solidFill>
            </a:rPr>
            <a:t> – it is the expression that evaluated to constant value and can appear only on the R.H.S of the assignment operator . </a:t>
          </a:r>
        </a:p>
        <a:p>
          <a:pPr lvl="0" algn="just" defTabSz="1244600">
            <a:lnSpc>
              <a:spcPct val="90000"/>
            </a:lnSpc>
            <a:spcBef>
              <a:spcPct val="0"/>
            </a:spcBef>
            <a:spcAft>
              <a:spcPct val="35000"/>
            </a:spcAft>
          </a:pPr>
          <a:r>
            <a:rPr lang="en-US" sz="2800" kern="1200" dirty="0">
              <a:solidFill>
                <a:schemeClr val="tx1"/>
              </a:solidFill>
            </a:rPr>
            <a:t>Example :</a:t>
          </a:r>
        </a:p>
        <a:p>
          <a:pPr lvl="0" algn="just" defTabSz="1244600">
            <a:lnSpc>
              <a:spcPct val="90000"/>
            </a:lnSpc>
            <a:spcBef>
              <a:spcPct val="0"/>
            </a:spcBef>
            <a:spcAft>
              <a:spcPct val="35000"/>
            </a:spcAft>
          </a:pPr>
          <a:r>
            <a:rPr lang="en-US" sz="2800" kern="1200" dirty="0">
              <a:solidFill>
                <a:schemeClr val="tx1"/>
              </a:solidFill>
            </a:rPr>
            <a:t>int a,b;</a:t>
          </a:r>
        </a:p>
        <a:p>
          <a:pPr lvl="0" algn="just" defTabSz="1244600">
            <a:lnSpc>
              <a:spcPct val="90000"/>
            </a:lnSpc>
            <a:spcBef>
              <a:spcPct val="0"/>
            </a:spcBef>
            <a:spcAft>
              <a:spcPct val="35000"/>
            </a:spcAft>
          </a:pPr>
          <a:r>
            <a:rPr lang="en-US" sz="2800" kern="1200" dirty="0">
              <a:solidFill>
                <a:schemeClr val="tx1"/>
              </a:solidFill>
            </a:rPr>
            <a:t>b=10;             // Valid as rvalue constant 10 is on R.H.S of =</a:t>
          </a:r>
        </a:p>
        <a:p>
          <a:pPr lvl="0" algn="just" defTabSz="1244600">
            <a:lnSpc>
              <a:spcPct val="90000"/>
            </a:lnSpc>
            <a:spcBef>
              <a:spcPct val="0"/>
            </a:spcBef>
            <a:spcAft>
              <a:spcPct val="35000"/>
            </a:spcAft>
          </a:pPr>
          <a:r>
            <a:rPr lang="en-US" sz="2800" kern="1200" dirty="0">
              <a:solidFill>
                <a:schemeClr val="tx1"/>
              </a:solidFill>
            </a:rPr>
            <a:t>10=a;            // Invalid as rvalue 10 is on L.H.S of =</a:t>
          </a:r>
        </a:p>
        <a:p>
          <a:pPr lvl="0" algn="just" defTabSz="1244600">
            <a:lnSpc>
              <a:spcPct val="90000"/>
            </a:lnSpc>
            <a:spcBef>
              <a:spcPct val="0"/>
            </a:spcBef>
            <a:spcAft>
              <a:spcPct val="35000"/>
            </a:spcAft>
          </a:pPr>
          <a:r>
            <a:rPr lang="en-US" sz="2800" kern="1200" dirty="0">
              <a:solidFill>
                <a:schemeClr val="tx1"/>
              </a:solidFill>
            </a:rPr>
            <a:t>a=b;             // Valid as both are variables may appear on either side of =</a:t>
          </a:r>
          <a:endParaRPr lang="en-US" sz="2800" kern="1200" dirty="0">
            <a:solidFill>
              <a:schemeClr val="tx1"/>
            </a:solidFill>
            <a:latin typeface="Calibri"/>
            <a:ea typeface="+mn-ea"/>
            <a:cs typeface="+mn-cs"/>
          </a:endParaRPr>
        </a:p>
      </dsp:txBody>
      <dsp:txXfrm>
        <a:off x="227943" y="227943"/>
        <a:ext cx="10717210" cy="42135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DA17C-2FAE-4DEA-BE72-E9876F82354F}">
      <dsp:nvSpPr>
        <dsp:cNvPr id="0" name=""/>
        <dsp:cNvSpPr/>
      </dsp:nvSpPr>
      <dsp:spPr>
        <a:xfrm rot="16200000">
          <a:off x="1090748" y="-1090748"/>
          <a:ext cx="3135085" cy="5316582"/>
        </a:xfrm>
        <a:prstGeom prst="round1Rect">
          <a:avLst/>
        </a:prstGeom>
        <a:solidFill>
          <a:srgbClr val="CB54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endParaRPr lang="en-US" sz="2000" kern="1200" dirty="0">
            <a:solidFill>
              <a:schemeClr val="bg1"/>
            </a:solidFill>
          </a:endParaRPr>
        </a:p>
        <a:p>
          <a:pPr lvl="0" algn="just" defTabSz="889000">
            <a:lnSpc>
              <a:spcPct val="90000"/>
            </a:lnSpc>
            <a:spcBef>
              <a:spcPct val="0"/>
            </a:spcBef>
            <a:spcAft>
              <a:spcPct val="35000"/>
            </a:spcAft>
          </a:pPr>
          <a:r>
            <a:rPr lang="en-US" sz="2000" kern="1200" dirty="0">
              <a:solidFill>
                <a:schemeClr val="bg1"/>
              </a:solidFill>
            </a:rPr>
            <a:t>Q1:Why </a:t>
          </a:r>
          <a:r>
            <a:rPr lang="en-US" sz="2000" kern="1200" dirty="0" err="1">
              <a:solidFill>
                <a:schemeClr val="bg1"/>
              </a:solidFill>
            </a:rPr>
            <a:t>int</a:t>
          </a:r>
          <a:r>
            <a:rPr lang="en-US" sz="2000" kern="1200" dirty="0">
              <a:solidFill>
                <a:schemeClr val="bg1"/>
              </a:solidFill>
            </a:rPr>
            <a:t> and long are two data types for storing integer values in memory ? Is long alone sufficient ?</a:t>
          </a:r>
        </a:p>
        <a:p>
          <a:pPr lvl="0" algn="just" defTabSz="889000">
            <a:lnSpc>
              <a:spcPct val="90000"/>
            </a:lnSpc>
            <a:spcBef>
              <a:spcPct val="0"/>
            </a:spcBef>
            <a:spcAft>
              <a:spcPct val="35000"/>
            </a:spcAft>
          </a:pPr>
          <a:r>
            <a:rPr lang="en-US" sz="2000" kern="1200" dirty="0" err="1">
              <a:solidFill>
                <a:schemeClr val="bg1"/>
              </a:solidFill>
            </a:rPr>
            <a:t>Ans</a:t>
          </a:r>
          <a:r>
            <a:rPr lang="en-US" sz="2000" kern="1200" dirty="0">
              <a:solidFill>
                <a:schemeClr val="bg1"/>
              </a:solidFill>
            </a:rPr>
            <a:t>: No , Using long waste our memory space like using long  to store no. of students in a single class of your university is merely wastage of memory and memory is one of the valuable resource of our computer system .</a:t>
          </a:r>
        </a:p>
      </dsp:txBody>
      <dsp:txXfrm rot="5400000">
        <a:off x="0" y="0"/>
        <a:ext cx="5316582" cy="2351314"/>
      </dsp:txXfrm>
    </dsp:sp>
    <dsp:sp modelId="{7863D64C-CD2A-48CE-A88F-22C5503ABC84}">
      <dsp:nvSpPr>
        <dsp:cNvPr id="0" name=""/>
        <dsp:cNvSpPr/>
      </dsp:nvSpPr>
      <dsp:spPr>
        <a:xfrm>
          <a:off x="5316582" y="0"/>
          <a:ext cx="5316582" cy="3135085"/>
        </a:xfrm>
        <a:prstGeom prst="round1Rect">
          <a:avLst/>
        </a:prstGeom>
        <a:solidFill>
          <a:schemeClr val="accent6">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solidFill>
                <a:schemeClr val="bg1"/>
              </a:solidFill>
            </a:rPr>
            <a:t>Q3:I have read that </a:t>
          </a:r>
          <a:r>
            <a:rPr lang="en-US" sz="2000" kern="1200" dirty="0" err="1">
              <a:solidFill>
                <a:schemeClr val="bg1"/>
              </a:solidFill>
            </a:rPr>
            <a:t>int</a:t>
          </a:r>
          <a:r>
            <a:rPr lang="en-US" sz="2000" kern="1200" dirty="0">
              <a:solidFill>
                <a:schemeClr val="bg1"/>
              </a:solidFill>
            </a:rPr>
            <a:t> take two bytes in memory but when I use </a:t>
          </a:r>
          <a:r>
            <a:rPr lang="en-US" sz="2000" kern="1200" dirty="0" err="1">
              <a:solidFill>
                <a:schemeClr val="bg1"/>
              </a:solidFill>
            </a:rPr>
            <a:t>sizeof</a:t>
          </a:r>
          <a:r>
            <a:rPr lang="en-US" sz="2000" kern="1200" dirty="0">
              <a:solidFill>
                <a:schemeClr val="bg1"/>
              </a:solidFill>
            </a:rPr>
            <a:t>() operator  to check size of </a:t>
          </a:r>
          <a:r>
            <a:rPr lang="en-US" sz="2000" kern="1200" dirty="0" err="1">
              <a:solidFill>
                <a:schemeClr val="bg1"/>
              </a:solidFill>
            </a:rPr>
            <a:t>int</a:t>
          </a:r>
          <a:r>
            <a:rPr lang="en-US" sz="2000" kern="1200" dirty="0">
              <a:solidFill>
                <a:schemeClr val="bg1"/>
              </a:solidFill>
            </a:rPr>
            <a:t> on online compiler it prints 4 .Why online compiler takes more space  ?</a:t>
          </a:r>
        </a:p>
        <a:p>
          <a:pPr lvl="0" algn="just" defTabSz="889000">
            <a:lnSpc>
              <a:spcPct val="90000"/>
            </a:lnSpc>
            <a:spcBef>
              <a:spcPct val="0"/>
            </a:spcBef>
            <a:spcAft>
              <a:spcPct val="35000"/>
            </a:spcAft>
          </a:pPr>
          <a:r>
            <a:rPr lang="en-US" sz="2000" kern="1200" dirty="0" err="1">
              <a:solidFill>
                <a:schemeClr val="bg1"/>
              </a:solidFill>
            </a:rPr>
            <a:t>Ans</a:t>
          </a:r>
          <a:r>
            <a:rPr lang="en-US" sz="2000" kern="1200" dirty="0">
              <a:solidFill>
                <a:schemeClr val="bg1"/>
              </a:solidFill>
            </a:rPr>
            <a:t>: size of integer data types is compiler dependent . Most of online compiler are 32 bit(4 Bytes)  so </a:t>
          </a:r>
          <a:r>
            <a:rPr lang="en-US" sz="2000" kern="1200" dirty="0" err="1">
              <a:solidFill>
                <a:schemeClr val="bg1"/>
              </a:solidFill>
            </a:rPr>
            <a:t>int</a:t>
          </a:r>
          <a:r>
            <a:rPr lang="en-US" sz="2000" kern="1200" dirty="0">
              <a:solidFill>
                <a:schemeClr val="bg1"/>
              </a:solidFill>
            </a:rPr>
            <a:t> takes 4 bytes on all these compilers but on </a:t>
          </a:r>
          <a:r>
            <a:rPr lang="en-US" sz="2000" kern="1200" dirty="0" err="1">
              <a:solidFill>
                <a:schemeClr val="bg1"/>
              </a:solidFill>
            </a:rPr>
            <a:t>turboc</a:t>
          </a:r>
          <a:r>
            <a:rPr lang="en-US" sz="2000" kern="1200" dirty="0">
              <a:solidFill>
                <a:schemeClr val="bg1"/>
              </a:solidFill>
            </a:rPr>
            <a:t> it takes 2 bytes .</a:t>
          </a:r>
        </a:p>
      </dsp:txBody>
      <dsp:txXfrm>
        <a:off x="5316582" y="0"/>
        <a:ext cx="5316582" cy="2351314"/>
      </dsp:txXfrm>
    </dsp:sp>
    <dsp:sp modelId="{A056E887-7AE5-44FA-923A-CC2064BB3046}">
      <dsp:nvSpPr>
        <dsp:cNvPr id="0" name=""/>
        <dsp:cNvSpPr/>
      </dsp:nvSpPr>
      <dsp:spPr>
        <a:xfrm rot="10800000">
          <a:off x="0" y="3135085"/>
          <a:ext cx="5316582" cy="3135085"/>
        </a:xfrm>
        <a:prstGeom prst="round1Rect">
          <a:avLst/>
        </a:prstGeom>
        <a:solidFill>
          <a:srgbClr val="BC8F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Q2: Identifiers can take alphabets , digits and underscore but when I take 2020_roll as identifier Compiler generates an  error message . Kindly tell me why it happened ?</a:t>
          </a:r>
        </a:p>
        <a:p>
          <a:pPr lvl="0" algn="just" defTabSz="889000">
            <a:lnSpc>
              <a:spcPct val="90000"/>
            </a:lnSpc>
            <a:spcBef>
              <a:spcPct val="0"/>
            </a:spcBef>
            <a:spcAft>
              <a:spcPct val="35000"/>
            </a:spcAft>
          </a:pPr>
          <a:r>
            <a:rPr lang="en-US" sz="2000" kern="1200" dirty="0" err="1"/>
            <a:t>Ans</a:t>
          </a:r>
          <a:r>
            <a:rPr lang="en-US" sz="2000" kern="1200" dirty="0"/>
            <a:t>: The first character of identifier cannot be digit that is the rule of naming variables , so compiler generates an error message .</a:t>
          </a:r>
          <a:endParaRPr lang="en-US" sz="2000" kern="1200" dirty="0">
            <a:solidFill>
              <a:schemeClr val="tx1"/>
            </a:solidFill>
          </a:endParaRPr>
        </a:p>
      </dsp:txBody>
      <dsp:txXfrm rot="10800000">
        <a:off x="0" y="3918856"/>
        <a:ext cx="5316582" cy="2351314"/>
      </dsp:txXfrm>
    </dsp:sp>
    <dsp:sp modelId="{75CE81B6-1543-4963-B416-7D04FF77239D}">
      <dsp:nvSpPr>
        <dsp:cNvPr id="0" name=""/>
        <dsp:cNvSpPr/>
      </dsp:nvSpPr>
      <dsp:spPr>
        <a:xfrm rot="5400000">
          <a:off x="6407331" y="2044336"/>
          <a:ext cx="3135085" cy="5316582"/>
        </a:xfrm>
        <a:prstGeom prst="round1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Q4: Character constant should take single character but ‘\n’ and ‘\t’ takes two characters ,why ? </a:t>
          </a:r>
        </a:p>
        <a:p>
          <a:pPr lvl="0" algn="just" defTabSz="889000">
            <a:lnSpc>
              <a:spcPct val="90000"/>
            </a:lnSpc>
            <a:spcBef>
              <a:spcPct val="0"/>
            </a:spcBef>
            <a:spcAft>
              <a:spcPct val="35000"/>
            </a:spcAft>
          </a:pPr>
          <a:endParaRPr lang="en-US" sz="2000" kern="1200" dirty="0"/>
        </a:p>
        <a:p>
          <a:pPr lvl="0" algn="just" defTabSz="889000">
            <a:lnSpc>
              <a:spcPct val="90000"/>
            </a:lnSpc>
            <a:spcBef>
              <a:spcPct val="0"/>
            </a:spcBef>
            <a:spcAft>
              <a:spcPct val="35000"/>
            </a:spcAft>
          </a:pPr>
          <a:r>
            <a:rPr lang="en-US" sz="2000" kern="1200" dirty="0" err="1"/>
            <a:t>Ans</a:t>
          </a:r>
          <a:r>
            <a:rPr lang="en-US" sz="2000" kern="1200" dirty="0"/>
            <a:t>: All escape sequences like ‘\n and ‘\t’ are special characters preceded by \  .</a:t>
          </a:r>
        </a:p>
      </dsp:txBody>
      <dsp:txXfrm rot="-5400000">
        <a:off x="5316582" y="3918856"/>
        <a:ext cx="5316582" cy="2351314"/>
      </dsp:txXfrm>
    </dsp:sp>
    <dsp:sp modelId="{D87291A8-C189-4973-9D7F-7B6EA89C7FEF}">
      <dsp:nvSpPr>
        <dsp:cNvPr id="0" name=""/>
        <dsp:cNvSpPr/>
      </dsp:nvSpPr>
      <dsp:spPr>
        <a:xfrm>
          <a:off x="3721607" y="2351314"/>
          <a:ext cx="3189949" cy="1567542"/>
        </a:xfrm>
        <a:prstGeom prst="roundRect">
          <a:avLst/>
        </a:prstGeom>
        <a:solidFill>
          <a:schemeClr val="accent1">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a:solidFill>
                <a:schemeClr val="tx1"/>
              </a:solidFill>
            </a:rPr>
            <a:t>FAQs</a:t>
          </a:r>
        </a:p>
      </dsp:txBody>
      <dsp:txXfrm>
        <a:off x="3798128" y="2427835"/>
        <a:ext cx="3036907" cy="14145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DA17C-2FAE-4DEA-BE72-E9876F82354F}">
      <dsp:nvSpPr>
        <dsp:cNvPr id="0" name=""/>
        <dsp:cNvSpPr/>
      </dsp:nvSpPr>
      <dsp:spPr>
        <a:xfrm rot="16200000">
          <a:off x="1090748" y="-1090748"/>
          <a:ext cx="3135085" cy="5316582"/>
        </a:xfrm>
        <a:prstGeom prst="round1Rect">
          <a:avLst/>
        </a:prstGeom>
        <a:solidFill>
          <a:srgbClr val="CB541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Q5: Can we change value of constant defined by #define ?</a:t>
          </a:r>
        </a:p>
        <a:p>
          <a:pPr lvl="0" algn="just" defTabSz="889000">
            <a:lnSpc>
              <a:spcPct val="90000"/>
            </a:lnSpc>
            <a:spcBef>
              <a:spcPct val="0"/>
            </a:spcBef>
            <a:spcAft>
              <a:spcPct val="35000"/>
            </a:spcAft>
          </a:pPr>
          <a:r>
            <a:rPr lang="en-US" sz="2000" kern="1200" dirty="0" err="1"/>
            <a:t>Ans</a:t>
          </a:r>
          <a:r>
            <a:rPr lang="en-US" sz="2000" kern="1200" dirty="0"/>
            <a:t>: No, Constant of any type cannot be modified </a:t>
          </a:r>
          <a:endParaRPr lang="en-US" sz="2000" kern="1200" dirty="0">
            <a:solidFill>
              <a:schemeClr val="bg1"/>
            </a:solidFill>
          </a:endParaRPr>
        </a:p>
      </dsp:txBody>
      <dsp:txXfrm rot="5400000">
        <a:off x="0" y="0"/>
        <a:ext cx="5316582" cy="2351314"/>
      </dsp:txXfrm>
    </dsp:sp>
    <dsp:sp modelId="{7863D64C-CD2A-48CE-A88F-22C5503ABC84}">
      <dsp:nvSpPr>
        <dsp:cNvPr id="0" name=""/>
        <dsp:cNvSpPr/>
      </dsp:nvSpPr>
      <dsp:spPr>
        <a:xfrm>
          <a:off x="5316582" y="0"/>
          <a:ext cx="5316582" cy="3135085"/>
        </a:xfrm>
        <a:prstGeom prst="round1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Q7: What are the memory space requirements of derived data types ?</a:t>
          </a:r>
        </a:p>
        <a:p>
          <a:pPr lvl="0" algn="just" defTabSz="889000">
            <a:lnSpc>
              <a:spcPct val="90000"/>
            </a:lnSpc>
            <a:spcBef>
              <a:spcPct val="0"/>
            </a:spcBef>
            <a:spcAft>
              <a:spcPct val="35000"/>
            </a:spcAft>
          </a:pPr>
          <a:r>
            <a:rPr lang="en-US" sz="2000" kern="1200" dirty="0" err="1"/>
            <a:t>Ans</a:t>
          </a:r>
          <a:r>
            <a:rPr lang="en-US" sz="2000" kern="1200" dirty="0"/>
            <a:t>: Derived data types are the combination of predefined data types so their space is calculated by adding up space of all primary data types from which derived data type composed of .</a:t>
          </a:r>
          <a:endParaRPr lang="en-US" sz="2000" kern="1200" dirty="0">
            <a:solidFill>
              <a:schemeClr val="bg1"/>
            </a:solidFill>
          </a:endParaRPr>
        </a:p>
      </dsp:txBody>
      <dsp:txXfrm>
        <a:off x="5316582" y="0"/>
        <a:ext cx="5316582" cy="2351314"/>
      </dsp:txXfrm>
    </dsp:sp>
    <dsp:sp modelId="{A056E887-7AE5-44FA-923A-CC2064BB3046}">
      <dsp:nvSpPr>
        <dsp:cNvPr id="0" name=""/>
        <dsp:cNvSpPr/>
      </dsp:nvSpPr>
      <dsp:spPr>
        <a:xfrm rot="10800000">
          <a:off x="0" y="3135085"/>
          <a:ext cx="5316582" cy="3135085"/>
        </a:xfrm>
        <a:prstGeom prst="round1Rect">
          <a:avLst/>
        </a:prstGeom>
        <a:solidFill>
          <a:srgbClr val="BC8F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Q6: I store my city population in </a:t>
          </a:r>
          <a:r>
            <a:rPr lang="en-US" sz="2000" kern="1200" dirty="0" err="1"/>
            <a:t>int</a:t>
          </a:r>
          <a:r>
            <a:rPr lang="en-US" sz="2000" kern="1200" dirty="0"/>
            <a:t> variable it is 50000 but when I print it was some garbage value why it happened ?</a:t>
          </a:r>
        </a:p>
        <a:p>
          <a:pPr lvl="0" algn="just" defTabSz="889000">
            <a:lnSpc>
              <a:spcPct val="90000"/>
            </a:lnSpc>
            <a:spcBef>
              <a:spcPct val="0"/>
            </a:spcBef>
            <a:spcAft>
              <a:spcPct val="35000"/>
            </a:spcAft>
          </a:pPr>
          <a:r>
            <a:rPr lang="en-US" sz="2000" kern="1200" dirty="0" err="1"/>
            <a:t>Ans</a:t>
          </a:r>
          <a:r>
            <a:rPr lang="en-US" sz="2000" kern="1200" dirty="0"/>
            <a:t>: You worked on 16 bit compiler. </a:t>
          </a:r>
          <a:r>
            <a:rPr lang="en-US" sz="2000" kern="1200" dirty="0" err="1"/>
            <a:t>int</a:t>
          </a:r>
          <a:r>
            <a:rPr lang="en-US" sz="2000" kern="1200" dirty="0"/>
            <a:t> take two bytes and can store value in range -32768 to 32767 so 50000 cannot be stored in this variable you can take long to store this value   .</a:t>
          </a:r>
          <a:endParaRPr lang="en-US" sz="2000" kern="1200" dirty="0">
            <a:solidFill>
              <a:schemeClr val="tx1"/>
            </a:solidFill>
          </a:endParaRPr>
        </a:p>
      </dsp:txBody>
      <dsp:txXfrm rot="10800000">
        <a:off x="0" y="3918856"/>
        <a:ext cx="5316582" cy="2351314"/>
      </dsp:txXfrm>
    </dsp:sp>
    <dsp:sp modelId="{75CE81B6-1543-4963-B416-7D04FF77239D}">
      <dsp:nvSpPr>
        <dsp:cNvPr id="0" name=""/>
        <dsp:cNvSpPr/>
      </dsp:nvSpPr>
      <dsp:spPr>
        <a:xfrm rot="5400000">
          <a:off x="6407331" y="2044336"/>
          <a:ext cx="3135085" cy="5316582"/>
        </a:xfrm>
        <a:prstGeom prst="round1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just" defTabSz="889000">
            <a:lnSpc>
              <a:spcPct val="90000"/>
            </a:lnSpc>
            <a:spcBef>
              <a:spcPct val="0"/>
            </a:spcBef>
            <a:spcAft>
              <a:spcPct val="35000"/>
            </a:spcAft>
          </a:pPr>
          <a:r>
            <a:rPr lang="en-US" sz="2000" kern="1200" dirty="0"/>
            <a:t>Q8 : When I use short x;  compiler did not generate any error </a:t>
          </a:r>
          <a:r>
            <a:rPr lang="en-US" sz="2000" kern="1200" dirty="0" err="1"/>
            <a:t>message.Ccan</a:t>
          </a:r>
          <a:r>
            <a:rPr lang="en-US" sz="2000" kern="1200" dirty="0"/>
            <a:t> we use short without </a:t>
          </a:r>
          <a:r>
            <a:rPr lang="en-US" sz="2000" kern="1200" dirty="0" err="1"/>
            <a:t>int</a:t>
          </a:r>
          <a:r>
            <a:rPr lang="en-US" sz="2000" kern="1200" dirty="0"/>
            <a:t> ?</a:t>
          </a:r>
        </a:p>
        <a:p>
          <a:pPr lvl="0" algn="just" defTabSz="889000">
            <a:lnSpc>
              <a:spcPct val="90000"/>
            </a:lnSpc>
            <a:spcBef>
              <a:spcPct val="0"/>
            </a:spcBef>
            <a:spcAft>
              <a:spcPct val="35000"/>
            </a:spcAft>
          </a:pPr>
          <a:r>
            <a:rPr lang="en-US" sz="2000" kern="1200" dirty="0" err="1"/>
            <a:t>Ans</a:t>
          </a:r>
          <a:r>
            <a:rPr lang="en-US" sz="2000" kern="1200" dirty="0"/>
            <a:t>: short x; or short </a:t>
          </a:r>
          <a:r>
            <a:rPr lang="en-US" sz="2000" kern="1200" dirty="0" err="1"/>
            <a:t>int</a:t>
          </a:r>
          <a:r>
            <a:rPr lang="en-US" sz="2000" kern="1200" dirty="0"/>
            <a:t> x ; have same meaning so compiler will not generate any error message .</a:t>
          </a:r>
        </a:p>
      </dsp:txBody>
      <dsp:txXfrm rot="-5400000">
        <a:off x="5316582" y="3918856"/>
        <a:ext cx="5316582" cy="2351314"/>
      </dsp:txXfrm>
    </dsp:sp>
    <dsp:sp modelId="{D87291A8-C189-4973-9D7F-7B6EA89C7FEF}">
      <dsp:nvSpPr>
        <dsp:cNvPr id="0" name=""/>
        <dsp:cNvSpPr/>
      </dsp:nvSpPr>
      <dsp:spPr>
        <a:xfrm>
          <a:off x="3721607" y="2351314"/>
          <a:ext cx="3189949" cy="1567542"/>
        </a:xfrm>
        <a:prstGeom prst="roundRect">
          <a:avLst/>
        </a:prstGeom>
        <a:solidFill>
          <a:schemeClr val="accent1">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a:solidFill>
                <a:schemeClr val="tx1"/>
              </a:solidFill>
            </a:rPr>
            <a:t>FAQs</a:t>
          </a:r>
        </a:p>
      </dsp:txBody>
      <dsp:txXfrm>
        <a:off x="3798128" y="2427835"/>
        <a:ext cx="3036907" cy="14145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60604-791C-4990-9858-2887D27E6176}">
      <dsp:nvSpPr>
        <dsp:cNvPr id="0" name=""/>
        <dsp:cNvSpPr/>
      </dsp:nvSpPr>
      <dsp:spPr>
        <a:xfrm>
          <a:off x="2" y="0"/>
          <a:ext cx="9130931" cy="5199018"/>
        </a:xfrm>
        <a:prstGeom prst="diamond">
          <a:avLst/>
        </a:prstGeom>
        <a:solidFill>
          <a:srgbClr val="860000"/>
        </a:solidFill>
        <a:ln>
          <a:noFill/>
        </a:ln>
        <a:effectLst/>
      </dsp:spPr>
      <dsp:style>
        <a:lnRef idx="0">
          <a:scrgbClr r="0" g="0" b="0"/>
        </a:lnRef>
        <a:fillRef idx="1">
          <a:scrgbClr r="0" g="0" b="0"/>
        </a:fillRef>
        <a:effectRef idx="0">
          <a:scrgbClr r="0" g="0" b="0"/>
        </a:effectRef>
        <a:fontRef idx="minor"/>
      </dsp:style>
    </dsp:sp>
    <dsp:sp modelId="{5A8180FB-DA8B-463B-8766-CCD80F6AACE9}">
      <dsp:nvSpPr>
        <dsp:cNvPr id="0" name=""/>
        <dsp:cNvSpPr/>
      </dsp:nvSpPr>
      <dsp:spPr>
        <a:xfrm>
          <a:off x="925314" y="13057"/>
          <a:ext cx="3633591" cy="2634726"/>
        </a:xfrm>
        <a:prstGeom prst="roundRect">
          <a:avLst/>
        </a:prstGeom>
        <a:solidFill>
          <a:schemeClr val="tx1"/>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en-US" sz="2000" kern="1200" dirty="0">
            <a:solidFill>
              <a:schemeClr val="bg1"/>
            </a:solidFill>
            <a:latin typeface="Arial" pitchFamily="34" charset="0"/>
            <a:cs typeface="Arial" pitchFamily="34" charset="0"/>
          </a:endParaRPr>
        </a:p>
        <a:p>
          <a:pPr lvl="0" algn="l" defTabSz="889000">
            <a:lnSpc>
              <a:spcPct val="90000"/>
            </a:lnSpc>
            <a:spcBef>
              <a:spcPct val="0"/>
            </a:spcBef>
            <a:spcAft>
              <a:spcPct val="35000"/>
            </a:spcAft>
          </a:pPr>
          <a:r>
            <a:rPr lang="en-US" sz="2000" kern="1200" dirty="0">
              <a:solidFill>
                <a:schemeClr val="bg1"/>
              </a:solidFill>
              <a:latin typeface="Arial" pitchFamily="34" charset="0"/>
              <a:cs typeface="Arial" pitchFamily="34" charset="0"/>
            </a:rPr>
            <a:t>long long Int a=145;</a:t>
          </a:r>
        </a:p>
        <a:p>
          <a:pPr lvl="0" algn="l" defTabSz="889000">
            <a:lnSpc>
              <a:spcPct val="90000"/>
            </a:lnSpc>
            <a:spcBef>
              <a:spcPct val="0"/>
            </a:spcBef>
            <a:spcAft>
              <a:spcPct val="35000"/>
            </a:spcAft>
          </a:pPr>
          <a:r>
            <a:rPr lang="en-US" sz="2000" kern="1200" dirty="0">
              <a:solidFill>
                <a:schemeClr val="bg1"/>
              </a:solidFill>
              <a:latin typeface="Arial" pitchFamily="34" charset="0"/>
              <a:cs typeface="Arial" pitchFamily="34" charset="0"/>
            </a:rPr>
            <a:t>printf(“%</a:t>
          </a:r>
          <a:r>
            <a:rPr lang="en-US" sz="2000" kern="1200" dirty="0" err="1">
              <a:solidFill>
                <a:schemeClr val="bg1"/>
              </a:solidFill>
              <a:latin typeface="Arial" pitchFamily="34" charset="0"/>
              <a:cs typeface="Arial" pitchFamily="34" charset="0"/>
            </a:rPr>
            <a:t>d”,sizeof</a:t>
          </a:r>
          <a:r>
            <a:rPr lang="en-US" sz="2000" kern="1200" dirty="0">
              <a:solidFill>
                <a:schemeClr val="bg1"/>
              </a:solidFill>
              <a:latin typeface="Arial" pitchFamily="34" charset="0"/>
              <a:cs typeface="Arial" pitchFamily="34" charset="0"/>
            </a:rPr>
            <a:t>(a));</a:t>
          </a:r>
        </a:p>
        <a:p>
          <a:pPr lvl="0" algn="l" defTabSz="889000">
            <a:lnSpc>
              <a:spcPct val="90000"/>
            </a:lnSpc>
            <a:spcBef>
              <a:spcPct val="0"/>
            </a:spcBef>
            <a:spcAft>
              <a:spcPct val="35000"/>
            </a:spcAft>
          </a:pPr>
          <a:endParaRPr lang="en-US" sz="2000" kern="1200" dirty="0">
            <a:solidFill>
              <a:schemeClr val="bg1"/>
            </a:solidFill>
            <a:latin typeface="Calibri"/>
            <a:ea typeface="+mn-ea"/>
            <a:cs typeface="+mn-cs"/>
          </a:endParaRPr>
        </a:p>
      </dsp:txBody>
      <dsp:txXfrm>
        <a:off x="1053931" y="141674"/>
        <a:ext cx="3376357" cy="2377492"/>
      </dsp:txXfrm>
    </dsp:sp>
    <dsp:sp modelId="{B59CECB7-4271-468F-BEDC-AC6EDA76FA00}">
      <dsp:nvSpPr>
        <dsp:cNvPr id="0" name=""/>
        <dsp:cNvSpPr/>
      </dsp:nvSpPr>
      <dsp:spPr>
        <a:xfrm>
          <a:off x="4665240" y="0"/>
          <a:ext cx="3629657" cy="2637422"/>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tx1"/>
              </a:solidFill>
              <a:latin typeface="Calibri"/>
              <a:ea typeface="+mn-ea"/>
              <a:cs typeface="+mn-cs"/>
            </a:rPr>
            <a:t>int 8ab;</a:t>
          </a:r>
        </a:p>
        <a:p>
          <a:pPr lvl="0" algn="l" defTabSz="889000">
            <a:lnSpc>
              <a:spcPct val="90000"/>
            </a:lnSpc>
            <a:spcBef>
              <a:spcPct val="0"/>
            </a:spcBef>
            <a:spcAft>
              <a:spcPct val="35000"/>
            </a:spcAft>
          </a:pPr>
          <a:r>
            <a:rPr lang="en-US" sz="2000" kern="1200" dirty="0">
              <a:solidFill>
                <a:schemeClr val="tx1"/>
              </a:solidFill>
              <a:latin typeface="Calibri"/>
              <a:ea typeface="+mn-ea"/>
              <a:cs typeface="+mn-cs"/>
            </a:rPr>
            <a:t>scanf(“%d”,&amp;8ab);</a:t>
          </a:r>
        </a:p>
        <a:p>
          <a:pPr lvl="0" algn="l" defTabSz="889000">
            <a:lnSpc>
              <a:spcPct val="90000"/>
            </a:lnSpc>
            <a:spcBef>
              <a:spcPct val="0"/>
            </a:spcBef>
            <a:spcAft>
              <a:spcPct val="35000"/>
            </a:spcAft>
          </a:pPr>
          <a:r>
            <a:rPr lang="en-US" sz="2000" kern="1200" dirty="0">
              <a:solidFill>
                <a:schemeClr val="tx1"/>
              </a:solidFill>
              <a:latin typeface="Calibri"/>
              <a:ea typeface="+mn-ea"/>
              <a:cs typeface="+mn-cs"/>
            </a:rPr>
            <a:t>printf(“8ab=%d”,&amp;8ab);</a:t>
          </a:r>
        </a:p>
      </dsp:txBody>
      <dsp:txXfrm>
        <a:off x="4793988" y="128748"/>
        <a:ext cx="3372161" cy="2379926"/>
      </dsp:txXfrm>
    </dsp:sp>
    <dsp:sp modelId="{05B33D63-007A-4295-90A0-5AD4DBDCF32A}">
      <dsp:nvSpPr>
        <dsp:cNvPr id="0" name=""/>
        <dsp:cNvSpPr/>
      </dsp:nvSpPr>
      <dsp:spPr>
        <a:xfrm>
          <a:off x="888280" y="2680130"/>
          <a:ext cx="3578297" cy="2492752"/>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tx1"/>
              </a:solidFill>
              <a:latin typeface="Calibri"/>
              <a:ea typeface="+mn-ea"/>
              <a:cs typeface="+mn-cs"/>
            </a:rPr>
            <a:t>char a=‘a’;</a:t>
          </a:r>
        </a:p>
        <a:p>
          <a:pPr lvl="0" algn="l" defTabSz="889000">
            <a:lnSpc>
              <a:spcPct val="90000"/>
            </a:lnSpc>
            <a:spcBef>
              <a:spcPct val="0"/>
            </a:spcBef>
            <a:spcAft>
              <a:spcPct val="35000"/>
            </a:spcAft>
          </a:pPr>
          <a:r>
            <a:rPr lang="en-US" sz="2000" kern="1200" dirty="0">
              <a:solidFill>
                <a:schemeClr val="tx1"/>
              </a:solidFill>
              <a:latin typeface="Calibri"/>
              <a:ea typeface="+mn-ea"/>
              <a:cs typeface="+mn-cs"/>
            </a:rPr>
            <a:t>char b[]=“a”;</a:t>
          </a:r>
        </a:p>
        <a:p>
          <a:pPr lvl="0" algn="l" defTabSz="889000">
            <a:lnSpc>
              <a:spcPct val="90000"/>
            </a:lnSpc>
            <a:spcBef>
              <a:spcPct val="0"/>
            </a:spcBef>
            <a:spcAft>
              <a:spcPct val="35000"/>
            </a:spcAft>
          </a:pPr>
          <a:r>
            <a:rPr lang="en-US" sz="2000" kern="1200" dirty="0">
              <a:solidFill>
                <a:schemeClr val="tx1"/>
              </a:solidFill>
              <a:latin typeface="Calibri"/>
              <a:ea typeface="+mn-ea"/>
              <a:cs typeface="+mn-cs"/>
            </a:rPr>
            <a:t>printf(“%</a:t>
          </a:r>
          <a:r>
            <a:rPr lang="en-US" sz="2000" kern="1200" dirty="0" err="1">
              <a:solidFill>
                <a:schemeClr val="tx1"/>
              </a:solidFill>
              <a:latin typeface="Calibri"/>
              <a:ea typeface="+mn-ea"/>
              <a:cs typeface="+mn-cs"/>
            </a:rPr>
            <a:t>d%d”,sizeof</a:t>
          </a:r>
          <a:r>
            <a:rPr lang="en-US" sz="2000" kern="1200" dirty="0">
              <a:solidFill>
                <a:schemeClr val="tx1"/>
              </a:solidFill>
              <a:latin typeface="Calibri"/>
              <a:ea typeface="+mn-ea"/>
              <a:cs typeface="+mn-cs"/>
            </a:rPr>
            <a:t>(a),</a:t>
          </a:r>
          <a:r>
            <a:rPr lang="en-US" sz="2000" kern="1200" dirty="0" err="1">
              <a:solidFill>
                <a:schemeClr val="tx1"/>
              </a:solidFill>
              <a:latin typeface="Calibri"/>
              <a:ea typeface="+mn-ea"/>
              <a:cs typeface="+mn-cs"/>
            </a:rPr>
            <a:t>sizeof</a:t>
          </a:r>
          <a:r>
            <a:rPr lang="en-US" sz="2000" kern="1200" dirty="0">
              <a:solidFill>
                <a:schemeClr val="tx1"/>
              </a:solidFill>
              <a:latin typeface="Calibri"/>
              <a:ea typeface="+mn-ea"/>
              <a:cs typeface="+mn-cs"/>
            </a:rPr>
            <a:t>(b));</a:t>
          </a:r>
        </a:p>
      </dsp:txBody>
      <dsp:txXfrm>
        <a:off x="1009966" y="2801816"/>
        <a:ext cx="3334925" cy="2249380"/>
      </dsp:txXfrm>
    </dsp:sp>
    <dsp:sp modelId="{3DC886AC-B75C-4B5D-B974-D8FD6E95E6E3}">
      <dsp:nvSpPr>
        <dsp:cNvPr id="0" name=""/>
        <dsp:cNvSpPr/>
      </dsp:nvSpPr>
      <dsp:spPr>
        <a:xfrm>
          <a:off x="4628226" y="2674269"/>
          <a:ext cx="3640545" cy="2524748"/>
        </a:xfrm>
        <a:prstGeom prst="roundRect">
          <a:avLst/>
        </a:prstGeom>
        <a:solidFill>
          <a:schemeClr val="tx1"/>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chemeClr val="bg1"/>
              </a:solidFill>
              <a:latin typeface="Arial" pitchFamily="34" charset="0"/>
              <a:cs typeface="Arial" pitchFamily="34" charset="0"/>
            </a:rPr>
            <a:t>const  </a:t>
          </a:r>
          <a:r>
            <a:rPr lang="en-US" sz="2000" kern="1200" dirty="0" err="1">
              <a:solidFill>
                <a:schemeClr val="bg1"/>
              </a:solidFill>
              <a:latin typeface="Arial" pitchFamily="34" charset="0"/>
              <a:cs typeface="Arial" pitchFamily="34" charset="0"/>
            </a:rPr>
            <a:t>flaot</a:t>
          </a:r>
          <a:r>
            <a:rPr lang="en-US" sz="2000" kern="1200" dirty="0">
              <a:solidFill>
                <a:schemeClr val="bg1"/>
              </a:solidFill>
              <a:latin typeface="Arial" pitchFamily="34" charset="0"/>
              <a:cs typeface="Arial" pitchFamily="34" charset="0"/>
            </a:rPr>
            <a:t> a=123e3;</a:t>
          </a:r>
        </a:p>
        <a:p>
          <a:pPr lvl="0" algn="l" defTabSz="889000">
            <a:lnSpc>
              <a:spcPct val="90000"/>
            </a:lnSpc>
            <a:spcBef>
              <a:spcPct val="0"/>
            </a:spcBef>
            <a:spcAft>
              <a:spcPct val="35000"/>
            </a:spcAft>
          </a:pPr>
          <a:r>
            <a:rPr lang="en-US" sz="2000" kern="1200" dirty="0">
              <a:solidFill>
                <a:schemeClr val="bg1"/>
              </a:solidFill>
              <a:latin typeface="Arial" pitchFamily="34" charset="0"/>
              <a:cs typeface="Arial" pitchFamily="34" charset="0"/>
            </a:rPr>
            <a:t>printf(“%2f”,a);</a:t>
          </a:r>
        </a:p>
        <a:p>
          <a:pPr lvl="0" algn="l" defTabSz="889000">
            <a:lnSpc>
              <a:spcPct val="90000"/>
            </a:lnSpc>
            <a:spcBef>
              <a:spcPct val="0"/>
            </a:spcBef>
            <a:spcAft>
              <a:spcPct val="35000"/>
            </a:spcAft>
          </a:pPr>
          <a:r>
            <a:rPr lang="en-US" sz="2000" kern="1200" dirty="0">
              <a:solidFill>
                <a:schemeClr val="bg1"/>
              </a:solidFill>
              <a:latin typeface="Arial" pitchFamily="34" charset="0"/>
              <a:cs typeface="Arial" pitchFamily="34" charset="0"/>
            </a:rPr>
            <a:t>a=a+1.5;</a:t>
          </a:r>
        </a:p>
        <a:p>
          <a:pPr lvl="0" algn="l" defTabSz="889000">
            <a:lnSpc>
              <a:spcPct val="90000"/>
            </a:lnSpc>
            <a:spcBef>
              <a:spcPct val="0"/>
            </a:spcBef>
            <a:spcAft>
              <a:spcPct val="35000"/>
            </a:spcAft>
          </a:pPr>
          <a:r>
            <a:rPr lang="en-US" sz="2000" kern="1200" dirty="0">
              <a:solidFill>
                <a:schemeClr val="bg1"/>
              </a:solidFill>
              <a:latin typeface="Arial" pitchFamily="34" charset="0"/>
              <a:ea typeface="+mn-ea"/>
              <a:cs typeface="Arial" pitchFamily="34" charset="0"/>
            </a:rPr>
            <a:t>printf(“%</a:t>
          </a:r>
          <a:r>
            <a:rPr lang="en-US" sz="2000" kern="1200" dirty="0" err="1">
              <a:solidFill>
                <a:schemeClr val="bg1"/>
              </a:solidFill>
              <a:latin typeface="Arial" pitchFamily="34" charset="0"/>
              <a:ea typeface="+mn-ea"/>
              <a:cs typeface="Arial" pitchFamily="34" charset="0"/>
            </a:rPr>
            <a:t>f”,a</a:t>
          </a:r>
          <a:r>
            <a:rPr lang="en-US" sz="2000" kern="1200" dirty="0">
              <a:solidFill>
                <a:schemeClr val="bg1"/>
              </a:solidFill>
              <a:latin typeface="Arial" pitchFamily="34" charset="0"/>
              <a:ea typeface="+mn-ea"/>
              <a:cs typeface="Arial" pitchFamily="34" charset="0"/>
            </a:rPr>
            <a:t>);</a:t>
          </a:r>
          <a:endParaRPr lang="en-US" sz="2000" kern="1200" dirty="0">
            <a:solidFill>
              <a:schemeClr val="tx1"/>
            </a:solidFill>
            <a:latin typeface="Calibri"/>
            <a:ea typeface="+mn-ea"/>
            <a:cs typeface="+mn-cs"/>
          </a:endParaRPr>
        </a:p>
      </dsp:txBody>
      <dsp:txXfrm>
        <a:off x="4751474" y="2797517"/>
        <a:ext cx="3394049" cy="2278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45B82-EA8F-48F5-B904-9ED3701BEA80}">
      <dsp:nvSpPr>
        <dsp:cNvPr id="0" name=""/>
        <dsp:cNvSpPr/>
      </dsp:nvSpPr>
      <dsp:spPr>
        <a:xfrm>
          <a:off x="0" y="523726"/>
          <a:ext cx="9321800" cy="831600"/>
        </a:xfrm>
        <a:prstGeom prst="rect">
          <a:avLst/>
        </a:prstGeom>
        <a:solidFill>
          <a:schemeClr val="accent2">
            <a:lumMod val="50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998537-B21C-4E36-B02B-9C781D395043}">
      <dsp:nvSpPr>
        <dsp:cNvPr id="0" name=""/>
        <dsp:cNvSpPr/>
      </dsp:nvSpPr>
      <dsp:spPr>
        <a:xfrm>
          <a:off x="453030" y="49709"/>
          <a:ext cx="8162251" cy="974160"/>
        </a:xfrm>
        <a:prstGeom prst="roundRect">
          <a:avLst/>
        </a:prstGeom>
        <a:solidFill>
          <a:srgbClr val="ED8137"/>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639" tIns="0" rIns="246639" bIns="0" numCol="1" spcCol="1270" anchor="ctr" anchorCtr="0">
          <a:noAutofit/>
        </a:bodyPr>
        <a:lstStyle/>
        <a:p>
          <a:pPr lvl="0" algn="just" defTabSz="1066800">
            <a:lnSpc>
              <a:spcPct val="90000"/>
            </a:lnSpc>
            <a:spcBef>
              <a:spcPct val="0"/>
            </a:spcBef>
            <a:spcAft>
              <a:spcPct val="35000"/>
            </a:spcAft>
          </a:pPr>
          <a:r>
            <a:rPr lang="en-US" sz="2400" kern="1200" dirty="0">
              <a:solidFill>
                <a:schemeClr val="tx1"/>
              </a:solidFill>
            </a:rPr>
            <a:t>Data type is used to specify the range of values that a particular variable can take during program execution</a:t>
          </a:r>
          <a:endParaRPr lang="en-US" sz="2400" kern="1200" dirty="0">
            <a:solidFill>
              <a:schemeClr val="tx1"/>
            </a:solidFill>
            <a:latin typeface="Arial" pitchFamily="34" charset="0"/>
            <a:cs typeface="Arial" pitchFamily="34" charset="0"/>
          </a:endParaRPr>
        </a:p>
      </dsp:txBody>
      <dsp:txXfrm>
        <a:off x="500585" y="97264"/>
        <a:ext cx="8067141" cy="879050"/>
      </dsp:txXfrm>
    </dsp:sp>
    <dsp:sp modelId="{D5B5793E-7A19-4225-81FD-9995E32D9263}">
      <dsp:nvSpPr>
        <dsp:cNvPr id="0" name=""/>
        <dsp:cNvSpPr/>
      </dsp:nvSpPr>
      <dsp:spPr>
        <a:xfrm>
          <a:off x="0" y="2020606"/>
          <a:ext cx="9321800" cy="831600"/>
        </a:xfrm>
        <a:prstGeom prst="rect">
          <a:avLst/>
        </a:prstGeom>
        <a:solidFill>
          <a:schemeClr val="accent2">
            <a:lumMod val="50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5F42D8-9ECA-4F21-8D0A-A5B4F3835B82}">
      <dsp:nvSpPr>
        <dsp:cNvPr id="0" name=""/>
        <dsp:cNvSpPr/>
      </dsp:nvSpPr>
      <dsp:spPr>
        <a:xfrm>
          <a:off x="466090" y="1533526"/>
          <a:ext cx="8142545" cy="974160"/>
        </a:xfrm>
        <a:prstGeom prst="roundRect">
          <a:avLst/>
        </a:prstGeom>
        <a:solidFill>
          <a:schemeClr val="accent2"/>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639" tIns="0" rIns="246639" bIns="0" numCol="1" spcCol="1270" anchor="ctr" anchorCtr="0">
          <a:noAutofit/>
        </a:bodyPr>
        <a:lstStyle/>
        <a:p>
          <a:pPr lvl="0" algn="just" defTabSz="1066800">
            <a:lnSpc>
              <a:spcPct val="90000"/>
            </a:lnSpc>
            <a:spcBef>
              <a:spcPct val="0"/>
            </a:spcBef>
            <a:spcAft>
              <a:spcPct val="35000"/>
            </a:spcAft>
          </a:pPr>
          <a:r>
            <a:rPr lang="en-US" sz="2400" kern="1200" dirty="0">
              <a:solidFill>
                <a:schemeClr val="tx1"/>
              </a:solidFill>
            </a:rPr>
            <a:t>Each variable in C is associated with data type that determines memory space for its storage</a:t>
          </a:r>
          <a:endParaRPr lang="en-US" sz="2400" kern="1200" dirty="0">
            <a:solidFill>
              <a:schemeClr val="tx1"/>
            </a:solidFill>
            <a:latin typeface="Arial" pitchFamily="34" charset="0"/>
            <a:cs typeface="Arial" pitchFamily="34" charset="0"/>
          </a:endParaRPr>
        </a:p>
      </dsp:txBody>
      <dsp:txXfrm>
        <a:off x="513645" y="1581081"/>
        <a:ext cx="8047435" cy="879050"/>
      </dsp:txXfrm>
    </dsp:sp>
    <dsp:sp modelId="{42964501-66FA-4BE3-8712-A07555199DE7}">
      <dsp:nvSpPr>
        <dsp:cNvPr id="0" name=""/>
        <dsp:cNvSpPr/>
      </dsp:nvSpPr>
      <dsp:spPr>
        <a:xfrm>
          <a:off x="0" y="3517486"/>
          <a:ext cx="9321800" cy="831600"/>
        </a:xfrm>
        <a:prstGeom prst="rect">
          <a:avLst/>
        </a:prstGeom>
        <a:solidFill>
          <a:schemeClr val="accent2">
            <a:lumMod val="50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9C479-36BB-4C10-84BF-8C571A48FC5E}">
      <dsp:nvSpPr>
        <dsp:cNvPr id="0" name=""/>
        <dsp:cNvSpPr/>
      </dsp:nvSpPr>
      <dsp:spPr>
        <a:xfrm>
          <a:off x="424929" y="3069596"/>
          <a:ext cx="8152137" cy="974160"/>
        </a:xfrm>
        <a:prstGeom prst="roundRect">
          <a:avLst/>
        </a:prstGeom>
        <a:solidFill>
          <a:srgbClr val="ED8137"/>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639" tIns="0" rIns="246639" bIns="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latin typeface="+mn-lt"/>
              <a:cs typeface="Arial" pitchFamily="34" charset="0"/>
            </a:rPr>
            <a:t>Data type determines which type of value a particular variable can take</a:t>
          </a:r>
          <a:r>
            <a:rPr lang="en-US" sz="2400" kern="1200" dirty="0">
              <a:solidFill>
                <a:schemeClr val="tx1"/>
              </a:solidFill>
              <a:latin typeface="Arial" pitchFamily="34" charset="0"/>
              <a:cs typeface="Arial" pitchFamily="34" charset="0"/>
            </a:rPr>
            <a:t> </a:t>
          </a:r>
          <a:r>
            <a:rPr lang="en-US" sz="2800" kern="1200" dirty="0">
              <a:latin typeface="Arial" pitchFamily="34" charset="0"/>
              <a:cs typeface="Arial" pitchFamily="34" charset="0"/>
            </a:rPr>
            <a:t> </a:t>
          </a:r>
        </a:p>
      </dsp:txBody>
      <dsp:txXfrm>
        <a:off x="472484" y="3117151"/>
        <a:ext cx="8057027"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1499153"/>
        </a:xfrm>
        <a:prstGeom prst="roundRect">
          <a:avLst/>
        </a:prstGeom>
        <a:solidFill>
          <a:schemeClr val="accent2"/>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latin typeface="Arial" pitchFamily="34" charset="0"/>
              <a:cs typeface="Arial" pitchFamily="34" charset="0"/>
            </a:rPr>
            <a:t>Primary Data Types: </a:t>
          </a:r>
          <a:r>
            <a:rPr lang="en-US" sz="2800" kern="1200" dirty="0">
              <a:solidFill>
                <a:schemeClr val="tx1"/>
              </a:solidFill>
            </a:rPr>
            <a:t>These data types are predefined into C system Their storage space , range of values  and format specifiers are all fixed </a:t>
          </a:r>
          <a:endParaRPr lang="en-US" sz="2800" kern="1200" dirty="0">
            <a:solidFill>
              <a:schemeClr val="tx1"/>
            </a:solidFill>
            <a:latin typeface="Calibri"/>
            <a:ea typeface="+mn-ea"/>
            <a:cs typeface="+mn-cs"/>
          </a:endParaRPr>
        </a:p>
      </dsp:txBody>
      <dsp:txXfrm>
        <a:off x="73183" y="73183"/>
        <a:ext cx="10826434" cy="1352787"/>
      </dsp:txXfrm>
    </dsp:sp>
    <dsp:sp modelId="{6F696ECB-96CD-4A2B-9F44-AD8066C8F725}">
      <dsp:nvSpPr>
        <dsp:cNvPr id="0" name=""/>
        <dsp:cNvSpPr/>
      </dsp:nvSpPr>
      <dsp:spPr>
        <a:xfrm>
          <a:off x="0" y="1500724"/>
          <a:ext cx="10972800" cy="1499153"/>
        </a:xfrm>
        <a:prstGeom prst="roundRect">
          <a:avLst/>
        </a:prstGeom>
        <a:solidFill>
          <a:schemeClr val="accent2"/>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solidFill>
                <a:schemeClr val="tx1"/>
              </a:solidFill>
              <a:latin typeface="+mn-lt"/>
              <a:cs typeface="Arial" pitchFamily="34" charset="0"/>
            </a:rPr>
            <a:t>Derived Data Types : </a:t>
          </a:r>
          <a:r>
            <a:rPr lang="en-US" sz="2800" kern="1200" dirty="0">
              <a:solidFill>
                <a:schemeClr val="tx1"/>
              </a:solidFill>
              <a:latin typeface="+mn-lt"/>
            </a:rPr>
            <a:t>The data types  which are  derived  from  primary  data  types  are  called derived data types .</a:t>
          </a:r>
          <a:r>
            <a:rPr lang="en-US" sz="2800" kern="1200" dirty="0"/>
            <a:t>   </a:t>
          </a:r>
          <a:endParaRPr lang="en-US" sz="2400" kern="1200" dirty="0">
            <a:solidFill>
              <a:srgbClr val="FFFFFF"/>
            </a:solidFill>
            <a:latin typeface="Calibri"/>
            <a:ea typeface="+mn-ea"/>
            <a:cs typeface="+mn-cs"/>
          </a:endParaRPr>
        </a:p>
      </dsp:txBody>
      <dsp:txXfrm>
        <a:off x="73183" y="1573907"/>
        <a:ext cx="10826434" cy="1352787"/>
      </dsp:txXfrm>
    </dsp:sp>
    <dsp:sp modelId="{CDDFDDAC-822C-46C1-ACFA-19A62C1B06A7}">
      <dsp:nvSpPr>
        <dsp:cNvPr id="0" name=""/>
        <dsp:cNvSpPr/>
      </dsp:nvSpPr>
      <dsp:spPr>
        <a:xfrm>
          <a:off x="0" y="3013856"/>
          <a:ext cx="10972800" cy="1499153"/>
        </a:xfrm>
        <a:prstGeom prst="roundRect">
          <a:avLst/>
        </a:prstGeom>
        <a:solidFill>
          <a:schemeClr val="accent2"/>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latin typeface="Arial" pitchFamily="34" charset="0"/>
              <a:cs typeface="Arial" pitchFamily="34" charset="0"/>
            </a:rPr>
            <a:t>User Defined Data Types : </a:t>
          </a:r>
          <a:r>
            <a:rPr lang="en-US" sz="2800" kern="1200" dirty="0">
              <a:solidFill>
                <a:schemeClr val="tx1"/>
              </a:solidFill>
            </a:rPr>
            <a:t>These data type are defined by users according to their requirements with the combination of primary  data types .</a:t>
          </a:r>
          <a:r>
            <a:rPr lang="en-US" sz="2800" kern="1200" dirty="0"/>
            <a:t> </a:t>
          </a:r>
          <a:endParaRPr lang="en-US" sz="2800" kern="1200" dirty="0">
            <a:solidFill>
              <a:srgbClr val="FFFFFF"/>
            </a:solidFill>
            <a:latin typeface="Calibri"/>
            <a:ea typeface="+mn-ea"/>
            <a:cs typeface="+mn-cs"/>
          </a:endParaRPr>
        </a:p>
      </dsp:txBody>
      <dsp:txXfrm>
        <a:off x="73183" y="3087039"/>
        <a:ext cx="10826434" cy="1352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685068"/>
          <a:ext cx="10972800" cy="4563705"/>
        </a:xfrm>
        <a:prstGeom prst="roundRect">
          <a:avLst/>
        </a:prstGeom>
        <a:blipFill rotWithShape="0">
          <a:blip xmlns:r="http://schemas.openxmlformats.org/officeDocument/2006/relationships" r:embed="rId1"/>
          <a:stretch>
            <a:fillRect/>
          </a:stretch>
        </a:blip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endParaRPr lang="en-US" sz="2800" kern="1200" dirty="0">
            <a:solidFill>
              <a:schemeClr val="tx1"/>
            </a:solidFill>
            <a:latin typeface="Calibri"/>
            <a:ea typeface="+mn-ea"/>
            <a:cs typeface="+mn-cs"/>
          </a:endParaRPr>
        </a:p>
      </dsp:txBody>
      <dsp:txXfrm>
        <a:off x="222782" y="907850"/>
        <a:ext cx="10527236" cy="4118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781100"/>
        </a:xfrm>
        <a:prstGeom prst="roundRect">
          <a:avLst/>
        </a:prstGeom>
        <a:solidFill>
          <a:schemeClr val="bg1"/>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1. The formula to calculate range is -2</a:t>
          </a:r>
          <a:r>
            <a:rPr lang="en-US" sz="2400" kern="1200" baseline="30000" dirty="0">
              <a:solidFill>
                <a:schemeClr val="tx1"/>
              </a:solidFill>
              <a:latin typeface="Times New Roman" pitchFamily="18" charset="0"/>
              <a:cs typeface="Times New Roman" pitchFamily="18" charset="0"/>
            </a:rPr>
            <a:t>n-1</a:t>
          </a:r>
          <a:r>
            <a:rPr lang="en-US" sz="2400" kern="1200" dirty="0">
              <a:solidFill>
                <a:schemeClr val="tx1"/>
              </a:solidFill>
              <a:latin typeface="Times New Roman" pitchFamily="18" charset="0"/>
              <a:cs typeface="Times New Roman" pitchFamily="18" charset="0"/>
            </a:rPr>
            <a:t> To 2</a:t>
          </a:r>
          <a:r>
            <a:rPr lang="en-US" sz="2400" kern="1200" baseline="30000" dirty="0">
              <a:solidFill>
                <a:schemeClr val="tx1"/>
              </a:solidFill>
              <a:latin typeface="Times New Roman" pitchFamily="18" charset="0"/>
              <a:cs typeface="Times New Roman" pitchFamily="18" charset="0"/>
            </a:rPr>
            <a:t>n-1</a:t>
          </a:r>
          <a:r>
            <a:rPr lang="en-US" sz="2400" kern="1200" dirty="0">
              <a:solidFill>
                <a:schemeClr val="tx1"/>
              </a:solidFill>
              <a:latin typeface="Times New Roman" pitchFamily="18" charset="0"/>
              <a:cs typeface="Times New Roman" pitchFamily="18" charset="0"/>
            </a:rPr>
            <a:t>-1 where n is the no. of bits taken by a particular data  type. </a:t>
          </a:r>
          <a:endParaRPr lang="en-US" sz="2400" kern="1200" dirty="0">
            <a:solidFill>
              <a:schemeClr val="tx1"/>
            </a:solidFill>
            <a:latin typeface="Times New Roman" pitchFamily="18" charset="0"/>
            <a:ea typeface="+mn-ea"/>
            <a:cs typeface="Times New Roman" pitchFamily="18" charset="0"/>
          </a:endParaRPr>
        </a:p>
      </dsp:txBody>
      <dsp:txXfrm>
        <a:off x="38130" y="38130"/>
        <a:ext cx="10896540" cy="704840"/>
      </dsp:txXfrm>
    </dsp:sp>
    <dsp:sp modelId="{6F696ECB-96CD-4A2B-9F44-AD8066C8F725}">
      <dsp:nvSpPr>
        <dsp:cNvPr id="0" name=""/>
        <dsp:cNvSpPr/>
      </dsp:nvSpPr>
      <dsp:spPr>
        <a:xfrm>
          <a:off x="0" y="845142"/>
          <a:ext cx="10972800" cy="729952"/>
        </a:xfrm>
        <a:prstGeom prst="roundRect">
          <a:avLst/>
        </a:prstGeom>
        <a:solidFill>
          <a:schemeClr val="bg1"/>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2. Char takes one byte in memory in all C compilers </a:t>
          </a:r>
          <a:r>
            <a:rPr lang="en-US" sz="2800" kern="1200" dirty="0">
              <a:solidFill>
                <a:schemeClr val="tx1"/>
              </a:solidFill>
            </a:rPr>
            <a:t>.</a:t>
          </a:r>
          <a:r>
            <a:rPr lang="en-US" sz="2800" kern="1200" dirty="0"/>
            <a:t> </a:t>
          </a:r>
          <a:endParaRPr lang="en-US" sz="2400" kern="1200" dirty="0">
            <a:solidFill>
              <a:srgbClr val="FFFFFF"/>
            </a:solidFill>
            <a:latin typeface="Calibri"/>
            <a:ea typeface="+mn-ea"/>
            <a:cs typeface="+mn-cs"/>
          </a:endParaRPr>
        </a:p>
      </dsp:txBody>
      <dsp:txXfrm>
        <a:off x="35633" y="880775"/>
        <a:ext cx="10901534" cy="658686"/>
      </dsp:txXfrm>
    </dsp:sp>
    <dsp:sp modelId="{CDDFDDAC-822C-46C1-ACFA-19A62C1B06A7}">
      <dsp:nvSpPr>
        <dsp:cNvPr id="0" name=""/>
        <dsp:cNvSpPr/>
      </dsp:nvSpPr>
      <dsp:spPr>
        <a:xfrm>
          <a:off x="0" y="1654446"/>
          <a:ext cx="10972800" cy="716185"/>
        </a:xfrm>
        <a:prstGeom prst="roundRect">
          <a:avLst/>
        </a:prstGeom>
        <a:solidFill>
          <a:schemeClr val="bg1"/>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3. The Ranges of data types are specified here according to 16-bit compiler </a:t>
          </a:r>
          <a:r>
            <a:rPr lang="en-US" sz="2800" kern="1200" dirty="0">
              <a:solidFill>
                <a:schemeClr val="tx1"/>
              </a:solidFill>
            </a:rPr>
            <a:t>.</a:t>
          </a:r>
          <a:r>
            <a:rPr lang="en-US" sz="2800" kern="1200" dirty="0"/>
            <a:t> </a:t>
          </a:r>
          <a:endParaRPr lang="en-US" sz="2800" kern="1200" dirty="0">
            <a:solidFill>
              <a:srgbClr val="FFFFFF"/>
            </a:solidFill>
            <a:latin typeface="Calibri"/>
            <a:ea typeface="+mn-ea"/>
            <a:cs typeface="+mn-cs"/>
          </a:endParaRPr>
        </a:p>
      </dsp:txBody>
      <dsp:txXfrm>
        <a:off x="34961" y="1689407"/>
        <a:ext cx="10902878" cy="646263"/>
      </dsp:txXfrm>
    </dsp:sp>
    <dsp:sp modelId="{CC722D4B-7E66-45F3-92EB-C784CC36E7DA}">
      <dsp:nvSpPr>
        <dsp:cNvPr id="0" name=""/>
        <dsp:cNvSpPr/>
      </dsp:nvSpPr>
      <dsp:spPr>
        <a:xfrm>
          <a:off x="0" y="2451764"/>
          <a:ext cx="10972800" cy="990478"/>
        </a:xfrm>
        <a:prstGeom prst="roundRect">
          <a:avLst/>
        </a:prstGeom>
        <a:solidFill>
          <a:schemeClr val="bg1"/>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a:solidFill>
                <a:schemeClr val="tx1"/>
              </a:solidFill>
              <a:latin typeface="Times New Roman" pitchFamily="18" charset="0"/>
              <a:cs typeface="Times New Roman" pitchFamily="18" charset="0"/>
            </a:rPr>
            <a:t>4. Ranges for int and long data types are compiler dependent that will vary from 16 bit  compiler  to 64 bit compiler </a:t>
          </a:r>
          <a:r>
            <a:rPr lang="en-US" sz="2800" kern="1200" dirty="0">
              <a:solidFill>
                <a:schemeClr val="tx1"/>
              </a:solidFill>
            </a:rPr>
            <a:t>.</a:t>
          </a:r>
          <a:endParaRPr lang="en-US" sz="2800" kern="1200" dirty="0">
            <a:solidFill>
              <a:schemeClr val="tx1"/>
            </a:solidFill>
            <a:latin typeface="Calibri"/>
            <a:ea typeface="+mn-ea"/>
            <a:cs typeface="+mn-cs"/>
          </a:endParaRPr>
        </a:p>
      </dsp:txBody>
      <dsp:txXfrm>
        <a:off x="48351" y="2500115"/>
        <a:ext cx="10876098" cy="893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3951688"/>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An integer constant is that which can be decimal , hexadecimal and octal constant . An Octal is preceded by O and hexadecimal is preceded by 0X and decimal by none .</a:t>
          </a:r>
        </a:p>
        <a:p>
          <a:pPr lvl="0" algn="just" defTabSz="1244600">
            <a:lnSpc>
              <a:spcPct val="90000"/>
            </a:lnSpc>
            <a:spcBef>
              <a:spcPct val="0"/>
            </a:spcBef>
            <a:spcAft>
              <a:spcPct val="35000"/>
            </a:spcAft>
          </a:pPr>
          <a:r>
            <a:rPr lang="en-US" sz="2800" kern="1200" dirty="0">
              <a:solidFill>
                <a:schemeClr val="tx1"/>
              </a:solidFill>
            </a:rPr>
            <a:t>321                                     // Valid decimal constant </a:t>
          </a:r>
        </a:p>
        <a:p>
          <a:pPr lvl="0" algn="just" defTabSz="1244600">
            <a:lnSpc>
              <a:spcPct val="90000"/>
            </a:lnSpc>
            <a:spcBef>
              <a:spcPct val="0"/>
            </a:spcBef>
            <a:spcAft>
              <a:spcPct val="35000"/>
            </a:spcAft>
          </a:pPr>
          <a:r>
            <a:rPr lang="en-US" sz="2800" kern="1200" dirty="0">
              <a:solidFill>
                <a:schemeClr val="tx1"/>
              </a:solidFill>
            </a:rPr>
            <a:t>O458                                 // Invalid octal as 8 is not a octal digit</a:t>
          </a:r>
        </a:p>
        <a:p>
          <a:pPr lvl="0" algn="just" defTabSz="1244600">
            <a:lnSpc>
              <a:spcPct val="90000"/>
            </a:lnSpc>
            <a:spcBef>
              <a:spcPct val="0"/>
            </a:spcBef>
            <a:spcAft>
              <a:spcPct val="35000"/>
            </a:spcAft>
          </a:pPr>
          <a:r>
            <a:rPr lang="en-US" sz="2800" kern="1200" dirty="0">
              <a:solidFill>
                <a:schemeClr val="tx1"/>
              </a:solidFill>
              <a:latin typeface="Calibri"/>
              <a:ea typeface="+mn-ea"/>
              <a:cs typeface="+mn-cs"/>
            </a:rPr>
            <a:t>OX234</a:t>
          </a:r>
        </a:p>
      </dsp:txBody>
      <dsp:txXfrm>
        <a:off x="192906" y="192906"/>
        <a:ext cx="10586988" cy="35658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4199640"/>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These are known as real constants . These constants include decimal point to represent  real  values . Real constants can also be represented in exponential form which has </a:t>
          </a:r>
        </a:p>
        <a:p>
          <a:pPr lvl="0" algn="just" defTabSz="1244600">
            <a:lnSpc>
              <a:spcPct val="90000"/>
            </a:lnSpc>
            <a:spcBef>
              <a:spcPct val="0"/>
            </a:spcBef>
            <a:spcAft>
              <a:spcPct val="35000"/>
            </a:spcAft>
          </a:pPr>
          <a:r>
            <a:rPr lang="en-US" sz="2800" kern="1200" dirty="0">
              <a:solidFill>
                <a:schemeClr val="tx1"/>
              </a:solidFill>
            </a:rPr>
            <a:t>mantissa and exponents. Exponent can be represented with e or E .</a:t>
          </a:r>
        </a:p>
        <a:p>
          <a:pPr lvl="0" algn="just" defTabSz="1244600">
            <a:lnSpc>
              <a:spcPct val="90000"/>
            </a:lnSpc>
            <a:spcBef>
              <a:spcPct val="0"/>
            </a:spcBef>
            <a:spcAft>
              <a:spcPct val="35000"/>
            </a:spcAft>
          </a:pPr>
          <a:r>
            <a:rPr lang="en-US" sz="2800" kern="1200" dirty="0">
              <a:solidFill>
                <a:schemeClr val="tx1"/>
              </a:solidFill>
            </a:rPr>
            <a:t>3.142                                  // Valid real constant </a:t>
          </a:r>
        </a:p>
        <a:p>
          <a:pPr lvl="0" algn="just" defTabSz="1244600">
            <a:lnSpc>
              <a:spcPct val="90000"/>
            </a:lnSpc>
            <a:spcBef>
              <a:spcPct val="0"/>
            </a:spcBef>
            <a:spcAft>
              <a:spcPct val="35000"/>
            </a:spcAft>
          </a:pPr>
          <a:r>
            <a:rPr lang="en-US" sz="2800" kern="1200" dirty="0">
              <a:solidFill>
                <a:schemeClr val="tx1"/>
              </a:solidFill>
            </a:rPr>
            <a:t>341E-5                                // valid real constant represents 341 X 10</a:t>
          </a:r>
          <a:r>
            <a:rPr lang="en-US" sz="2800" kern="1200" baseline="30000" dirty="0">
              <a:solidFill>
                <a:schemeClr val="tx1"/>
              </a:solidFill>
            </a:rPr>
            <a:t>-5</a:t>
          </a:r>
          <a:r>
            <a:rPr lang="en-US" sz="2800" kern="1200" dirty="0">
              <a:solidFill>
                <a:schemeClr val="tx1"/>
              </a:solidFill>
            </a:rPr>
            <a:t> </a:t>
          </a:r>
        </a:p>
        <a:p>
          <a:pPr lvl="0" algn="just" defTabSz="1244600">
            <a:lnSpc>
              <a:spcPct val="90000"/>
            </a:lnSpc>
            <a:spcBef>
              <a:spcPct val="0"/>
            </a:spcBef>
            <a:spcAft>
              <a:spcPct val="35000"/>
            </a:spcAft>
          </a:pPr>
          <a:r>
            <a:rPr lang="en-US" sz="2800" kern="1200" dirty="0">
              <a:solidFill>
                <a:schemeClr val="tx1"/>
              </a:solidFill>
            </a:rPr>
            <a:t>123E                                   // Invalid exponent part is missing</a:t>
          </a:r>
          <a:r>
            <a:rPr lang="en-US" sz="2800" kern="1200" dirty="0"/>
            <a:t> </a:t>
          </a:r>
          <a:endParaRPr lang="en-US" sz="2800" kern="1200" dirty="0">
            <a:solidFill>
              <a:schemeClr val="tx1"/>
            </a:solidFill>
            <a:latin typeface="Calibri"/>
            <a:ea typeface="+mn-ea"/>
            <a:cs typeface="+mn-cs"/>
          </a:endParaRPr>
        </a:p>
      </dsp:txBody>
      <dsp:txXfrm>
        <a:off x="205010" y="205010"/>
        <a:ext cx="10562780" cy="3789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0972800" cy="4658885"/>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These constants are represented in  ‘ ‘ as  ‘a’ .    Special characters are used in C language that are preceded by  \  like ‘\t’ and ‘\n’ are characters which are used as tab and new line  Characters   </a:t>
          </a:r>
        </a:p>
        <a:p>
          <a:pPr lvl="0" algn="just" defTabSz="1244600">
            <a:lnSpc>
              <a:spcPct val="90000"/>
            </a:lnSpc>
            <a:spcBef>
              <a:spcPct val="0"/>
            </a:spcBef>
            <a:spcAft>
              <a:spcPct val="35000"/>
            </a:spcAft>
          </a:pPr>
          <a:r>
            <a:rPr lang="en-US" sz="2800" kern="1200" dirty="0">
              <a:solidFill>
                <a:schemeClr val="tx1"/>
              </a:solidFill>
            </a:rPr>
            <a:t>characters in C </a:t>
          </a:r>
        </a:p>
        <a:p>
          <a:pPr lvl="0" algn="just" defTabSz="1244600">
            <a:lnSpc>
              <a:spcPct val="90000"/>
            </a:lnSpc>
            <a:spcBef>
              <a:spcPct val="0"/>
            </a:spcBef>
            <a:spcAft>
              <a:spcPct val="35000"/>
            </a:spcAft>
          </a:pPr>
          <a:r>
            <a:rPr lang="en-US" sz="2800" kern="1200" dirty="0">
              <a:solidFill>
                <a:schemeClr val="tx1"/>
              </a:solidFill>
            </a:rPr>
            <a:t>‘a’                 // valid character constant</a:t>
          </a:r>
        </a:p>
        <a:p>
          <a:pPr lvl="0" algn="just" defTabSz="1244600">
            <a:lnSpc>
              <a:spcPct val="90000"/>
            </a:lnSpc>
            <a:spcBef>
              <a:spcPct val="0"/>
            </a:spcBef>
            <a:spcAft>
              <a:spcPct val="35000"/>
            </a:spcAft>
          </a:pPr>
          <a:r>
            <a:rPr lang="en-US" sz="2800" kern="1200" dirty="0">
              <a:solidFill>
                <a:schemeClr val="tx1"/>
              </a:solidFill>
            </a:rPr>
            <a:t>‘5’               // digit can be represented in char form </a:t>
          </a:r>
        </a:p>
        <a:p>
          <a:pPr lvl="0" algn="just" defTabSz="1244600">
            <a:lnSpc>
              <a:spcPct val="90000"/>
            </a:lnSpc>
            <a:spcBef>
              <a:spcPct val="0"/>
            </a:spcBef>
            <a:spcAft>
              <a:spcPct val="35000"/>
            </a:spcAft>
          </a:pPr>
          <a:r>
            <a:rPr lang="en-US" sz="2800" kern="1200" dirty="0">
              <a:solidFill>
                <a:schemeClr val="tx1"/>
              </a:solidFill>
            </a:rPr>
            <a:t>‘&amp;’             // special symbol can be represented as character constant </a:t>
          </a:r>
        </a:p>
        <a:p>
          <a:pPr lvl="0" algn="just" defTabSz="1244600">
            <a:lnSpc>
              <a:spcPct val="90000"/>
            </a:lnSpc>
            <a:spcBef>
              <a:spcPct val="0"/>
            </a:spcBef>
            <a:spcAft>
              <a:spcPct val="35000"/>
            </a:spcAft>
          </a:pPr>
          <a:r>
            <a:rPr lang="en-US" sz="2800" kern="1200" dirty="0">
              <a:solidFill>
                <a:schemeClr val="tx1"/>
              </a:solidFill>
            </a:rPr>
            <a:t>‘\t’           //  Special Character represents tab </a:t>
          </a:r>
        </a:p>
        <a:p>
          <a:pPr lvl="0" algn="just" defTabSz="1244600">
            <a:lnSpc>
              <a:spcPct val="90000"/>
            </a:lnSpc>
            <a:spcBef>
              <a:spcPct val="0"/>
            </a:spcBef>
            <a:spcAft>
              <a:spcPct val="35000"/>
            </a:spcAft>
          </a:pPr>
          <a:r>
            <a:rPr lang="en-US" sz="2800" kern="1200" dirty="0">
              <a:solidFill>
                <a:schemeClr val="tx1"/>
              </a:solidFill>
            </a:rPr>
            <a:t>‘an’         // Invalid it should include only single char </a:t>
          </a:r>
          <a:endParaRPr lang="en-US" sz="2800" kern="1200" dirty="0">
            <a:solidFill>
              <a:schemeClr val="tx1"/>
            </a:solidFill>
            <a:latin typeface="Calibri"/>
            <a:ea typeface="+mn-ea"/>
            <a:cs typeface="+mn-cs"/>
          </a:endParaRPr>
        </a:p>
      </dsp:txBody>
      <dsp:txXfrm>
        <a:off x="227428" y="227428"/>
        <a:ext cx="10517944" cy="42040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E53DA-1606-4A32-8811-A70BCBA848BB}">
      <dsp:nvSpPr>
        <dsp:cNvPr id="0" name=""/>
        <dsp:cNvSpPr/>
      </dsp:nvSpPr>
      <dsp:spPr>
        <a:xfrm>
          <a:off x="0" y="0"/>
          <a:ext cx="11173096" cy="4578093"/>
        </a:xfrm>
        <a:prstGeom prst="roundRect">
          <a:avLst/>
        </a:prstGeom>
        <a:solidFill>
          <a:srgbClr val="FE6B2B">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en-US" sz="2800" kern="1200" dirty="0">
              <a:solidFill>
                <a:schemeClr val="tx1"/>
              </a:solidFill>
            </a:rPr>
            <a:t>Any group of characters enclosed within “ “ is known as string constant      </a:t>
          </a:r>
        </a:p>
        <a:p>
          <a:pPr lvl="0" algn="just" defTabSz="1244600">
            <a:lnSpc>
              <a:spcPct val="90000"/>
            </a:lnSpc>
            <a:spcBef>
              <a:spcPct val="0"/>
            </a:spcBef>
            <a:spcAft>
              <a:spcPct val="35000"/>
            </a:spcAft>
          </a:pPr>
          <a:r>
            <a:rPr lang="en-US" sz="2800" kern="1200" dirty="0">
              <a:solidFill>
                <a:schemeClr val="tx1"/>
              </a:solidFill>
            </a:rPr>
            <a:t>“Happy”                                            // Valid string Constant </a:t>
          </a:r>
        </a:p>
        <a:p>
          <a:pPr lvl="0" algn="just" defTabSz="1244600">
            <a:lnSpc>
              <a:spcPct val="90000"/>
            </a:lnSpc>
            <a:spcBef>
              <a:spcPct val="0"/>
            </a:spcBef>
            <a:spcAft>
              <a:spcPct val="35000"/>
            </a:spcAft>
          </a:pPr>
          <a:r>
            <a:rPr lang="en-US" sz="2800" kern="1200" dirty="0">
              <a:solidFill>
                <a:schemeClr val="tx1"/>
              </a:solidFill>
            </a:rPr>
            <a:t>“#876 </a:t>
          </a:r>
          <a:r>
            <a:rPr lang="en-US" sz="2800" kern="1200" dirty="0" err="1">
              <a:solidFill>
                <a:schemeClr val="tx1"/>
              </a:solidFill>
            </a:rPr>
            <a:t>Pahar</a:t>
          </a:r>
          <a:r>
            <a:rPr lang="en-US" sz="2800" kern="1200" dirty="0">
              <a:solidFill>
                <a:schemeClr val="tx1"/>
              </a:solidFill>
            </a:rPr>
            <a:t> </a:t>
          </a:r>
          <a:r>
            <a:rPr lang="en-US" sz="2800" kern="1200" dirty="0" err="1">
              <a:solidFill>
                <a:schemeClr val="tx1"/>
              </a:solidFill>
            </a:rPr>
            <a:t>ganj</a:t>
          </a:r>
          <a:r>
            <a:rPr lang="en-US" sz="2800" kern="1200" dirty="0">
              <a:solidFill>
                <a:schemeClr val="tx1"/>
              </a:solidFill>
            </a:rPr>
            <a:t> New Delhi”      // Valid </a:t>
          </a:r>
        </a:p>
        <a:p>
          <a:pPr lvl="0" algn="just" defTabSz="1244600">
            <a:lnSpc>
              <a:spcPct val="90000"/>
            </a:lnSpc>
            <a:spcBef>
              <a:spcPct val="0"/>
            </a:spcBef>
            <a:spcAft>
              <a:spcPct val="35000"/>
            </a:spcAft>
          </a:pPr>
          <a:r>
            <a:rPr lang="en-US" sz="2800" kern="1200" dirty="0">
              <a:solidFill>
                <a:schemeClr val="tx1"/>
              </a:solidFill>
            </a:rPr>
            <a:t>“Happy         //Valid, two parts of strings can be separated into two lines    </a:t>
          </a:r>
        </a:p>
        <a:p>
          <a:pPr lvl="0" algn="just" defTabSz="1244600">
            <a:lnSpc>
              <a:spcPct val="90000"/>
            </a:lnSpc>
            <a:spcBef>
              <a:spcPct val="0"/>
            </a:spcBef>
            <a:spcAft>
              <a:spcPct val="35000"/>
            </a:spcAft>
          </a:pPr>
          <a:r>
            <a:rPr lang="en-US" sz="2800" kern="1200" dirty="0" err="1">
              <a:solidFill>
                <a:schemeClr val="tx1"/>
              </a:solidFill>
            </a:rPr>
            <a:t>Diwali</a:t>
          </a:r>
          <a:r>
            <a:rPr lang="en-US" sz="2800" kern="1200" dirty="0">
              <a:solidFill>
                <a:schemeClr val="tx1"/>
              </a:solidFill>
            </a:rPr>
            <a:t>”</a:t>
          </a:r>
          <a:endParaRPr lang="en-US" sz="2800" kern="1200" dirty="0">
            <a:solidFill>
              <a:schemeClr val="tx1"/>
            </a:solidFill>
            <a:latin typeface="Calibri"/>
            <a:ea typeface="+mn-ea"/>
            <a:cs typeface="+mn-cs"/>
          </a:endParaRPr>
        </a:p>
      </dsp:txBody>
      <dsp:txXfrm>
        <a:off x="223484" y="223484"/>
        <a:ext cx="10726128" cy="41311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dirty="0"/>
          </a:p>
        </p:txBody>
      </p:sp>
    </p:spTree>
    <p:extLst>
      <p:ext uri="{BB962C8B-B14F-4D97-AF65-F5344CB8AC3E}">
        <p14:creationId xmlns:p14="http://schemas.microsoft.com/office/powerpoint/2010/main" val="1310977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dirty="0"/>
          </a:p>
        </p:txBody>
      </p:sp>
    </p:spTree>
    <p:extLst>
      <p:ext uri="{BB962C8B-B14F-4D97-AF65-F5344CB8AC3E}">
        <p14:creationId xmlns:p14="http://schemas.microsoft.com/office/powerpoint/2010/main" val="8429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dirty="0"/>
          </a:p>
        </p:txBody>
      </p:sp>
    </p:spTree>
    <p:extLst>
      <p:ext uri="{BB962C8B-B14F-4D97-AF65-F5344CB8AC3E}">
        <p14:creationId xmlns:p14="http://schemas.microsoft.com/office/powerpoint/2010/main" val="94124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dirty="0"/>
          </a:p>
        </p:txBody>
      </p:sp>
    </p:spTree>
    <p:extLst>
      <p:ext uri="{BB962C8B-B14F-4D97-AF65-F5344CB8AC3E}">
        <p14:creationId xmlns:p14="http://schemas.microsoft.com/office/powerpoint/2010/main" val="370560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dirty="0"/>
          </a:p>
        </p:txBody>
      </p:sp>
    </p:spTree>
    <p:extLst>
      <p:ext uri="{BB962C8B-B14F-4D97-AF65-F5344CB8AC3E}">
        <p14:creationId xmlns:p14="http://schemas.microsoft.com/office/powerpoint/2010/main" val="19682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dirty="0"/>
          </a:p>
        </p:txBody>
      </p:sp>
    </p:spTree>
    <p:extLst>
      <p:ext uri="{BB962C8B-B14F-4D97-AF65-F5344CB8AC3E}">
        <p14:creationId xmlns:p14="http://schemas.microsoft.com/office/powerpoint/2010/main" val="3278418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dirty="0"/>
          </a:p>
        </p:txBody>
      </p:sp>
    </p:spTree>
    <p:extLst>
      <p:ext uri="{BB962C8B-B14F-4D97-AF65-F5344CB8AC3E}">
        <p14:creationId xmlns:p14="http://schemas.microsoft.com/office/powerpoint/2010/main" val="3606911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dirty="0"/>
          </a:p>
        </p:txBody>
      </p:sp>
    </p:spTree>
    <p:extLst>
      <p:ext uri="{BB962C8B-B14F-4D97-AF65-F5344CB8AC3E}">
        <p14:creationId xmlns:p14="http://schemas.microsoft.com/office/powerpoint/2010/main" val="350026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dirty="0"/>
          </a:p>
        </p:txBody>
      </p:sp>
    </p:spTree>
    <p:extLst>
      <p:ext uri="{BB962C8B-B14F-4D97-AF65-F5344CB8AC3E}">
        <p14:creationId xmlns:p14="http://schemas.microsoft.com/office/powerpoint/2010/main" val="2125775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dirty="0"/>
          </a:p>
        </p:txBody>
      </p:sp>
    </p:spTree>
    <p:extLst>
      <p:ext uri="{BB962C8B-B14F-4D97-AF65-F5344CB8AC3E}">
        <p14:creationId xmlns:p14="http://schemas.microsoft.com/office/powerpoint/2010/main" val="190070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dirty="0"/>
          </a:p>
        </p:txBody>
      </p:sp>
    </p:spTree>
    <p:extLst>
      <p:ext uri="{BB962C8B-B14F-4D97-AF65-F5344CB8AC3E}">
        <p14:creationId xmlns:p14="http://schemas.microsoft.com/office/powerpoint/2010/main" val="203387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421276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dirty="0"/>
          </a:p>
        </p:txBody>
      </p:sp>
    </p:spTree>
    <p:extLst>
      <p:ext uri="{BB962C8B-B14F-4D97-AF65-F5344CB8AC3E}">
        <p14:creationId xmlns:p14="http://schemas.microsoft.com/office/powerpoint/2010/main" val="271832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dirty="0"/>
          </a:p>
        </p:txBody>
      </p:sp>
    </p:spTree>
    <p:extLst>
      <p:ext uri="{BB962C8B-B14F-4D97-AF65-F5344CB8AC3E}">
        <p14:creationId xmlns:p14="http://schemas.microsoft.com/office/powerpoint/2010/main" val="4276735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dirty="0"/>
          </a:p>
        </p:txBody>
      </p:sp>
    </p:spTree>
    <p:extLst>
      <p:ext uri="{BB962C8B-B14F-4D97-AF65-F5344CB8AC3E}">
        <p14:creationId xmlns:p14="http://schemas.microsoft.com/office/powerpoint/2010/main" val="4231676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dirty="0"/>
          </a:p>
        </p:txBody>
      </p:sp>
    </p:spTree>
    <p:extLst>
      <p:ext uri="{BB962C8B-B14F-4D97-AF65-F5344CB8AC3E}">
        <p14:creationId xmlns:p14="http://schemas.microsoft.com/office/powerpoint/2010/main" val="235310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dirty="0"/>
          </a:p>
        </p:txBody>
      </p:sp>
    </p:spTree>
    <p:extLst>
      <p:ext uri="{BB962C8B-B14F-4D97-AF65-F5344CB8AC3E}">
        <p14:creationId xmlns:p14="http://schemas.microsoft.com/office/powerpoint/2010/main" val="1049256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dirty="0"/>
          </a:p>
        </p:txBody>
      </p:sp>
    </p:spTree>
    <p:extLst>
      <p:ext uri="{BB962C8B-B14F-4D97-AF65-F5344CB8AC3E}">
        <p14:creationId xmlns:p14="http://schemas.microsoft.com/office/powerpoint/2010/main" val="222246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dirty="0"/>
          </a:p>
        </p:txBody>
      </p:sp>
    </p:spTree>
    <p:extLst>
      <p:ext uri="{BB962C8B-B14F-4D97-AF65-F5344CB8AC3E}">
        <p14:creationId xmlns:p14="http://schemas.microsoft.com/office/powerpoint/2010/main" val="4218383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dirty="0"/>
          </a:p>
        </p:txBody>
      </p:sp>
    </p:spTree>
    <p:extLst>
      <p:ext uri="{BB962C8B-B14F-4D97-AF65-F5344CB8AC3E}">
        <p14:creationId xmlns:p14="http://schemas.microsoft.com/office/powerpoint/2010/main" val="3141233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dirty="0"/>
          </a:p>
        </p:txBody>
      </p:sp>
    </p:spTree>
    <p:extLst>
      <p:ext uri="{BB962C8B-B14F-4D97-AF65-F5344CB8AC3E}">
        <p14:creationId xmlns:p14="http://schemas.microsoft.com/office/powerpoint/2010/main" val="267501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19089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118646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dirty="0"/>
          </a:p>
        </p:txBody>
      </p:sp>
    </p:spTree>
    <p:extLst>
      <p:ext uri="{BB962C8B-B14F-4D97-AF65-F5344CB8AC3E}">
        <p14:creationId xmlns:p14="http://schemas.microsoft.com/office/powerpoint/2010/main" val="321870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dirty="0"/>
          </a:p>
        </p:txBody>
      </p:sp>
    </p:spTree>
    <p:extLst>
      <p:ext uri="{BB962C8B-B14F-4D97-AF65-F5344CB8AC3E}">
        <p14:creationId xmlns:p14="http://schemas.microsoft.com/office/powerpoint/2010/main" val="334874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dirty="0"/>
          </a:p>
        </p:txBody>
      </p:sp>
    </p:spTree>
    <p:extLst>
      <p:ext uri="{BB962C8B-B14F-4D97-AF65-F5344CB8AC3E}">
        <p14:creationId xmlns:p14="http://schemas.microsoft.com/office/powerpoint/2010/main" val="93771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dirty="0"/>
          </a:p>
        </p:txBody>
      </p:sp>
    </p:spTree>
    <p:extLst>
      <p:ext uri="{BB962C8B-B14F-4D97-AF65-F5344CB8AC3E}">
        <p14:creationId xmlns:p14="http://schemas.microsoft.com/office/powerpoint/2010/main" val="241124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dirty="0"/>
          </a:p>
        </p:txBody>
      </p:sp>
    </p:spTree>
    <p:extLst>
      <p:ext uri="{BB962C8B-B14F-4D97-AF65-F5344CB8AC3E}">
        <p14:creationId xmlns:p14="http://schemas.microsoft.com/office/powerpoint/2010/main" val="128949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cxnSp>
        <p:nvCxnSpPr>
          <p:cNvPr id="6" name="Straight Connector 5"/>
          <p:cNvCxnSpPr/>
          <p:nvPr/>
        </p:nvCxnSpPr>
        <p:spPr>
          <a:xfrm>
            <a:off x="0" y="6400800"/>
            <a:ext cx="12192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245682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9401"/>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4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4" name="Content Placeholder 3"/>
          <p:cNvSpPr>
            <a:spLocks noGrp="1"/>
          </p:cNvSpPr>
          <p:nvPr>
            <p:ph sz="quarter" idx="29"/>
          </p:nvPr>
        </p:nvSpPr>
        <p:spPr>
          <a:xfrm>
            <a:off x="609600" y="1219200"/>
            <a:ext cx="10972800"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812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5" name="Content Placeholder 3"/>
          <p:cNvSpPr>
            <a:spLocks noGrp="1"/>
          </p:cNvSpPr>
          <p:nvPr>
            <p:ph sz="quarter" idx="29"/>
          </p:nvPr>
        </p:nvSpPr>
        <p:spPr>
          <a:xfrm>
            <a:off x="609600" y="1219200"/>
            <a:ext cx="521804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30"/>
          </p:nvPr>
        </p:nvSpPr>
        <p:spPr>
          <a:xfrm>
            <a:off x="6366644" y="1219200"/>
            <a:ext cx="521804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5" name="Content Placeholder 3"/>
          <p:cNvSpPr>
            <a:spLocks noGrp="1"/>
          </p:cNvSpPr>
          <p:nvPr>
            <p:ph sz="quarter" idx="29"/>
          </p:nvPr>
        </p:nvSpPr>
        <p:spPr>
          <a:xfrm>
            <a:off x="609601"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30"/>
          </p:nvPr>
        </p:nvSpPr>
        <p:spPr>
          <a:xfrm>
            <a:off x="4422752"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31"/>
          </p:nvPr>
        </p:nvSpPr>
        <p:spPr>
          <a:xfrm>
            <a:off x="8241059" y="1219200"/>
            <a:ext cx="3346497" cy="480060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1" name="Content Placeholder 3"/>
          <p:cNvSpPr>
            <a:spLocks noGrp="1"/>
          </p:cNvSpPr>
          <p:nvPr>
            <p:ph sz="quarter" idx="29"/>
          </p:nvPr>
        </p:nvSpPr>
        <p:spPr>
          <a:xfrm>
            <a:off x="609601"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2" name="Content Placeholder 3"/>
          <p:cNvSpPr>
            <a:spLocks noGrp="1"/>
          </p:cNvSpPr>
          <p:nvPr>
            <p:ph sz="quarter" idx="30"/>
          </p:nvPr>
        </p:nvSpPr>
        <p:spPr>
          <a:xfrm>
            <a:off x="3433657"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3" name="Content Placeholder 3"/>
          <p:cNvSpPr>
            <a:spLocks noGrp="1"/>
          </p:cNvSpPr>
          <p:nvPr>
            <p:ph sz="quarter" idx="31"/>
          </p:nvPr>
        </p:nvSpPr>
        <p:spPr>
          <a:xfrm>
            <a:off x="6257713"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
        <p:nvSpPr>
          <p:cNvPr id="14" name="Content Placeholder 3"/>
          <p:cNvSpPr>
            <a:spLocks noGrp="1"/>
          </p:cNvSpPr>
          <p:nvPr>
            <p:ph sz="quarter" idx="32"/>
          </p:nvPr>
        </p:nvSpPr>
        <p:spPr>
          <a:xfrm>
            <a:off x="9081769" y="1219200"/>
            <a:ext cx="2496047" cy="4800600"/>
          </a:xfrm>
        </p:spPr>
        <p:txBody>
          <a:bodyPr/>
          <a:lstStyle>
            <a:lvl2pPr>
              <a:defRPr sz="2000"/>
            </a:lvl2pPr>
            <a:lvl3pPr>
              <a:defRPr sz="2000"/>
            </a:lvl3pPr>
            <a:lvl4pPr>
              <a:defRPr sz="2000"/>
            </a:lvl4pPr>
            <a:lvl5pPr>
              <a:defRPr sz="2000"/>
            </a:lvl5pPr>
          </a:lstStyle>
          <a:p>
            <a:pPr lvl="0"/>
            <a:r>
              <a:rPr lang="en-US" dirty="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members - 5 or les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828800"/>
            <a:ext cx="1885770" cy="188577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3" name="Picture Placeholder 2"/>
          <p:cNvSpPr>
            <a:spLocks noGrp="1"/>
          </p:cNvSpPr>
          <p:nvPr>
            <p:ph type="pic" sz="quarter" idx="32" hasCustomPrompt="1"/>
          </p:nvPr>
        </p:nvSpPr>
        <p:spPr>
          <a:xfrm>
            <a:off x="2881269" y="1828800"/>
            <a:ext cx="1885770" cy="188577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6" name="Picture Placeholder 2"/>
          <p:cNvSpPr>
            <a:spLocks noGrp="1"/>
          </p:cNvSpPr>
          <p:nvPr>
            <p:ph type="pic" sz="quarter" idx="35" hasCustomPrompt="1"/>
          </p:nvPr>
        </p:nvSpPr>
        <p:spPr>
          <a:xfrm>
            <a:off x="5152938" y="1828800"/>
            <a:ext cx="1885770" cy="188577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9" name="Picture Placeholder 2"/>
          <p:cNvSpPr>
            <a:spLocks noGrp="1"/>
          </p:cNvSpPr>
          <p:nvPr>
            <p:ph type="pic" sz="quarter" idx="38" hasCustomPrompt="1"/>
          </p:nvPr>
        </p:nvSpPr>
        <p:spPr>
          <a:xfrm>
            <a:off x="7424607" y="1828800"/>
            <a:ext cx="1885770" cy="188577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2" name="Picture Placeholder 2"/>
          <p:cNvSpPr>
            <a:spLocks noGrp="1"/>
          </p:cNvSpPr>
          <p:nvPr>
            <p:ph type="pic" sz="quarter" idx="41" hasCustomPrompt="1"/>
          </p:nvPr>
        </p:nvSpPr>
        <p:spPr>
          <a:xfrm>
            <a:off x="9696277" y="1828800"/>
            <a:ext cx="1885770" cy="188577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9695896"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9695896"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66" name="Text Placeholder 30"/>
          <p:cNvSpPr>
            <a:spLocks noGrp="1"/>
          </p:cNvSpPr>
          <p:nvPr>
            <p:ph type="body" sz="quarter" idx="44" hasCustomPrompt="1"/>
          </p:nvPr>
        </p:nvSpPr>
        <p:spPr>
          <a:xfrm>
            <a:off x="61157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67" name="Text Placeholder 30"/>
          <p:cNvSpPr>
            <a:spLocks noGrp="1"/>
          </p:cNvSpPr>
          <p:nvPr>
            <p:ph type="body" sz="quarter" idx="45" hasCustomPrompt="1"/>
          </p:nvPr>
        </p:nvSpPr>
        <p:spPr>
          <a:xfrm>
            <a:off x="61157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68" name="Text Placeholder 30"/>
          <p:cNvSpPr>
            <a:spLocks noGrp="1"/>
          </p:cNvSpPr>
          <p:nvPr>
            <p:ph type="body" sz="quarter" idx="46" hasCustomPrompt="1"/>
          </p:nvPr>
        </p:nvSpPr>
        <p:spPr>
          <a:xfrm>
            <a:off x="288324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69" name="Text Placeholder 30"/>
          <p:cNvSpPr>
            <a:spLocks noGrp="1"/>
          </p:cNvSpPr>
          <p:nvPr>
            <p:ph type="body" sz="quarter" idx="47" hasCustomPrompt="1"/>
          </p:nvPr>
        </p:nvSpPr>
        <p:spPr>
          <a:xfrm>
            <a:off x="288324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70" name="Text Placeholder 30"/>
          <p:cNvSpPr>
            <a:spLocks noGrp="1"/>
          </p:cNvSpPr>
          <p:nvPr>
            <p:ph type="body" sz="quarter" idx="48" hasCustomPrompt="1"/>
          </p:nvPr>
        </p:nvSpPr>
        <p:spPr>
          <a:xfrm>
            <a:off x="5152938"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71" name="Text Placeholder 30"/>
          <p:cNvSpPr>
            <a:spLocks noGrp="1"/>
          </p:cNvSpPr>
          <p:nvPr>
            <p:ph type="body" sz="quarter" idx="49" hasCustomPrompt="1"/>
          </p:nvPr>
        </p:nvSpPr>
        <p:spPr>
          <a:xfrm>
            <a:off x="5152938"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72" name="Text Placeholder 30"/>
          <p:cNvSpPr>
            <a:spLocks noGrp="1"/>
          </p:cNvSpPr>
          <p:nvPr>
            <p:ph type="body" sz="quarter" idx="50" hasCustomPrompt="1"/>
          </p:nvPr>
        </p:nvSpPr>
        <p:spPr>
          <a:xfrm>
            <a:off x="7433629" y="3720921"/>
            <a:ext cx="1883790" cy="517452"/>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73" name="Text Placeholder 30"/>
          <p:cNvSpPr>
            <a:spLocks noGrp="1"/>
          </p:cNvSpPr>
          <p:nvPr>
            <p:ph type="body" sz="quarter" idx="51" hasCustomPrompt="1"/>
          </p:nvPr>
        </p:nvSpPr>
        <p:spPr>
          <a:xfrm>
            <a:off x="7433629" y="4238373"/>
            <a:ext cx="1883791" cy="622742"/>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members - 6 or mor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609600"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1" name="Text Placeholder 30"/>
          <p:cNvSpPr>
            <a:spLocks noGrp="1"/>
          </p:cNvSpPr>
          <p:nvPr>
            <p:ph type="body" sz="quarter" idx="30" hasCustomPrompt="1"/>
          </p:nvPr>
        </p:nvSpPr>
        <p:spPr>
          <a:xfrm>
            <a:off x="611199"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32" name="Text Placeholder 30"/>
          <p:cNvSpPr>
            <a:spLocks noGrp="1"/>
          </p:cNvSpPr>
          <p:nvPr>
            <p:ph type="body" sz="quarter" idx="31" hasCustomPrompt="1"/>
          </p:nvPr>
        </p:nvSpPr>
        <p:spPr>
          <a:xfrm>
            <a:off x="611199"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33" name="Picture Placeholder 2"/>
          <p:cNvSpPr>
            <a:spLocks noGrp="1"/>
          </p:cNvSpPr>
          <p:nvPr>
            <p:ph type="pic" sz="quarter" idx="32" hasCustomPrompt="1"/>
          </p:nvPr>
        </p:nvSpPr>
        <p:spPr>
          <a:xfrm>
            <a:off x="2497942"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4" name="Text Placeholder 30"/>
          <p:cNvSpPr>
            <a:spLocks noGrp="1"/>
          </p:cNvSpPr>
          <p:nvPr>
            <p:ph type="body" sz="quarter" idx="33" hasCustomPrompt="1"/>
          </p:nvPr>
        </p:nvSpPr>
        <p:spPr>
          <a:xfrm>
            <a:off x="2499541"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35" name="Text Placeholder 30"/>
          <p:cNvSpPr>
            <a:spLocks noGrp="1"/>
          </p:cNvSpPr>
          <p:nvPr>
            <p:ph type="body" sz="quarter" idx="34" hasCustomPrompt="1"/>
          </p:nvPr>
        </p:nvSpPr>
        <p:spPr>
          <a:xfrm>
            <a:off x="2499541"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36" name="Picture Placeholder 2"/>
          <p:cNvSpPr>
            <a:spLocks noGrp="1"/>
          </p:cNvSpPr>
          <p:nvPr>
            <p:ph type="pic" sz="quarter" idx="35" hasCustomPrompt="1"/>
          </p:nvPr>
        </p:nvSpPr>
        <p:spPr>
          <a:xfrm>
            <a:off x="4386284"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37" name="Text Placeholder 30"/>
          <p:cNvSpPr>
            <a:spLocks noGrp="1"/>
          </p:cNvSpPr>
          <p:nvPr>
            <p:ph type="body" sz="quarter" idx="36" hasCustomPrompt="1"/>
          </p:nvPr>
        </p:nvSpPr>
        <p:spPr>
          <a:xfrm>
            <a:off x="4387883"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38" name="Text Placeholder 30"/>
          <p:cNvSpPr>
            <a:spLocks noGrp="1"/>
          </p:cNvSpPr>
          <p:nvPr>
            <p:ph type="body" sz="quarter" idx="37" hasCustomPrompt="1"/>
          </p:nvPr>
        </p:nvSpPr>
        <p:spPr>
          <a:xfrm>
            <a:off x="4387883"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39" name="Picture Placeholder 2"/>
          <p:cNvSpPr>
            <a:spLocks noGrp="1"/>
          </p:cNvSpPr>
          <p:nvPr>
            <p:ph type="pic" sz="quarter" idx="38" hasCustomPrompt="1"/>
          </p:nvPr>
        </p:nvSpPr>
        <p:spPr>
          <a:xfrm>
            <a:off x="6274626"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0" name="Text Placeholder 30"/>
          <p:cNvSpPr>
            <a:spLocks noGrp="1"/>
          </p:cNvSpPr>
          <p:nvPr>
            <p:ph type="body" sz="quarter" idx="39" hasCustomPrompt="1"/>
          </p:nvPr>
        </p:nvSpPr>
        <p:spPr>
          <a:xfrm>
            <a:off x="6276225"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41" name="Text Placeholder 30"/>
          <p:cNvSpPr>
            <a:spLocks noGrp="1"/>
          </p:cNvSpPr>
          <p:nvPr>
            <p:ph type="body" sz="quarter" idx="40" hasCustomPrompt="1"/>
          </p:nvPr>
        </p:nvSpPr>
        <p:spPr>
          <a:xfrm>
            <a:off x="6276225"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42" name="Picture Placeholder 2"/>
          <p:cNvSpPr>
            <a:spLocks noGrp="1"/>
          </p:cNvSpPr>
          <p:nvPr>
            <p:ph type="pic" sz="quarter" idx="41" hasCustomPrompt="1"/>
          </p:nvPr>
        </p:nvSpPr>
        <p:spPr>
          <a:xfrm>
            <a:off x="8162968"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3" name="Text Placeholder 30"/>
          <p:cNvSpPr>
            <a:spLocks noGrp="1"/>
          </p:cNvSpPr>
          <p:nvPr>
            <p:ph type="body" sz="quarter" idx="42" hasCustomPrompt="1"/>
          </p:nvPr>
        </p:nvSpPr>
        <p:spPr>
          <a:xfrm>
            <a:off x="8164567"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44" name="Text Placeholder 30"/>
          <p:cNvSpPr>
            <a:spLocks noGrp="1"/>
          </p:cNvSpPr>
          <p:nvPr>
            <p:ph type="body" sz="quarter" idx="43" hasCustomPrompt="1"/>
          </p:nvPr>
        </p:nvSpPr>
        <p:spPr>
          <a:xfrm>
            <a:off x="8164567"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45" name="Picture Placeholder 2"/>
          <p:cNvSpPr>
            <a:spLocks noGrp="1"/>
          </p:cNvSpPr>
          <p:nvPr>
            <p:ph type="pic" sz="quarter" idx="44" hasCustomPrompt="1"/>
          </p:nvPr>
        </p:nvSpPr>
        <p:spPr>
          <a:xfrm>
            <a:off x="10051311" y="1143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6" name="Text Placeholder 30"/>
          <p:cNvSpPr>
            <a:spLocks noGrp="1"/>
          </p:cNvSpPr>
          <p:nvPr>
            <p:ph type="body" sz="quarter" idx="45" hasCustomPrompt="1"/>
          </p:nvPr>
        </p:nvSpPr>
        <p:spPr>
          <a:xfrm>
            <a:off x="10052910" y="2669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47" name="Text Placeholder 30"/>
          <p:cNvSpPr>
            <a:spLocks noGrp="1"/>
          </p:cNvSpPr>
          <p:nvPr>
            <p:ph type="body" sz="quarter" idx="46" hasCustomPrompt="1"/>
          </p:nvPr>
        </p:nvSpPr>
        <p:spPr>
          <a:xfrm>
            <a:off x="10052910" y="3187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48" name="Picture Placeholder 2"/>
          <p:cNvSpPr>
            <a:spLocks noGrp="1"/>
          </p:cNvSpPr>
          <p:nvPr>
            <p:ph type="pic" sz="quarter" idx="47" hasCustomPrompt="1"/>
          </p:nvPr>
        </p:nvSpPr>
        <p:spPr>
          <a:xfrm>
            <a:off x="609600"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49" name="Text Placeholder 30"/>
          <p:cNvSpPr>
            <a:spLocks noGrp="1"/>
          </p:cNvSpPr>
          <p:nvPr>
            <p:ph type="body" sz="quarter" idx="48" hasCustomPrompt="1"/>
          </p:nvPr>
        </p:nvSpPr>
        <p:spPr>
          <a:xfrm>
            <a:off x="611199"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50" name="Text Placeholder 30"/>
          <p:cNvSpPr>
            <a:spLocks noGrp="1"/>
          </p:cNvSpPr>
          <p:nvPr>
            <p:ph type="body" sz="quarter" idx="49" hasCustomPrompt="1"/>
          </p:nvPr>
        </p:nvSpPr>
        <p:spPr>
          <a:xfrm>
            <a:off x="611199"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51" name="Picture Placeholder 2"/>
          <p:cNvSpPr>
            <a:spLocks noGrp="1"/>
          </p:cNvSpPr>
          <p:nvPr>
            <p:ph type="pic" sz="quarter" idx="50" hasCustomPrompt="1"/>
          </p:nvPr>
        </p:nvSpPr>
        <p:spPr>
          <a:xfrm>
            <a:off x="2497942"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52" name="Text Placeholder 30"/>
          <p:cNvSpPr>
            <a:spLocks noGrp="1"/>
          </p:cNvSpPr>
          <p:nvPr>
            <p:ph type="body" sz="quarter" idx="51" hasCustomPrompt="1"/>
          </p:nvPr>
        </p:nvSpPr>
        <p:spPr>
          <a:xfrm>
            <a:off x="2499541"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53" name="Text Placeholder 30"/>
          <p:cNvSpPr>
            <a:spLocks noGrp="1"/>
          </p:cNvSpPr>
          <p:nvPr>
            <p:ph type="body" sz="quarter" idx="52" hasCustomPrompt="1"/>
          </p:nvPr>
        </p:nvSpPr>
        <p:spPr>
          <a:xfrm>
            <a:off x="2499541"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54" name="Picture Placeholder 2"/>
          <p:cNvSpPr>
            <a:spLocks noGrp="1"/>
          </p:cNvSpPr>
          <p:nvPr>
            <p:ph type="pic" sz="quarter" idx="53" hasCustomPrompt="1"/>
          </p:nvPr>
        </p:nvSpPr>
        <p:spPr>
          <a:xfrm>
            <a:off x="4386284"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55" name="Text Placeholder 30"/>
          <p:cNvSpPr>
            <a:spLocks noGrp="1"/>
          </p:cNvSpPr>
          <p:nvPr>
            <p:ph type="body" sz="quarter" idx="54" hasCustomPrompt="1"/>
          </p:nvPr>
        </p:nvSpPr>
        <p:spPr>
          <a:xfrm>
            <a:off x="4387883"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56" name="Text Placeholder 30"/>
          <p:cNvSpPr>
            <a:spLocks noGrp="1"/>
          </p:cNvSpPr>
          <p:nvPr>
            <p:ph type="body" sz="quarter" idx="55" hasCustomPrompt="1"/>
          </p:nvPr>
        </p:nvSpPr>
        <p:spPr>
          <a:xfrm>
            <a:off x="4387883"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57" name="Picture Placeholder 2"/>
          <p:cNvSpPr>
            <a:spLocks noGrp="1"/>
          </p:cNvSpPr>
          <p:nvPr>
            <p:ph type="pic" sz="quarter" idx="56" hasCustomPrompt="1"/>
          </p:nvPr>
        </p:nvSpPr>
        <p:spPr>
          <a:xfrm>
            <a:off x="6274626"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58" name="Text Placeholder 30"/>
          <p:cNvSpPr>
            <a:spLocks noGrp="1"/>
          </p:cNvSpPr>
          <p:nvPr>
            <p:ph type="body" sz="quarter" idx="57" hasCustomPrompt="1"/>
          </p:nvPr>
        </p:nvSpPr>
        <p:spPr>
          <a:xfrm>
            <a:off x="6276225"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59" name="Text Placeholder 30"/>
          <p:cNvSpPr>
            <a:spLocks noGrp="1"/>
          </p:cNvSpPr>
          <p:nvPr>
            <p:ph type="body" sz="quarter" idx="58" hasCustomPrompt="1"/>
          </p:nvPr>
        </p:nvSpPr>
        <p:spPr>
          <a:xfrm>
            <a:off x="6276225"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60" name="Picture Placeholder 2"/>
          <p:cNvSpPr>
            <a:spLocks noGrp="1"/>
          </p:cNvSpPr>
          <p:nvPr>
            <p:ph type="pic" sz="quarter" idx="59" hasCustomPrompt="1"/>
          </p:nvPr>
        </p:nvSpPr>
        <p:spPr>
          <a:xfrm>
            <a:off x="8162968"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61" name="Text Placeholder 30"/>
          <p:cNvSpPr>
            <a:spLocks noGrp="1"/>
          </p:cNvSpPr>
          <p:nvPr>
            <p:ph type="body" sz="quarter" idx="60" hasCustomPrompt="1"/>
          </p:nvPr>
        </p:nvSpPr>
        <p:spPr>
          <a:xfrm>
            <a:off x="8164567"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62" name="Text Placeholder 30"/>
          <p:cNvSpPr>
            <a:spLocks noGrp="1"/>
          </p:cNvSpPr>
          <p:nvPr>
            <p:ph type="body" sz="quarter" idx="61" hasCustomPrompt="1"/>
          </p:nvPr>
        </p:nvSpPr>
        <p:spPr>
          <a:xfrm>
            <a:off x="8164567"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
        <p:nvSpPr>
          <p:cNvPr id="63" name="Picture Placeholder 2"/>
          <p:cNvSpPr>
            <a:spLocks noGrp="1"/>
          </p:cNvSpPr>
          <p:nvPr>
            <p:ph type="pic" sz="quarter" idx="62" hasCustomPrompt="1"/>
          </p:nvPr>
        </p:nvSpPr>
        <p:spPr>
          <a:xfrm>
            <a:off x="10051311" y="3810000"/>
            <a:ext cx="1524000" cy="1524000"/>
          </a:xfrm>
          <a:solidFill>
            <a:schemeClr val="tx1">
              <a:lumMod val="20000"/>
              <a:lumOff val="80000"/>
            </a:schemeClr>
          </a:solidFill>
        </p:spPr>
        <p:txBody>
          <a:bodyPr tIns="365760" anchor="t">
            <a:normAutofit/>
          </a:bodyPr>
          <a:lstStyle>
            <a:lvl1pPr marL="0" indent="0" algn="ctr">
              <a:buNone/>
              <a:defRPr sz="1400">
                <a:solidFill>
                  <a:schemeClr val="bg1"/>
                </a:solidFill>
              </a:defRPr>
            </a:lvl1pPr>
          </a:lstStyle>
          <a:p>
            <a:r>
              <a:rPr lang="en-US" dirty="0"/>
              <a:t>Headshot</a:t>
            </a:r>
          </a:p>
        </p:txBody>
      </p:sp>
      <p:sp>
        <p:nvSpPr>
          <p:cNvPr id="64" name="Text Placeholder 30"/>
          <p:cNvSpPr>
            <a:spLocks noGrp="1"/>
          </p:cNvSpPr>
          <p:nvPr>
            <p:ph type="body" sz="quarter" idx="63" hasCustomPrompt="1"/>
          </p:nvPr>
        </p:nvSpPr>
        <p:spPr>
          <a:xfrm>
            <a:off x="10052910" y="5336806"/>
            <a:ext cx="1522401" cy="487326"/>
          </a:xfrm>
          <a:ln>
            <a:noFill/>
          </a:ln>
        </p:spPr>
        <p:txBody>
          <a:bodyPr>
            <a:noAutofit/>
          </a:bodyPr>
          <a:lstStyle>
            <a:lvl1pPr marL="0" indent="0" algn="ctr">
              <a:lnSpc>
                <a:spcPct val="90000"/>
              </a:lnSpc>
              <a:spcBef>
                <a:spcPts val="0"/>
              </a:spcBef>
              <a:buNone/>
              <a:defRPr sz="1450">
                <a:solidFill>
                  <a:schemeClr val="tx2"/>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First Name</a:t>
            </a:r>
            <a:br>
              <a:rPr lang="en-US" dirty="0"/>
            </a:br>
            <a:r>
              <a:rPr lang="en-US" dirty="0"/>
              <a:t>Last Name</a:t>
            </a:r>
          </a:p>
        </p:txBody>
      </p:sp>
      <p:sp>
        <p:nvSpPr>
          <p:cNvPr id="65" name="Text Placeholder 30"/>
          <p:cNvSpPr>
            <a:spLocks noGrp="1"/>
          </p:cNvSpPr>
          <p:nvPr>
            <p:ph type="body" sz="quarter" idx="64" hasCustomPrompt="1"/>
          </p:nvPr>
        </p:nvSpPr>
        <p:spPr>
          <a:xfrm>
            <a:off x="10052910" y="5854258"/>
            <a:ext cx="1522401" cy="503274"/>
          </a:xfrm>
          <a:ln>
            <a:noFill/>
          </a:ln>
        </p:spPr>
        <p:txBody>
          <a:bodyPr>
            <a:noAutofit/>
          </a:bodyPr>
          <a:lstStyle>
            <a:lvl1pPr marL="0" indent="0" algn="ctr">
              <a:lnSpc>
                <a:spcPct val="90000"/>
              </a:lnSpc>
              <a:spcBef>
                <a:spcPts val="0"/>
              </a:spcBef>
              <a:buNone/>
              <a:defRPr sz="1200">
                <a:solidFill>
                  <a:schemeClr val="accent4"/>
                </a:solidFill>
              </a:defRPr>
            </a:lvl1pPr>
            <a:lvl2pPr marL="609585" indent="0" algn="l">
              <a:buNone/>
              <a:defRPr sz="1500"/>
            </a:lvl2pPr>
            <a:lvl3pPr marL="853419" indent="0" algn="l">
              <a:buNone/>
              <a:defRPr sz="1500"/>
            </a:lvl3pPr>
            <a:lvl4pPr marL="1341086" indent="0" algn="l">
              <a:buNone/>
              <a:defRPr sz="1500"/>
            </a:lvl4pPr>
            <a:lvl5pPr marL="1828754" indent="0" algn="l">
              <a:buNone/>
              <a:defRPr sz="1500"/>
            </a:lvl5pPr>
          </a:lstStyle>
          <a:p>
            <a:pPr lvl="0"/>
            <a:r>
              <a:rPr lang="en-US" dirty="0"/>
              <a:t>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 lef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5105045"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1" y="140718"/>
            <a:ext cx="510537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6094228" y="0"/>
            <a:ext cx="6097772"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16.9 cm (7.5 x 6.67 in) </a:t>
            </a:r>
          </a:p>
        </p:txBody>
      </p:sp>
      <p:sp>
        <p:nvSpPr>
          <p:cNvPr id="10" name="Content Placeholder 9"/>
          <p:cNvSpPr>
            <a:spLocks noGrp="1"/>
          </p:cNvSpPr>
          <p:nvPr>
            <p:ph sz="quarter" idx="30"/>
          </p:nvPr>
        </p:nvSpPr>
        <p:spPr>
          <a:xfrm>
            <a:off x="607828" y="1219200"/>
            <a:ext cx="51071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ight Triangle 10"/>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2" name="TextBox 11"/>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B22E145E-833B-4E48-BF37-42E7A179C002}" type="slidenum">
              <a:rPr lang="en-US" sz="1200" smtClean="0">
                <a:solidFill>
                  <a:srgbClr val="FFFFFF"/>
                </a:solidFill>
              </a:rPr>
              <a:pPr algn="ctr" defTabSz="1219170"/>
              <a:t>‹#›</a:t>
            </a:fld>
            <a:endParaRPr lang="en-US" sz="1200"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 ligh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475582" y="381000"/>
            <a:ext cx="5105045"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475228" y="140718"/>
            <a:ext cx="510537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0" y="0"/>
            <a:ext cx="6097772"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16.9 cm (7.5 x 6.67 in) </a:t>
            </a:r>
          </a:p>
        </p:txBody>
      </p:sp>
      <p:sp>
        <p:nvSpPr>
          <p:cNvPr id="6" name="Content Placeholder 9"/>
          <p:cNvSpPr>
            <a:spLocks noGrp="1"/>
          </p:cNvSpPr>
          <p:nvPr>
            <p:ph sz="quarter" idx="30"/>
          </p:nvPr>
        </p:nvSpPr>
        <p:spPr>
          <a:xfrm>
            <a:off x="6473455" y="1219200"/>
            <a:ext cx="51071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 left image (thin)">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8380280"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1" y="140718"/>
            <a:ext cx="838082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9448800" y="0"/>
            <a:ext cx="2743200"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16.9 cm</a:t>
            </a:r>
            <a:br>
              <a:rPr lang="en-US" dirty="0"/>
            </a:br>
            <a:r>
              <a:rPr lang="en-US" dirty="0"/>
              <a:t>(7.5 x 3 in) </a:t>
            </a:r>
          </a:p>
        </p:txBody>
      </p:sp>
      <p:sp>
        <p:nvSpPr>
          <p:cNvPr id="10" name="Content Placeholder 9"/>
          <p:cNvSpPr>
            <a:spLocks noGrp="1"/>
          </p:cNvSpPr>
          <p:nvPr>
            <p:ph sz="quarter" idx="30"/>
          </p:nvPr>
        </p:nvSpPr>
        <p:spPr>
          <a:xfrm>
            <a:off x="607828" y="1219200"/>
            <a:ext cx="8383772"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ight Triangle 10"/>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2" name="TextBox 11"/>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B22E145E-833B-4E48-BF37-42E7A179C002}" type="slidenum">
              <a:rPr lang="en-US" sz="1200" smtClean="0">
                <a:solidFill>
                  <a:srgbClr val="FFFFFF"/>
                </a:solidFill>
              </a:rPr>
              <a:pPr algn="ctr" defTabSz="1219170"/>
              <a:t>‹#›</a:t>
            </a:fld>
            <a:endParaRPr lang="en-US" sz="1200"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images with content">
    <p:spTree>
      <p:nvGrpSpPr>
        <p:cNvPr id="1" name=""/>
        <p:cNvGrpSpPr/>
        <p:nvPr/>
      </p:nvGrpSpPr>
      <p:grpSpPr>
        <a:xfrm>
          <a:off x="0" y="0"/>
          <a:ext cx="0" cy="0"/>
          <a:chOff x="0" y="0"/>
          <a:chExt cx="0" cy="0"/>
        </a:xfrm>
      </p:grpSpPr>
      <p:sp>
        <p:nvSpPr>
          <p:cNvPr id="4" name="Text Placeholder 3"/>
          <p:cNvSpPr>
            <a:spLocks noGrp="1"/>
          </p:cNvSpPr>
          <p:nvPr>
            <p:ph type="body" sz="quarter" idx="31" hasCustomPrompt="1"/>
          </p:nvPr>
        </p:nvSpPr>
        <p:spPr>
          <a:xfrm>
            <a:off x="609600" y="4076440"/>
            <a:ext cx="10972447" cy="2019560"/>
          </a:xfrm>
        </p:spPr>
        <p:txBody>
          <a:bodyPr>
            <a:noAutofit/>
          </a:bodyPr>
          <a:lstStyle>
            <a:lvl1pPr marL="0" indent="0" algn="ctr">
              <a:buNone/>
              <a:defRPr sz="1600" baseline="0">
                <a:solidFill>
                  <a:schemeClr val="tx2">
                    <a:lumMod val="75000"/>
                  </a:schemeClr>
                </a:solidFill>
              </a:defRPr>
            </a:lvl1pPr>
            <a:lvl2pPr marL="609585" indent="0">
              <a:buNone/>
              <a:defRPr sz="1400"/>
            </a:lvl2pPr>
            <a:lvl3pPr marL="853419" indent="0">
              <a:buNone/>
              <a:defRPr sz="1400"/>
            </a:lvl3pPr>
            <a:lvl4pPr marL="1341086" indent="0">
              <a:buNone/>
              <a:defRPr sz="1400"/>
            </a:lvl4pPr>
            <a:lvl5pPr marL="1828754" indent="0">
              <a:buNone/>
              <a:defRPr sz="1400"/>
            </a:lvl5pPr>
          </a:lstStyle>
          <a:p>
            <a:pPr lvl="0"/>
            <a:r>
              <a:rPr lang="en-US" dirty="0"/>
              <a:t>Statement(s) to support images. Consider using icons with or without shapes to further enhance the content.</a:t>
            </a:r>
          </a:p>
        </p:txBody>
      </p:sp>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9" name="Picture Placeholder 2"/>
          <p:cNvSpPr>
            <a:spLocks noGrp="1"/>
          </p:cNvSpPr>
          <p:nvPr>
            <p:ph type="pic" sz="quarter" idx="29" hasCustomPrompt="1"/>
          </p:nvPr>
        </p:nvSpPr>
        <p:spPr>
          <a:xfrm>
            <a:off x="0" y="1211059"/>
            <a:ext cx="6035040" cy="2514600"/>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a:p>
            <a:r>
              <a:rPr lang="en-US" dirty="0"/>
              <a:t>7 x 16.7 cm (2.75 x 6.6 in) </a:t>
            </a:r>
          </a:p>
        </p:txBody>
      </p:sp>
      <p:sp>
        <p:nvSpPr>
          <p:cNvPr id="20" name="Picture Placeholder 2"/>
          <p:cNvSpPr>
            <a:spLocks noGrp="1"/>
          </p:cNvSpPr>
          <p:nvPr>
            <p:ph type="pic" sz="quarter" idx="30" hasCustomPrompt="1"/>
          </p:nvPr>
        </p:nvSpPr>
        <p:spPr>
          <a:xfrm>
            <a:off x="6156960" y="1211059"/>
            <a:ext cx="6035040" cy="2514600"/>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a:p>
            <a:r>
              <a:rPr lang="en-US" dirty="0"/>
              <a:t>7 x 16.7 cm (2.75 x 6.6 in) </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w/ left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5409718"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5410067"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3" name="Picture Placeholder 2"/>
          <p:cNvSpPr>
            <a:spLocks noGrp="1"/>
          </p:cNvSpPr>
          <p:nvPr>
            <p:ph type="pic" sz="quarter" idx="29" hasCustomPrompt="1"/>
          </p:nvPr>
        </p:nvSpPr>
        <p:spPr>
          <a:xfrm>
            <a:off x="6462677" y="0"/>
            <a:ext cx="2533402" cy="3671350"/>
          </a:xfrm>
          <a:solidFill>
            <a:schemeClr val="tx1">
              <a:lumMod val="20000"/>
              <a:lumOff val="80000"/>
            </a:schemeClr>
          </a:solidFill>
        </p:spPr>
        <p:txBody>
          <a:bodyPr tIns="91440"/>
          <a:lstStyle>
            <a:lvl1pPr marL="0" indent="0" algn="ctr">
              <a:buNone/>
              <a:defRPr sz="1600">
                <a:solidFill>
                  <a:schemeClr val="bg1"/>
                </a:solidFill>
              </a:defRPr>
            </a:lvl1pPr>
          </a:lstStyle>
          <a:p>
            <a:r>
              <a:rPr lang="en-US" dirty="0"/>
              <a:t>Image Placeholder</a:t>
            </a:r>
          </a:p>
          <a:p>
            <a:r>
              <a:rPr lang="en-US" dirty="0"/>
              <a:t>19.4 x 16.9 cm</a:t>
            </a:r>
            <a:br>
              <a:rPr lang="en-US" dirty="0"/>
            </a:br>
            <a:r>
              <a:rPr lang="en-US" dirty="0"/>
              <a:t>(2.75 x 4 in) </a:t>
            </a:r>
          </a:p>
        </p:txBody>
      </p:sp>
      <p:sp>
        <p:nvSpPr>
          <p:cNvPr id="11" name="Right Triangle 10"/>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2" name="TextBox 11"/>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B22E145E-833B-4E48-BF37-42E7A179C002}" type="slidenum">
              <a:rPr lang="en-US" sz="1200" smtClean="0">
                <a:solidFill>
                  <a:srgbClr val="FFFFFF"/>
                </a:solidFill>
              </a:rPr>
              <a:pPr algn="ctr" defTabSz="1219170"/>
              <a:t>‹#›</a:t>
            </a:fld>
            <a:endParaRPr lang="en-US" sz="1200" dirty="0">
              <a:solidFill>
                <a:srgbClr val="FFFFFF"/>
              </a:solidFill>
            </a:endParaRPr>
          </a:p>
        </p:txBody>
      </p:sp>
      <p:sp>
        <p:nvSpPr>
          <p:cNvPr id="9" name="Picture Placeholder 2"/>
          <p:cNvSpPr>
            <a:spLocks noGrp="1"/>
          </p:cNvSpPr>
          <p:nvPr>
            <p:ph type="pic" sz="quarter" idx="31" hasCustomPrompt="1"/>
          </p:nvPr>
        </p:nvSpPr>
        <p:spPr>
          <a:xfrm>
            <a:off x="6462677" y="3757137"/>
            <a:ext cx="2533402" cy="3103622"/>
          </a:xfrm>
          <a:solidFill>
            <a:schemeClr val="tx1">
              <a:lumMod val="20000"/>
              <a:lumOff val="80000"/>
            </a:schemeClr>
          </a:solidFill>
        </p:spPr>
        <p:txBody>
          <a:bodyPr tIns="91440"/>
          <a:lstStyle>
            <a:lvl1pPr marL="0" indent="0" algn="ctr">
              <a:buNone/>
              <a:defRPr sz="1600">
                <a:solidFill>
                  <a:schemeClr val="bg1"/>
                </a:solidFill>
              </a:defRPr>
            </a:lvl1pPr>
          </a:lstStyle>
          <a:p>
            <a:r>
              <a:rPr lang="en-US" dirty="0"/>
              <a:t>Image Placeholder</a:t>
            </a:r>
          </a:p>
          <a:p>
            <a:r>
              <a:rPr lang="en-US" dirty="0"/>
              <a:t>19.4 x 16.9 cm</a:t>
            </a:r>
            <a:br>
              <a:rPr lang="en-US" dirty="0"/>
            </a:br>
            <a:r>
              <a:rPr lang="en-US" dirty="0"/>
              <a:t>(2.75 x 3.37 in) </a:t>
            </a:r>
          </a:p>
        </p:txBody>
      </p:sp>
      <p:sp>
        <p:nvSpPr>
          <p:cNvPr id="13" name="Picture Placeholder 2"/>
          <p:cNvSpPr>
            <a:spLocks noGrp="1"/>
          </p:cNvSpPr>
          <p:nvPr>
            <p:ph type="pic" sz="quarter" idx="32" hasCustomPrompt="1"/>
          </p:nvPr>
        </p:nvSpPr>
        <p:spPr>
          <a:xfrm>
            <a:off x="9080054" y="0"/>
            <a:ext cx="2533402" cy="2531366"/>
          </a:xfrm>
          <a:solidFill>
            <a:schemeClr val="tx1">
              <a:lumMod val="20000"/>
              <a:lumOff val="80000"/>
            </a:schemeClr>
          </a:solidFill>
        </p:spPr>
        <p:txBody>
          <a:bodyPr tIns="91440" anchor="t">
            <a:normAutofit/>
          </a:bodyPr>
          <a:lstStyle>
            <a:lvl1pPr marL="0" indent="0" algn="ctr">
              <a:buNone/>
              <a:defRPr sz="1600">
                <a:solidFill>
                  <a:schemeClr val="bg1"/>
                </a:solidFill>
              </a:defRPr>
            </a:lvl1pPr>
          </a:lstStyle>
          <a:p>
            <a:r>
              <a:rPr lang="en-US" dirty="0"/>
              <a:t>Image Placeholder</a:t>
            </a:r>
          </a:p>
          <a:p>
            <a:r>
              <a:rPr lang="en-US" dirty="0"/>
              <a:t>19.4 x 16.9 cm</a:t>
            </a:r>
            <a:br>
              <a:rPr lang="en-US" dirty="0"/>
            </a:br>
            <a:r>
              <a:rPr lang="en-US" dirty="0"/>
              <a:t>(2.75 x 2.75in) </a:t>
            </a:r>
          </a:p>
        </p:txBody>
      </p:sp>
      <p:sp>
        <p:nvSpPr>
          <p:cNvPr id="14" name="Picture Placeholder 2"/>
          <p:cNvSpPr>
            <a:spLocks noGrp="1"/>
          </p:cNvSpPr>
          <p:nvPr>
            <p:ph type="pic" sz="quarter" idx="33" hasCustomPrompt="1"/>
          </p:nvPr>
        </p:nvSpPr>
        <p:spPr>
          <a:xfrm>
            <a:off x="9080054" y="2613941"/>
            <a:ext cx="2533402" cy="4244059"/>
          </a:xfrm>
          <a:solidFill>
            <a:schemeClr val="tx1">
              <a:lumMod val="20000"/>
              <a:lumOff val="80000"/>
            </a:schemeClr>
          </a:solidFill>
        </p:spPr>
        <p:txBody>
          <a:bodyPr tIns="91440">
            <a:normAutofit/>
          </a:bodyPr>
          <a:lstStyle>
            <a:lvl1pPr marL="0" indent="0" algn="ctr">
              <a:buNone/>
              <a:defRPr sz="1600">
                <a:solidFill>
                  <a:schemeClr val="bg1"/>
                </a:solidFill>
              </a:defRPr>
            </a:lvl1pPr>
          </a:lstStyle>
          <a:p>
            <a:r>
              <a:rPr lang="en-US" dirty="0"/>
              <a:t>Image Placeholder</a:t>
            </a:r>
          </a:p>
          <a:p>
            <a:r>
              <a:rPr lang="en-US" dirty="0"/>
              <a:t>19.4 x 16.9 cm</a:t>
            </a:r>
            <a:br>
              <a:rPr lang="en-US" dirty="0"/>
            </a:br>
            <a:r>
              <a:rPr lang="en-US" dirty="0"/>
              <a:t> (2.75 x 4.6 in) </a:t>
            </a:r>
          </a:p>
        </p:txBody>
      </p:sp>
      <p:sp>
        <p:nvSpPr>
          <p:cNvPr id="15" name="Content Placeholder 9"/>
          <p:cNvSpPr>
            <a:spLocks noGrp="1"/>
          </p:cNvSpPr>
          <p:nvPr>
            <p:ph sz="quarter" idx="30"/>
          </p:nvPr>
        </p:nvSpPr>
        <p:spPr>
          <a:xfrm>
            <a:off x="607827" y="1219200"/>
            <a:ext cx="5411839"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 left image and feature box">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0" y="0"/>
            <a:ext cx="6097772"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16.9 cm (7.5 x 6.67 in) </a:t>
            </a:r>
          </a:p>
        </p:txBody>
      </p:sp>
      <p:sp>
        <p:nvSpPr>
          <p:cNvPr id="4" name="Text Placeholder 3"/>
          <p:cNvSpPr>
            <a:spLocks noGrp="1"/>
          </p:cNvSpPr>
          <p:nvPr>
            <p:ph type="body" sz="quarter" idx="30" hasCustomPrompt="1"/>
          </p:nvPr>
        </p:nvSpPr>
        <p:spPr>
          <a:xfrm>
            <a:off x="8382000" y="1549400"/>
            <a:ext cx="3276600" cy="3759200"/>
          </a:xfrm>
        </p:spPr>
        <p:txBody>
          <a:bodyPr anchor="ctr">
            <a:normAutofit/>
          </a:bodyPr>
          <a:lstStyle>
            <a:lvl1pPr marL="0" indent="0">
              <a:buNone/>
              <a:defRPr sz="1800">
                <a:solidFill>
                  <a:schemeClr val="tx2">
                    <a:lumMod val="75000"/>
                  </a:schemeClr>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dirty="0"/>
              <a:t>A bulleted list or paragraph of content recommended.  </a:t>
            </a:r>
          </a:p>
        </p:txBody>
      </p:sp>
      <p:sp>
        <p:nvSpPr>
          <p:cNvPr id="11" name="Text Placeholder 10"/>
          <p:cNvSpPr>
            <a:spLocks noGrp="1"/>
          </p:cNvSpPr>
          <p:nvPr>
            <p:ph type="body" sz="quarter" idx="31" hasCustomPrompt="1"/>
          </p:nvPr>
        </p:nvSpPr>
        <p:spPr>
          <a:xfrm>
            <a:off x="4216400" y="1549400"/>
            <a:ext cx="3759200" cy="3759200"/>
          </a:xfrm>
          <a:solidFill>
            <a:schemeClr val="accent5">
              <a:alpha val="96000"/>
            </a:schemeClr>
          </a:solidFill>
        </p:spPr>
        <p:txBody>
          <a:bodyPr lIns="182880" rIns="182880" anchor="ctr"/>
          <a:lstStyle>
            <a:lvl1pPr marL="0" indent="0" algn="ctr">
              <a:buNone/>
              <a:defRPr baseline="0">
                <a:solidFill>
                  <a:schemeClr val="bg1"/>
                </a:solidFill>
              </a:defRPr>
            </a:lvl1pPr>
          </a:lstStyle>
          <a:p>
            <a:pPr lvl="0"/>
            <a:r>
              <a:rPr lang="en-US" dirty="0"/>
              <a:t>Short statement would go here to support the content </a:t>
            </a:r>
            <a:r>
              <a:rPr lang="en-US"/>
              <a:t>and image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 box &amp; right image ">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5334000" y="0"/>
            <a:ext cx="6858000"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19.4 cm (7.5 x 7.5 in) </a:t>
            </a:r>
          </a:p>
        </p:txBody>
      </p:sp>
      <p:sp>
        <p:nvSpPr>
          <p:cNvPr id="7" name="Text Placeholder 10"/>
          <p:cNvSpPr>
            <a:spLocks noGrp="1"/>
          </p:cNvSpPr>
          <p:nvPr>
            <p:ph type="body" sz="quarter" idx="33" hasCustomPrompt="1"/>
          </p:nvPr>
        </p:nvSpPr>
        <p:spPr>
          <a:xfrm>
            <a:off x="630865" y="609600"/>
            <a:ext cx="5740400" cy="2048900"/>
          </a:xfrm>
          <a:solidFill>
            <a:schemeClr val="accent5">
              <a:alpha val="96000"/>
            </a:schemeClr>
          </a:solidFill>
        </p:spPr>
        <p:txBody>
          <a:bodyPr lIns="182880" rIns="182880" anchor="ctr">
            <a:normAutofit/>
          </a:bodyPr>
          <a:lstStyle>
            <a:lvl1pPr marL="0" indent="0" algn="ctr">
              <a:buNone/>
              <a:defRPr sz="2000" i="1" baseline="0">
                <a:solidFill>
                  <a:schemeClr val="bg1"/>
                </a:solidFill>
              </a:defRPr>
            </a:lvl1pPr>
          </a:lstStyle>
          <a:p>
            <a:pPr lvl="0"/>
            <a:r>
              <a:rPr lang="en-US" dirty="0"/>
              <a:t>Area to be used for featured text. Blue background will remain to overlap the image.</a:t>
            </a:r>
          </a:p>
        </p:txBody>
      </p:sp>
      <p:sp>
        <p:nvSpPr>
          <p:cNvPr id="13" name="Text Placeholder 12"/>
          <p:cNvSpPr>
            <a:spLocks noGrp="1"/>
          </p:cNvSpPr>
          <p:nvPr>
            <p:ph type="body" sz="quarter" idx="32" hasCustomPrompt="1"/>
          </p:nvPr>
        </p:nvSpPr>
        <p:spPr>
          <a:xfrm>
            <a:off x="630865" y="3048000"/>
            <a:ext cx="4398335" cy="3200400"/>
          </a:xfrm>
        </p:spPr>
        <p:txBody>
          <a:bodyPr>
            <a:normAutofit/>
          </a:bodyPr>
          <a:lstStyle>
            <a:lvl1pPr marL="0" indent="0">
              <a:buFont typeface="Arial" charset="0"/>
              <a:buNone/>
              <a:defRPr sz="18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dirty="0"/>
              <a:t>Supporting text follows. A bulleted list or paragraph of content is recommended. </a:t>
            </a:r>
          </a:p>
        </p:txBody>
      </p:sp>
      <p:sp>
        <p:nvSpPr>
          <p:cNvPr id="14" name="Right Triangle 13"/>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5" name="TextBox 14"/>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0ADDF7C4-1C94-D94C-8399-95259F56211F}" type="slidenum">
              <a:rPr lang="en-US" sz="1200" smtClean="0">
                <a:solidFill>
                  <a:srgbClr val="FFFFFF"/>
                </a:solidFill>
              </a:rPr>
              <a:pPr algn="ctr" defTabSz="1219170"/>
              <a:t>‹#›</a:t>
            </a:fld>
            <a:endParaRPr lang="en-US" sz="1200" dirty="0">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 box &amp; left image ">
    <p:spTree>
      <p:nvGrpSpPr>
        <p:cNvPr id="1" name=""/>
        <p:cNvGrpSpPr/>
        <p:nvPr/>
      </p:nvGrpSpPr>
      <p:grpSpPr>
        <a:xfrm>
          <a:off x="0" y="0"/>
          <a:ext cx="0" cy="0"/>
          <a:chOff x="0" y="0"/>
          <a:chExt cx="0" cy="0"/>
        </a:xfrm>
      </p:grpSpPr>
      <p:sp>
        <p:nvSpPr>
          <p:cNvPr id="3" name="Picture Placeholder 2"/>
          <p:cNvSpPr>
            <a:spLocks noGrp="1"/>
          </p:cNvSpPr>
          <p:nvPr>
            <p:ph type="pic" sz="quarter" idx="29" hasCustomPrompt="1"/>
          </p:nvPr>
        </p:nvSpPr>
        <p:spPr>
          <a:xfrm>
            <a:off x="0" y="0"/>
            <a:ext cx="6858000" cy="6858000"/>
          </a:xfrm>
          <a:solidFill>
            <a:schemeClr val="tx1">
              <a:lumMod val="20000"/>
              <a:lumOff val="80000"/>
            </a:schemeClr>
          </a:solidFill>
        </p:spPr>
        <p:txBody>
          <a:bodyPr tIns="548640"/>
          <a:lstStyle>
            <a:lvl1pPr marL="0" indent="0" algn="ctr">
              <a:buNone/>
              <a:defRPr sz="2000">
                <a:solidFill>
                  <a:schemeClr val="bg1"/>
                </a:solidFill>
              </a:defRPr>
            </a:lvl1pPr>
          </a:lstStyle>
          <a:p>
            <a:r>
              <a:rPr lang="en-US" dirty="0"/>
              <a:t>Image Placeholder</a:t>
            </a:r>
          </a:p>
          <a:p>
            <a:r>
              <a:rPr lang="en-US" dirty="0"/>
              <a:t>19.4 x 19.4 cm (7.5 x 7.5 in) </a:t>
            </a:r>
          </a:p>
        </p:txBody>
      </p:sp>
      <p:sp>
        <p:nvSpPr>
          <p:cNvPr id="13" name="Text Placeholder 12"/>
          <p:cNvSpPr>
            <a:spLocks noGrp="1"/>
          </p:cNvSpPr>
          <p:nvPr>
            <p:ph type="body" sz="quarter" idx="32" hasCustomPrompt="1"/>
          </p:nvPr>
        </p:nvSpPr>
        <p:spPr>
          <a:xfrm>
            <a:off x="7209465" y="3048000"/>
            <a:ext cx="4398335" cy="3200400"/>
          </a:xfrm>
        </p:spPr>
        <p:txBody>
          <a:bodyPr>
            <a:normAutofit/>
          </a:bodyPr>
          <a:lstStyle>
            <a:lvl1pPr marL="0" indent="0">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dirty="0"/>
              <a:t>Supporting text follows. A bulleted list or paragraph of content is recommended. </a:t>
            </a:r>
          </a:p>
        </p:txBody>
      </p:sp>
      <p:sp>
        <p:nvSpPr>
          <p:cNvPr id="5" name="Text Placeholder 10"/>
          <p:cNvSpPr>
            <a:spLocks noGrp="1"/>
          </p:cNvSpPr>
          <p:nvPr>
            <p:ph type="body" sz="quarter" idx="33" hasCustomPrompt="1"/>
          </p:nvPr>
        </p:nvSpPr>
        <p:spPr>
          <a:xfrm>
            <a:off x="5867400" y="609600"/>
            <a:ext cx="5740400" cy="2048900"/>
          </a:xfrm>
          <a:solidFill>
            <a:schemeClr val="accent5">
              <a:alpha val="96000"/>
            </a:schemeClr>
          </a:solidFill>
        </p:spPr>
        <p:txBody>
          <a:bodyPr lIns="182880" rIns="182880" anchor="ctr">
            <a:normAutofit/>
          </a:bodyPr>
          <a:lstStyle>
            <a:lvl1pPr marL="0" indent="0" algn="ctr">
              <a:buNone/>
              <a:defRPr sz="2000" i="1" baseline="0">
                <a:solidFill>
                  <a:schemeClr val="bg1"/>
                </a:solidFill>
              </a:defRPr>
            </a:lvl1pPr>
          </a:lstStyle>
          <a:p>
            <a:pPr lvl="0"/>
            <a:r>
              <a:rPr lang="en-US" dirty="0"/>
              <a:t>Area to be used for featured text. Blue background will remain to overlap the image.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 images with content">
    <p:spTree>
      <p:nvGrpSpPr>
        <p:cNvPr id="1" name=""/>
        <p:cNvGrpSpPr/>
        <p:nvPr/>
      </p:nvGrpSpPr>
      <p:grpSpPr>
        <a:xfrm>
          <a:off x="0" y="0"/>
          <a:ext cx="0" cy="0"/>
          <a:chOff x="0" y="0"/>
          <a:chExt cx="0" cy="0"/>
        </a:xfrm>
      </p:grpSpPr>
      <p:sp>
        <p:nvSpPr>
          <p:cNvPr id="19" name="Picture Placeholder 2"/>
          <p:cNvSpPr>
            <a:spLocks noGrp="1"/>
          </p:cNvSpPr>
          <p:nvPr>
            <p:ph type="pic" sz="quarter" idx="29" hasCustomPrompt="1"/>
          </p:nvPr>
        </p:nvSpPr>
        <p:spPr>
          <a:xfrm>
            <a:off x="0" y="0"/>
            <a:ext cx="7725144" cy="3733800"/>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a:p>
            <a:r>
              <a:rPr lang="en-US" dirty="0"/>
              <a:t>10.9 cm x 21.5 cm (4.3 in x 8.45) </a:t>
            </a:r>
          </a:p>
        </p:txBody>
      </p:sp>
      <p:sp>
        <p:nvSpPr>
          <p:cNvPr id="14" name="Content Placeholder 10"/>
          <p:cNvSpPr>
            <a:spLocks noGrp="1"/>
          </p:cNvSpPr>
          <p:nvPr>
            <p:ph sz="quarter" idx="32" hasCustomPrompt="1"/>
          </p:nvPr>
        </p:nvSpPr>
        <p:spPr>
          <a:xfrm>
            <a:off x="7725144" y="0"/>
            <a:ext cx="4466856" cy="3733800"/>
          </a:xfrm>
          <a:solidFill>
            <a:schemeClr val="accent5"/>
          </a:solidFill>
          <a:ln>
            <a:noFill/>
          </a:ln>
        </p:spPr>
        <p:txBody>
          <a:bodyPr lIns="365760" rIns="365760" anchor="ctr">
            <a:normAutofit/>
          </a:bodyPr>
          <a:lstStyle>
            <a:lvl1pPr marL="0" marR="0" indent="0" algn="l" defTabSz="609585" rtl="0" eaLnBrk="1" fontAlgn="auto" latinLnBrk="0" hangingPunct="1">
              <a:lnSpc>
                <a:spcPct val="100000"/>
              </a:lnSpc>
              <a:spcBef>
                <a:spcPts val="800"/>
              </a:spcBef>
              <a:spcAft>
                <a:spcPts val="0"/>
              </a:spcAft>
              <a:buClr>
                <a:schemeClr val="bg2"/>
              </a:buClr>
              <a:buSzTx/>
              <a:buFont typeface="Arial" charset="0"/>
              <a:buNone/>
              <a:tabLst/>
              <a:defRPr sz="2000" b="0" i="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Area to be used for featured text. Blue background will remain. For best results, use a short headline with size of 30 </a:t>
            </a:r>
            <a:r>
              <a:rPr lang="en-US" dirty="0" err="1"/>
              <a:t>pt</a:t>
            </a:r>
            <a:r>
              <a:rPr lang="en-US" dirty="0"/>
              <a:t>, followed by 20 </a:t>
            </a:r>
            <a:r>
              <a:rPr lang="en-US" dirty="0" err="1"/>
              <a:t>pt</a:t>
            </a:r>
            <a:r>
              <a:rPr lang="en-US" dirty="0"/>
              <a:t> text as supporting text </a:t>
            </a:r>
          </a:p>
        </p:txBody>
      </p:sp>
      <p:sp>
        <p:nvSpPr>
          <p:cNvPr id="8" name="Text Placeholder 3"/>
          <p:cNvSpPr>
            <a:spLocks noGrp="1"/>
          </p:cNvSpPr>
          <p:nvPr>
            <p:ph type="body" sz="quarter" idx="31" hasCustomPrompt="1"/>
          </p:nvPr>
        </p:nvSpPr>
        <p:spPr>
          <a:xfrm>
            <a:off x="609600" y="4076440"/>
            <a:ext cx="10972447" cy="2019560"/>
          </a:xfrm>
        </p:spPr>
        <p:txBody>
          <a:bodyPr>
            <a:noAutofit/>
          </a:bodyPr>
          <a:lstStyle>
            <a:lvl1pPr marL="0" indent="0" algn="ctr">
              <a:buNone/>
              <a:defRPr sz="1600" baseline="0">
                <a:solidFill>
                  <a:schemeClr val="tx2">
                    <a:lumMod val="75000"/>
                  </a:schemeClr>
                </a:solidFill>
              </a:defRPr>
            </a:lvl1pPr>
            <a:lvl2pPr marL="609585" indent="0">
              <a:buNone/>
              <a:defRPr sz="1400"/>
            </a:lvl2pPr>
            <a:lvl3pPr marL="853419" indent="0">
              <a:buNone/>
              <a:defRPr sz="1400"/>
            </a:lvl3pPr>
            <a:lvl4pPr marL="1341086" indent="0">
              <a:buNone/>
              <a:defRPr sz="1400"/>
            </a:lvl4pPr>
            <a:lvl5pPr marL="1828754" indent="0">
              <a:buNone/>
              <a:defRPr sz="1400"/>
            </a:lvl5pPr>
          </a:lstStyle>
          <a:p>
            <a:pPr lvl="0"/>
            <a:r>
              <a:rPr lang="en-US" dirty="0"/>
              <a:t>Statement(s) to support images. Consider using icons with or without shapes to further enhance the content.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blocks">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E9EA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4" name="Text Placeholder 3"/>
          <p:cNvSpPr>
            <a:spLocks noGrp="1"/>
          </p:cNvSpPr>
          <p:nvPr>
            <p:ph type="body" sz="quarter" idx="10" hasCustomPrompt="1"/>
          </p:nvPr>
        </p:nvSpPr>
        <p:spPr>
          <a:xfrm>
            <a:off x="611248"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marL="0" marR="0" lvl="0" indent="0" algn="ctr" defTabSz="609585" rtl="0" eaLnBrk="1" fontAlgn="auto" latinLnBrk="0" hangingPunct="1">
              <a:lnSpc>
                <a:spcPct val="90000"/>
              </a:lnSpc>
              <a:spcBef>
                <a:spcPts val="8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5" name="Text Placeholder 3"/>
          <p:cNvSpPr>
            <a:spLocks noGrp="1"/>
          </p:cNvSpPr>
          <p:nvPr>
            <p:ph type="body" sz="quarter" idx="21" hasCustomPrompt="1"/>
          </p:nvPr>
        </p:nvSpPr>
        <p:spPr>
          <a:xfrm>
            <a:off x="2823484"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marL="0" marR="0" lvl="0" indent="0" algn="ctr" defTabSz="609585" rtl="0" eaLnBrk="1" fontAlgn="auto" latinLnBrk="0" hangingPunct="1">
              <a:lnSpc>
                <a:spcPct val="90000"/>
              </a:lnSpc>
              <a:spcBef>
                <a:spcPts val="8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8" name="Text Placeholder 3"/>
          <p:cNvSpPr>
            <a:spLocks noGrp="1"/>
          </p:cNvSpPr>
          <p:nvPr>
            <p:ph type="body" sz="quarter" idx="22" hasCustomPrompt="1"/>
          </p:nvPr>
        </p:nvSpPr>
        <p:spPr>
          <a:xfrm>
            <a:off x="5035720"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marL="0" marR="0" lvl="0" indent="0" algn="ctr" defTabSz="609585" rtl="0" eaLnBrk="1" fontAlgn="auto" latinLnBrk="0" hangingPunct="1">
              <a:lnSpc>
                <a:spcPct val="90000"/>
              </a:lnSpc>
              <a:spcBef>
                <a:spcPts val="8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39" name="Text Placeholder 3"/>
          <p:cNvSpPr>
            <a:spLocks noGrp="1"/>
          </p:cNvSpPr>
          <p:nvPr>
            <p:ph type="body" sz="quarter" idx="23" hasCustomPrompt="1"/>
          </p:nvPr>
        </p:nvSpPr>
        <p:spPr>
          <a:xfrm>
            <a:off x="7247956"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marL="0" marR="0" lvl="0" indent="0" algn="ctr" defTabSz="609585" rtl="0" eaLnBrk="1" fontAlgn="auto" latinLnBrk="0" hangingPunct="1">
              <a:lnSpc>
                <a:spcPct val="90000"/>
              </a:lnSpc>
              <a:spcBef>
                <a:spcPts val="8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40" name="Text Placeholder 3"/>
          <p:cNvSpPr>
            <a:spLocks noGrp="1"/>
          </p:cNvSpPr>
          <p:nvPr>
            <p:ph type="body" sz="quarter" idx="24" hasCustomPrompt="1"/>
          </p:nvPr>
        </p:nvSpPr>
        <p:spPr>
          <a:xfrm>
            <a:off x="9460191" y="685800"/>
            <a:ext cx="2133600" cy="5486400"/>
          </a:xfrm>
          <a:solidFill>
            <a:schemeClr val="bg1">
              <a:alpha val="95000"/>
            </a:schemeClr>
          </a:solidFill>
          <a:ln>
            <a:noFill/>
          </a:ln>
        </p:spPr>
        <p:txBody>
          <a:bodyPr lIns="182880" tIns="2377440" rIns="182880"/>
          <a:lstStyle>
            <a:lvl1pPr marL="0" marR="0" indent="0" algn="ctr" defTabSz="609585" rtl="0" eaLnBrk="1" fontAlgn="auto" latinLnBrk="0" hangingPunct="1">
              <a:lnSpc>
                <a:spcPct val="90000"/>
              </a:lnSpc>
              <a:spcBef>
                <a:spcPts val="800"/>
              </a:spcBef>
              <a:spcAft>
                <a:spcPts val="0"/>
              </a:spcAft>
              <a:buClr>
                <a:schemeClr val="accent1"/>
              </a:buClr>
              <a:buSzTx/>
              <a:buFont typeface="Arial" charset="0"/>
              <a:buNone/>
              <a:tabLst/>
              <a:defRPr sz="1600" b="0" baseline="0">
                <a:solidFill>
                  <a:schemeClr val="tx1"/>
                </a:solidFill>
              </a:defRPr>
            </a:lvl1pPr>
            <a:lvl2pPr marL="0" indent="0" algn="ctr">
              <a:buNone/>
              <a:defRPr sz="1600">
                <a:solidFill>
                  <a:schemeClr val="tx1"/>
                </a:solidFill>
              </a:defRPr>
            </a:lvl2pPr>
            <a:lvl3pPr marL="853419" indent="0" algn="ctr">
              <a:buNone/>
              <a:defRPr/>
            </a:lvl3pPr>
            <a:lvl4pPr marL="1341086" indent="0" algn="ctr">
              <a:buNone/>
              <a:defRPr/>
            </a:lvl4pPr>
            <a:lvl5pPr marL="1828754" indent="0" algn="ctr">
              <a:buNone/>
              <a:defRPr/>
            </a:lvl5pPr>
          </a:lstStyle>
          <a:p>
            <a:pPr marL="0" marR="0" lvl="0" indent="0" algn="ctr" defTabSz="609585" rtl="0" eaLnBrk="1" fontAlgn="auto" latinLnBrk="0" hangingPunct="1">
              <a:lnSpc>
                <a:spcPct val="90000"/>
              </a:lnSpc>
              <a:spcBef>
                <a:spcPts val="800"/>
              </a:spcBef>
              <a:spcAft>
                <a:spcPts val="0"/>
              </a:spcAft>
              <a:buClr>
                <a:schemeClr val="accent1"/>
              </a:buClr>
              <a:buSzTx/>
              <a:buFont typeface="Arial" charset="0"/>
              <a:buNone/>
              <a:tabLst/>
              <a:defRPr/>
            </a:pPr>
            <a:r>
              <a:rPr lang="en-US" dirty="0"/>
              <a:t>A headline and bulleted list or paragraph of content is recommended to support the images </a:t>
            </a:r>
          </a:p>
          <a:p>
            <a:pPr lvl="0"/>
            <a:endParaRPr lang="en-US" dirty="0"/>
          </a:p>
        </p:txBody>
      </p:sp>
      <p:sp>
        <p:nvSpPr>
          <p:cNvPr id="26" name="Right Triangle 25"/>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27" name="TextBox 26"/>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469B07E3-E679-0345-856B-F6FDDA39DEEC}" type="slidenum">
              <a:rPr lang="en-US" sz="1200" smtClean="0">
                <a:solidFill>
                  <a:srgbClr val="FFFFFF"/>
                </a:solidFill>
              </a:rPr>
              <a:pPr algn="ctr" defTabSz="1219170"/>
              <a:t>‹#›</a:t>
            </a:fld>
            <a:endParaRPr lang="en-US" sz="1200" dirty="0">
              <a:solidFill>
                <a:srgbClr val="FFFFFF"/>
              </a:solidFill>
            </a:endParaRPr>
          </a:p>
        </p:txBody>
      </p:sp>
      <p:sp>
        <p:nvSpPr>
          <p:cNvPr id="28" name="Text Placeholder 27"/>
          <p:cNvSpPr>
            <a:spLocks noGrp="1"/>
          </p:cNvSpPr>
          <p:nvPr>
            <p:ph type="body" sz="quarter" idx="11" hasCustomPrompt="1"/>
          </p:nvPr>
        </p:nvSpPr>
        <p:spPr>
          <a:xfrm>
            <a:off x="1267389" y="1779181"/>
            <a:ext cx="821318" cy="821318"/>
          </a:xfrm>
          <a:prstGeom prst="ellipse">
            <a:avLst/>
          </a:prstGeom>
          <a:solidFill>
            <a:schemeClr val="accent5"/>
          </a:solidFill>
        </p:spPr>
        <p:txBody>
          <a:bodyPr anchor="ctr">
            <a:normAutofit/>
          </a:bodyP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sz="1000" dirty="0"/>
              <a:t>Add icon</a:t>
            </a:r>
            <a:endParaRPr lang="en-US" dirty="0"/>
          </a:p>
        </p:txBody>
      </p:sp>
      <p:sp>
        <p:nvSpPr>
          <p:cNvPr id="30" name="Text Placeholder 27"/>
          <p:cNvSpPr>
            <a:spLocks noGrp="1"/>
          </p:cNvSpPr>
          <p:nvPr>
            <p:ph type="body" sz="quarter" idx="13" hasCustomPrompt="1"/>
          </p:nvPr>
        </p:nvSpPr>
        <p:spPr>
          <a:xfrm>
            <a:off x="3475541" y="1779181"/>
            <a:ext cx="821318" cy="821318"/>
          </a:xfrm>
          <a:prstGeom prst="ellipse">
            <a:avLst/>
          </a:prstGeom>
          <a:solidFill>
            <a:schemeClr val="accent5"/>
          </a:solidFill>
        </p:spPr>
        <p:txBody>
          <a:bodyPr anchor="ctr">
            <a:normAutofit/>
          </a:bodyP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sz="1000" dirty="0"/>
              <a:t>Add icon</a:t>
            </a:r>
            <a:endParaRPr lang="en-US" dirty="0"/>
          </a:p>
        </p:txBody>
      </p:sp>
      <p:sp>
        <p:nvSpPr>
          <p:cNvPr id="32" name="Text Placeholder 27"/>
          <p:cNvSpPr>
            <a:spLocks noGrp="1"/>
          </p:cNvSpPr>
          <p:nvPr>
            <p:ph type="body" sz="quarter" idx="15" hasCustomPrompt="1"/>
          </p:nvPr>
        </p:nvSpPr>
        <p:spPr>
          <a:xfrm>
            <a:off x="5685341" y="1779181"/>
            <a:ext cx="821318" cy="821318"/>
          </a:xfrm>
          <a:prstGeom prst="ellipse">
            <a:avLst/>
          </a:prstGeom>
          <a:solidFill>
            <a:schemeClr val="accent5"/>
          </a:solidFill>
        </p:spPr>
        <p:txBody>
          <a:bodyPr anchor="ctr">
            <a:normAutofit/>
          </a:bodyP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sz="1000" dirty="0"/>
              <a:t>Add icon</a:t>
            </a:r>
            <a:endParaRPr lang="en-US" dirty="0"/>
          </a:p>
        </p:txBody>
      </p:sp>
      <p:sp>
        <p:nvSpPr>
          <p:cNvPr id="34" name="Text Placeholder 27"/>
          <p:cNvSpPr>
            <a:spLocks noGrp="1"/>
          </p:cNvSpPr>
          <p:nvPr>
            <p:ph type="body" sz="quarter" idx="17" hasCustomPrompt="1"/>
          </p:nvPr>
        </p:nvSpPr>
        <p:spPr>
          <a:xfrm>
            <a:off x="7895141" y="1779181"/>
            <a:ext cx="821318" cy="821318"/>
          </a:xfrm>
          <a:prstGeom prst="ellipse">
            <a:avLst/>
          </a:prstGeom>
          <a:solidFill>
            <a:schemeClr val="accent5"/>
          </a:solidFill>
        </p:spPr>
        <p:txBody>
          <a:bodyPr anchor="ctr">
            <a:normAutofit/>
          </a:bodyP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sz="1000" dirty="0"/>
              <a:t>Add icon</a:t>
            </a:r>
            <a:endParaRPr lang="en-US" dirty="0"/>
          </a:p>
        </p:txBody>
      </p:sp>
      <p:sp>
        <p:nvSpPr>
          <p:cNvPr id="36" name="Text Placeholder 27"/>
          <p:cNvSpPr>
            <a:spLocks noGrp="1"/>
          </p:cNvSpPr>
          <p:nvPr>
            <p:ph type="body" sz="quarter" idx="19" hasCustomPrompt="1"/>
          </p:nvPr>
        </p:nvSpPr>
        <p:spPr>
          <a:xfrm>
            <a:off x="10104941" y="1779181"/>
            <a:ext cx="821318" cy="821318"/>
          </a:xfrm>
          <a:prstGeom prst="ellipse">
            <a:avLst/>
          </a:prstGeom>
          <a:solidFill>
            <a:schemeClr val="accent5"/>
          </a:solidFill>
        </p:spPr>
        <p:txBody>
          <a:bodyPr anchor="ctr">
            <a:normAutofit/>
          </a:bodyPr>
          <a:lstStyle>
            <a:lvl1pPr marL="0" indent="0" algn="ctr">
              <a:buNone/>
              <a:defRPr sz="1000" baseline="0">
                <a:solidFill>
                  <a:schemeClr val="bg1"/>
                </a:solidFill>
              </a:defRPr>
            </a:lvl1pPr>
            <a:lvl2pPr marL="609585" indent="0">
              <a:buNone/>
              <a:defRPr/>
            </a:lvl2pPr>
            <a:lvl3pPr marL="853419" indent="0">
              <a:buNone/>
              <a:defRPr/>
            </a:lvl3pPr>
            <a:lvl4pPr marL="1341086" indent="0">
              <a:buNone/>
              <a:defRPr/>
            </a:lvl4pPr>
            <a:lvl5pPr marL="1828754" indent="0">
              <a:buNone/>
              <a:defRPr/>
            </a:lvl5pPr>
          </a:lstStyle>
          <a:p>
            <a:pPr lvl="0"/>
            <a:r>
              <a:rPr lang="en-US" sz="1000" dirty="0"/>
              <a:t>Add icon</a:t>
            </a:r>
            <a:endParaRPr lang="en-US" dirty="0"/>
          </a:p>
        </p:txBody>
      </p:sp>
      <p:sp>
        <p:nvSpPr>
          <p:cNvPr id="10" name="Text Placeholder 9"/>
          <p:cNvSpPr>
            <a:spLocks noGrp="1"/>
          </p:cNvSpPr>
          <p:nvPr>
            <p:ph type="body" sz="quarter" idx="20" hasCustomPrompt="1"/>
          </p:nvPr>
        </p:nvSpPr>
        <p:spPr>
          <a:xfrm>
            <a:off x="2057400" y="228600"/>
            <a:ext cx="8534400" cy="762000"/>
          </a:xfrm>
          <a:solidFill>
            <a:schemeClr val="accent1"/>
          </a:solidFill>
        </p:spPr>
        <p:txBody>
          <a:bodyPr tIns="0" anchor="ctr">
            <a:normAutofit/>
          </a:bodyPr>
          <a:lstStyle>
            <a:lvl1pPr marL="0" marR="0" indent="0" algn="ctr" defTabSz="609585" rtl="0" eaLnBrk="1" fontAlgn="auto" latinLnBrk="0" hangingPunct="1">
              <a:lnSpc>
                <a:spcPct val="100000"/>
              </a:lnSpc>
              <a:spcBef>
                <a:spcPts val="800"/>
              </a:spcBef>
              <a:spcAft>
                <a:spcPts val="0"/>
              </a:spcAft>
              <a:buClr>
                <a:schemeClr val="accent1"/>
              </a:buClr>
              <a:buSzTx/>
              <a:buFont typeface="Arial" charset="0"/>
              <a:buNone/>
              <a:tabLst/>
              <a:defRPr sz="1800" b="0">
                <a:solidFill>
                  <a:schemeClr val="bg1"/>
                </a:solidFill>
              </a:defRPr>
            </a:lvl1pPr>
          </a:lstStyle>
          <a:p>
            <a:pPr lvl="0"/>
            <a:r>
              <a:rPr lang="en-US" dirty="0"/>
              <a:t>TIP: Use </a:t>
            </a:r>
            <a:r>
              <a:rPr lang="en-US"/>
              <a:t>a blank space </a:t>
            </a:r>
            <a:r>
              <a:rPr lang="en-US" dirty="0"/>
              <a:t>in place of the “Add icon” text, then use an approved icon in a contrasting color. White is recommended. Delete this orange box when completed.</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2" name="Title 1"/>
          <p:cNvSpPr>
            <a:spLocks noGrp="1"/>
          </p:cNvSpPr>
          <p:nvPr>
            <p:ph type="title"/>
          </p:nvPr>
        </p:nvSpPr>
        <p:spPr>
          <a:xfrm>
            <a:off x="609955" y="381000"/>
            <a:ext cx="10972092" cy="524999"/>
          </a:xfrm>
        </p:spPr>
        <p:txBody>
          <a:bodyPr/>
          <a:lstStyle/>
          <a:p>
            <a:r>
              <a:rPr lang="en-US"/>
              <a:t>Click to edit Master title style</a:t>
            </a:r>
          </a:p>
        </p:txBody>
      </p:sp>
      <p:sp>
        <p:nvSpPr>
          <p:cNvPr id="8" name="Picture Placeholder 7"/>
          <p:cNvSpPr>
            <a:spLocks noGrp="1"/>
          </p:cNvSpPr>
          <p:nvPr>
            <p:ph type="pic" sz="quarter" idx="10" hasCustomPrompt="1"/>
          </p:nvPr>
        </p:nvSpPr>
        <p:spPr>
          <a:xfrm>
            <a:off x="7284720" y="1274608"/>
            <a:ext cx="3017520" cy="3017520"/>
          </a:xfrm>
          <a:prstGeom prst="ellipse">
            <a:avLst/>
          </a:prstGeom>
          <a:solidFill>
            <a:schemeClr val="tx1">
              <a:lumMod val="20000"/>
              <a:lumOff val="80000"/>
            </a:schemeClr>
          </a:solidFill>
        </p:spPr>
        <p:txBody>
          <a:bodyPr/>
          <a:lstStyle>
            <a:lvl1pPr marL="0" indent="0" algn="ctr">
              <a:buNone/>
              <a:defRPr sz="1600">
                <a:solidFill>
                  <a:schemeClr val="bg1"/>
                </a:solidFill>
              </a:defRPr>
            </a:lvl1pPr>
          </a:lstStyle>
          <a:p>
            <a:r>
              <a:rPr lang="en-US" dirty="0"/>
              <a:t>Image Placeholder</a:t>
            </a:r>
          </a:p>
          <a:p>
            <a:r>
              <a:rPr lang="en-US" dirty="0"/>
              <a:t>8.4 cm</a:t>
            </a:r>
            <a:br>
              <a:rPr lang="en-US" dirty="0"/>
            </a:br>
            <a:r>
              <a:rPr lang="en-US" dirty="0"/>
              <a:t>(3.3 x 3.3 in) </a:t>
            </a:r>
          </a:p>
          <a:p>
            <a:endParaRPr lang="en-US" dirty="0"/>
          </a:p>
        </p:txBody>
      </p:sp>
      <p:sp>
        <p:nvSpPr>
          <p:cNvPr id="9" name="Picture Placeholder 7"/>
          <p:cNvSpPr>
            <a:spLocks noGrp="1"/>
          </p:cNvSpPr>
          <p:nvPr>
            <p:ph type="pic" sz="quarter" idx="11" hasCustomPrompt="1"/>
          </p:nvPr>
        </p:nvSpPr>
        <p:spPr>
          <a:xfrm>
            <a:off x="1828800" y="1274608"/>
            <a:ext cx="3017520" cy="3017520"/>
          </a:xfrm>
          <a:prstGeom prst="ellipse">
            <a:avLst/>
          </a:prstGeom>
          <a:solidFill>
            <a:schemeClr val="tx1">
              <a:lumMod val="20000"/>
              <a:lumOff val="80000"/>
            </a:schemeClr>
          </a:solidFill>
        </p:spPr>
        <p:txBody>
          <a:bodyPr/>
          <a:lstStyle>
            <a:lvl1pPr marL="0" indent="0" algn="ctr">
              <a:buNone/>
              <a:defRPr sz="1600">
                <a:solidFill>
                  <a:schemeClr val="bg1"/>
                </a:solidFill>
              </a:defRPr>
            </a:lvl1pPr>
          </a:lstStyle>
          <a:p>
            <a:r>
              <a:rPr lang="en-US" dirty="0"/>
              <a:t>Image Placeholder</a:t>
            </a:r>
          </a:p>
          <a:p>
            <a:r>
              <a:rPr lang="en-US" dirty="0"/>
              <a:t>8.4 cm</a:t>
            </a:r>
            <a:br>
              <a:rPr lang="en-US" dirty="0"/>
            </a:br>
            <a:r>
              <a:rPr lang="en-US" dirty="0"/>
              <a:t>(3.3 x 3.3 in) </a:t>
            </a:r>
          </a:p>
          <a:p>
            <a:endParaRPr lang="en-US" dirty="0"/>
          </a:p>
        </p:txBody>
      </p:sp>
      <p:sp>
        <p:nvSpPr>
          <p:cNvPr id="11" name="Text Placeholder 10"/>
          <p:cNvSpPr>
            <a:spLocks noGrp="1"/>
          </p:cNvSpPr>
          <p:nvPr>
            <p:ph type="body" sz="quarter" idx="12" hasCustomPrompt="1"/>
          </p:nvPr>
        </p:nvSpPr>
        <p:spPr>
          <a:xfrm>
            <a:off x="4338320" y="1056168"/>
            <a:ext cx="3454400" cy="3454400"/>
          </a:xfrm>
          <a:prstGeom prst="ellipse">
            <a:avLst/>
          </a:prstGeom>
          <a:solidFill>
            <a:schemeClr val="accent5"/>
          </a:solidFill>
        </p:spPr>
        <p:txBody>
          <a:bodyPr anchor="ctr">
            <a:normAutofit/>
          </a:bodyPr>
          <a:lstStyle>
            <a:lvl1pPr marL="0" indent="0" algn="ctr">
              <a:lnSpc>
                <a:spcPct val="80000"/>
              </a:lnSpc>
              <a:buNone/>
              <a:defRPr sz="3000">
                <a:solidFill>
                  <a:schemeClr val="bg1"/>
                </a:solidFill>
              </a:defRPr>
            </a:lvl1pPr>
            <a:lvl2pPr marL="609585" indent="0">
              <a:buNone/>
              <a:defRPr>
                <a:solidFill>
                  <a:schemeClr val="bg1"/>
                </a:solidFill>
              </a:defRPr>
            </a:lvl2pPr>
            <a:lvl3pPr marL="853419" indent="0">
              <a:buNone/>
              <a:defRPr>
                <a:solidFill>
                  <a:schemeClr val="bg1"/>
                </a:solidFill>
              </a:defRPr>
            </a:lvl3pPr>
            <a:lvl4pPr marL="1341086" indent="0">
              <a:buNone/>
              <a:defRPr>
                <a:solidFill>
                  <a:schemeClr val="bg1"/>
                </a:solidFill>
              </a:defRPr>
            </a:lvl4pPr>
            <a:lvl5pPr marL="1828754" indent="0">
              <a:buNone/>
              <a:defRPr>
                <a:solidFill>
                  <a:schemeClr val="bg1"/>
                </a:solidFill>
              </a:defRPr>
            </a:lvl5pPr>
          </a:lstStyle>
          <a:p>
            <a:pPr lvl="0"/>
            <a:r>
              <a:rPr lang="en-US" dirty="0"/>
              <a:t>Short title </a:t>
            </a:r>
          </a:p>
          <a:p>
            <a:pPr lvl="0"/>
            <a:r>
              <a:rPr lang="en-US" dirty="0"/>
              <a:t>would go here</a:t>
            </a:r>
          </a:p>
        </p:txBody>
      </p:sp>
      <p:sp>
        <p:nvSpPr>
          <p:cNvPr id="10" name="Text Placeholder 12"/>
          <p:cNvSpPr>
            <a:spLocks noGrp="1"/>
          </p:cNvSpPr>
          <p:nvPr>
            <p:ph type="body" sz="quarter" idx="32" hasCustomPrompt="1"/>
          </p:nvPr>
        </p:nvSpPr>
        <p:spPr>
          <a:xfrm>
            <a:off x="8182313" y="4800600"/>
            <a:ext cx="3393560" cy="1447800"/>
          </a:xfrm>
        </p:spPr>
        <p:txBody>
          <a:bodyPr>
            <a:normAutofit/>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dirty="0"/>
              <a:t>A headline and bulleted list or paragraph of content is recommended to support the images </a:t>
            </a:r>
          </a:p>
        </p:txBody>
      </p:sp>
      <p:sp>
        <p:nvSpPr>
          <p:cNvPr id="16" name="Text Placeholder 12"/>
          <p:cNvSpPr>
            <a:spLocks noGrp="1"/>
          </p:cNvSpPr>
          <p:nvPr>
            <p:ph type="body" sz="quarter" idx="36" hasCustomPrompt="1"/>
          </p:nvPr>
        </p:nvSpPr>
        <p:spPr>
          <a:xfrm>
            <a:off x="4399220" y="4800600"/>
            <a:ext cx="3393560" cy="1447800"/>
          </a:xfrm>
        </p:spPr>
        <p:txBody>
          <a:bodyPr>
            <a:normAutofit/>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dirty="0"/>
              <a:t>A headline and bulleted list or paragraph of content is recommended to support the images </a:t>
            </a:r>
          </a:p>
        </p:txBody>
      </p:sp>
      <p:sp>
        <p:nvSpPr>
          <p:cNvPr id="17" name="Text Placeholder 12"/>
          <p:cNvSpPr>
            <a:spLocks noGrp="1"/>
          </p:cNvSpPr>
          <p:nvPr>
            <p:ph type="body" sz="quarter" idx="37" hasCustomPrompt="1"/>
          </p:nvPr>
        </p:nvSpPr>
        <p:spPr>
          <a:xfrm>
            <a:off x="609955" y="4800600"/>
            <a:ext cx="3393560" cy="1447800"/>
          </a:xfrm>
        </p:spPr>
        <p:txBody>
          <a:bodyPr>
            <a:normAutofit/>
          </a:bodyPr>
          <a:lstStyle>
            <a:lvl1pPr marL="0" indent="0" algn="ctr">
              <a:buFont typeface="Arial" charset="0"/>
              <a:buNone/>
              <a:defRPr sz="1600" baseline="0">
                <a:solidFill>
                  <a:schemeClr val="tx1"/>
                </a:solidFill>
              </a:defRPr>
            </a:lvl1pPr>
            <a:lvl2pPr>
              <a:defRPr sz="1600">
                <a:solidFill>
                  <a:schemeClr val="tx1"/>
                </a:solidFill>
              </a:defRPr>
            </a:lvl2pPr>
            <a:lvl3pPr marL="1219170" indent="-365751">
              <a:buFont typeface="Wingdings" charset="2"/>
              <a:buChar char="§"/>
              <a:defRPr sz="1600">
                <a:solidFill>
                  <a:schemeClr val="tx1"/>
                </a:solidFill>
              </a:defRPr>
            </a:lvl3pPr>
            <a:lvl4pPr marL="1706837" indent="-365751">
              <a:buFont typeface="Arial" charset="0"/>
              <a:buChar char="•"/>
              <a:defRPr sz="1600">
                <a:solidFill>
                  <a:schemeClr val="tx1"/>
                </a:solidFill>
              </a:defRPr>
            </a:lvl4pPr>
            <a:lvl5pPr marL="2072588" indent="-243834">
              <a:buFont typeface="Arial" charset="0"/>
              <a:buChar char="•"/>
              <a:defRPr sz="1600">
                <a:solidFill>
                  <a:schemeClr val="tx1"/>
                </a:solidFill>
              </a:defRPr>
            </a:lvl5pPr>
          </a:lstStyle>
          <a:p>
            <a:pPr lvl="0"/>
            <a:r>
              <a:rPr lang="en-US" dirty="0"/>
              <a:t>A headline and bulleted list or paragraph of content is recommended to support the images </a:t>
            </a:r>
          </a:p>
        </p:txBody>
      </p:sp>
    </p:spTree>
    <p:extLst>
      <p:ext uri="{BB962C8B-B14F-4D97-AF65-F5344CB8AC3E}">
        <p14:creationId xmlns:p14="http://schemas.microsoft.com/office/powerpoint/2010/main" val="8757957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2 images with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9" name="Picture Placeholder 2"/>
          <p:cNvSpPr>
            <a:spLocks noGrp="1"/>
          </p:cNvSpPr>
          <p:nvPr>
            <p:ph type="pic" sz="quarter" idx="29" hasCustomPrompt="1"/>
          </p:nvPr>
        </p:nvSpPr>
        <p:spPr>
          <a:xfrm>
            <a:off x="619760" y="1566659"/>
            <a:ext cx="2699772" cy="207882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p:txBody>
      </p:sp>
      <p:sp>
        <p:nvSpPr>
          <p:cNvPr id="9" name="Picture Placeholder 2"/>
          <p:cNvSpPr>
            <a:spLocks noGrp="1"/>
          </p:cNvSpPr>
          <p:nvPr>
            <p:ph type="pic" sz="quarter" idx="32" hasCustomPrompt="1"/>
          </p:nvPr>
        </p:nvSpPr>
        <p:spPr>
          <a:xfrm>
            <a:off x="619760" y="3722533"/>
            <a:ext cx="2699772" cy="207882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p:txBody>
      </p:sp>
      <p:sp>
        <p:nvSpPr>
          <p:cNvPr id="10" name="Picture Placeholder 2"/>
          <p:cNvSpPr>
            <a:spLocks noGrp="1"/>
          </p:cNvSpPr>
          <p:nvPr>
            <p:ph type="pic" sz="quarter" idx="33" hasCustomPrompt="1"/>
          </p:nvPr>
        </p:nvSpPr>
        <p:spPr>
          <a:xfrm>
            <a:off x="3398520" y="1566659"/>
            <a:ext cx="2699772" cy="207882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p:txBody>
      </p:sp>
      <p:sp>
        <p:nvSpPr>
          <p:cNvPr id="11" name="Picture Placeholder 2"/>
          <p:cNvSpPr>
            <a:spLocks noGrp="1"/>
          </p:cNvSpPr>
          <p:nvPr>
            <p:ph type="pic" sz="quarter" idx="34" hasCustomPrompt="1"/>
          </p:nvPr>
        </p:nvSpPr>
        <p:spPr>
          <a:xfrm>
            <a:off x="3398520" y="3722533"/>
            <a:ext cx="2699772" cy="207882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p:txBody>
      </p:sp>
      <p:sp>
        <p:nvSpPr>
          <p:cNvPr id="12" name="Picture Placeholder 2"/>
          <p:cNvSpPr>
            <a:spLocks noGrp="1"/>
          </p:cNvSpPr>
          <p:nvPr>
            <p:ph type="pic" sz="quarter" idx="35" hasCustomPrompt="1"/>
          </p:nvPr>
        </p:nvSpPr>
        <p:spPr>
          <a:xfrm>
            <a:off x="6167120" y="1566659"/>
            <a:ext cx="5435600" cy="4234701"/>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 Placeholder</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2 images with content">
    <p:spTree>
      <p:nvGrpSpPr>
        <p:cNvPr id="1" name=""/>
        <p:cNvGrpSpPr/>
        <p:nvPr/>
      </p:nvGrpSpPr>
      <p:grpSpPr>
        <a:xfrm>
          <a:off x="0" y="0"/>
          <a:ext cx="0" cy="0"/>
          <a:chOff x="0" y="0"/>
          <a:chExt cx="0" cy="0"/>
        </a:xfrm>
      </p:grpSpPr>
      <p:sp>
        <p:nvSpPr>
          <p:cNvPr id="35" name="Rectangle 34"/>
          <p:cNvSpPr/>
          <p:nvPr userDrawn="1"/>
        </p:nvSpPr>
        <p:spPr>
          <a:xfrm>
            <a:off x="8097618" y="2279207"/>
            <a:ext cx="2160574" cy="229279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37" name="Rectangle 36"/>
          <p:cNvSpPr/>
          <p:nvPr userDrawn="1"/>
        </p:nvSpPr>
        <p:spPr>
          <a:xfrm>
            <a:off x="6005596" y="4569253"/>
            <a:ext cx="2202896" cy="229279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34" name="Rectangle 33"/>
          <p:cNvSpPr/>
          <p:nvPr userDrawn="1"/>
        </p:nvSpPr>
        <p:spPr>
          <a:xfrm>
            <a:off x="4061068" y="2279207"/>
            <a:ext cx="2111132" cy="22927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5" name="Rectangle 4"/>
          <p:cNvSpPr/>
          <p:nvPr userDrawn="1"/>
        </p:nvSpPr>
        <p:spPr>
          <a:xfrm>
            <a:off x="1960886" y="-10839"/>
            <a:ext cx="2190056" cy="229279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36" name="Rectangle 35"/>
          <p:cNvSpPr/>
          <p:nvPr userDrawn="1"/>
        </p:nvSpPr>
        <p:spPr>
          <a:xfrm>
            <a:off x="-1134" y="4569253"/>
            <a:ext cx="2083550" cy="228944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13" name="Picture Placeholder 2"/>
          <p:cNvSpPr>
            <a:spLocks noGrp="1" noChangeAspect="1"/>
          </p:cNvSpPr>
          <p:nvPr>
            <p:ph type="pic" sz="quarter" idx="35" hasCustomPrompt="1"/>
          </p:nvPr>
        </p:nvSpPr>
        <p:spPr>
          <a:xfrm>
            <a:off x="10131883" y="-10839"/>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27" name="Picture Placeholder 2"/>
          <p:cNvSpPr>
            <a:spLocks noGrp="1" noChangeAspect="1"/>
          </p:cNvSpPr>
          <p:nvPr>
            <p:ph type="pic" sz="quarter" idx="41" hasCustomPrompt="1"/>
          </p:nvPr>
        </p:nvSpPr>
        <p:spPr>
          <a:xfrm>
            <a:off x="10183751" y="2279207"/>
            <a:ext cx="2000401"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33" name="Picture Placeholder 2"/>
          <p:cNvSpPr>
            <a:spLocks noGrp="1" noChangeAspect="1"/>
          </p:cNvSpPr>
          <p:nvPr>
            <p:ph type="pic" sz="quarter" idx="47" hasCustomPrompt="1"/>
          </p:nvPr>
        </p:nvSpPr>
        <p:spPr>
          <a:xfrm>
            <a:off x="10131883" y="4569253"/>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12" name="Picture Placeholder 2"/>
          <p:cNvSpPr>
            <a:spLocks noGrp="1" noChangeAspect="1"/>
          </p:cNvSpPr>
          <p:nvPr>
            <p:ph type="pic" sz="quarter" idx="34" hasCustomPrompt="1"/>
          </p:nvPr>
        </p:nvSpPr>
        <p:spPr>
          <a:xfrm>
            <a:off x="8110654" y="-10839"/>
            <a:ext cx="2086302"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32" name="Picture Placeholder 2"/>
          <p:cNvSpPr>
            <a:spLocks noGrp="1" noChangeAspect="1"/>
          </p:cNvSpPr>
          <p:nvPr>
            <p:ph type="pic" sz="quarter" idx="46" hasCustomPrompt="1"/>
          </p:nvPr>
        </p:nvSpPr>
        <p:spPr>
          <a:xfrm>
            <a:off x="8134542" y="4569253"/>
            <a:ext cx="2062413"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11" name="Picture Placeholder 2"/>
          <p:cNvSpPr>
            <a:spLocks noGrp="1" noChangeAspect="1"/>
          </p:cNvSpPr>
          <p:nvPr>
            <p:ph type="pic" sz="quarter" idx="33" hasCustomPrompt="1"/>
          </p:nvPr>
        </p:nvSpPr>
        <p:spPr>
          <a:xfrm>
            <a:off x="6076902" y="-10839"/>
            <a:ext cx="2072585"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25" name="Picture Placeholder 2"/>
          <p:cNvSpPr>
            <a:spLocks noGrp="1" noChangeAspect="1"/>
          </p:cNvSpPr>
          <p:nvPr>
            <p:ph type="pic" sz="quarter" idx="39" hasCustomPrompt="1"/>
          </p:nvPr>
        </p:nvSpPr>
        <p:spPr>
          <a:xfrm>
            <a:off x="6099330" y="2279207"/>
            <a:ext cx="2050157"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10" name="Picture Placeholder 2"/>
          <p:cNvSpPr>
            <a:spLocks noGrp="1" noChangeAspect="1"/>
          </p:cNvSpPr>
          <p:nvPr>
            <p:ph type="pic" sz="quarter" idx="32" hasCustomPrompt="1"/>
          </p:nvPr>
        </p:nvSpPr>
        <p:spPr>
          <a:xfrm>
            <a:off x="4080931" y="-10839"/>
            <a:ext cx="2016827"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30" name="Picture Placeholder 2"/>
          <p:cNvSpPr>
            <a:spLocks noGrp="1" noChangeAspect="1"/>
          </p:cNvSpPr>
          <p:nvPr>
            <p:ph type="pic" sz="quarter" idx="44" hasCustomPrompt="1"/>
          </p:nvPr>
        </p:nvSpPr>
        <p:spPr>
          <a:xfrm>
            <a:off x="4064812" y="4569253"/>
            <a:ext cx="2028662"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23" name="Picture Placeholder 2"/>
          <p:cNvSpPr>
            <a:spLocks noGrp="1" noChangeAspect="1"/>
          </p:cNvSpPr>
          <p:nvPr>
            <p:ph type="pic" sz="quarter" idx="37" hasCustomPrompt="1"/>
          </p:nvPr>
        </p:nvSpPr>
        <p:spPr>
          <a:xfrm>
            <a:off x="2032406" y="2279207"/>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29" name="Picture Placeholder 2"/>
          <p:cNvSpPr>
            <a:spLocks noGrp="1" noChangeAspect="1"/>
          </p:cNvSpPr>
          <p:nvPr>
            <p:ph type="pic" sz="quarter" idx="43" hasCustomPrompt="1"/>
          </p:nvPr>
        </p:nvSpPr>
        <p:spPr>
          <a:xfrm>
            <a:off x="2032406" y="4569253"/>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39" name="Text Placeholder 37"/>
          <p:cNvSpPr>
            <a:spLocks noGrp="1"/>
          </p:cNvSpPr>
          <p:nvPr>
            <p:ph type="body" sz="quarter" idx="49" hasCustomPrompt="1"/>
          </p:nvPr>
        </p:nvSpPr>
        <p:spPr>
          <a:xfrm>
            <a:off x="4395626" y="2700030"/>
            <a:ext cx="1363292" cy="1447800"/>
          </a:xfrm>
        </p:spPr>
        <p:txBody>
          <a:bodyPr anchor="ctr">
            <a:normAutofit/>
          </a:bodyPr>
          <a:lstStyle>
            <a:lvl1pPr marL="0" indent="0" algn="ctr">
              <a:buNone/>
              <a:defRPr sz="2000">
                <a:solidFill>
                  <a:schemeClr val="bg1"/>
                </a:solidFill>
              </a:defRPr>
            </a:lvl1pPr>
          </a:lstStyle>
          <a:p>
            <a:pPr lvl="0"/>
            <a:r>
              <a:rPr lang="en-US" dirty="0"/>
              <a:t>Text Here. Maybe Add Icon.</a:t>
            </a:r>
          </a:p>
        </p:txBody>
      </p:sp>
      <p:sp>
        <p:nvSpPr>
          <p:cNvPr id="40" name="Text Placeholder 37"/>
          <p:cNvSpPr>
            <a:spLocks noGrp="1"/>
          </p:cNvSpPr>
          <p:nvPr>
            <p:ph type="body" sz="quarter" idx="50" hasCustomPrompt="1"/>
          </p:nvPr>
        </p:nvSpPr>
        <p:spPr>
          <a:xfrm>
            <a:off x="6434819" y="4990076"/>
            <a:ext cx="1363292" cy="1447800"/>
          </a:xfrm>
        </p:spPr>
        <p:txBody>
          <a:bodyPr anchor="ctr">
            <a:normAutofit/>
          </a:bodyPr>
          <a:lstStyle>
            <a:lvl1pPr marL="0" indent="0" algn="ctr">
              <a:buNone/>
              <a:defRPr sz="2000">
                <a:solidFill>
                  <a:schemeClr val="bg1"/>
                </a:solidFill>
              </a:defRPr>
            </a:lvl1pPr>
          </a:lstStyle>
          <a:p>
            <a:pPr lvl="0"/>
            <a:r>
              <a:rPr lang="en-US" dirty="0"/>
              <a:t>Text Here. Maybe Add Icon.</a:t>
            </a:r>
          </a:p>
        </p:txBody>
      </p:sp>
      <p:sp>
        <p:nvSpPr>
          <p:cNvPr id="41" name="Text Placeholder 37"/>
          <p:cNvSpPr>
            <a:spLocks noGrp="1"/>
          </p:cNvSpPr>
          <p:nvPr>
            <p:ph type="body" sz="quarter" idx="51" hasCustomPrompt="1"/>
          </p:nvPr>
        </p:nvSpPr>
        <p:spPr>
          <a:xfrm>
            <a:off x="8484027" y="2700030"/>
            <a:ext cx="1363292" cy="1447800"/>
          </a:xfrm>
        </p:spPr>
        <p:txBody>
          <a:bodyPr anchor="ctr">
            <a:normAutofit/>
          </a:bodyPr>
          <a:lstStyle>
            <a:lvl1pPr marL="0" indent="0" algn="ctr">
              <a:buNone/>
              <a:defRPr sz="2000">
                <a:solidFill>
                  <a:schemeClr val="bg1"/>
                </a:solidFill>
              </a:defRPr>
            </a:lvl1pPr>
          </a:lstStyle>
          <a:p>
            <a:pPr lvl="0"/>
            <a:r>
              <a:rPr lang="en-US" dirty="0"/>
              <a:t>Text Here. Maybe Add Icon.</a:t>
            </a:r>
          </a:p>
        </p:txBody>
      </p:sp>
      <p:sp>
        <p:nvSpPr>
          <p:cNvPr id="19" name="Picture Placeholder 2"/>
          <p:cNvSpPr>
            <a:spLocks noGrp="1" noChangeAspect="1"/>
          </p:cNvSpPr>
          <p:nvPr>
            <p:ph type="pic" sz="quarter" idx="29" hasCustomPrompt="1"/>
          </p:nvPr>
        </p:nvSpPr>
        <p:spPr>
          <a:xfrm>
            <a:off x="0" y="-10839"/>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22" name="Picture Placeholder 2"/>
          <p:cNvSpPr>
            <a:spLocks noGrp="1" noChangeAspect="1"/>
          </p:cNvSpPr>
          <p:nvPr>
            <p:ph type="pic" sz="quarter" idx="36" hasCustomPrompt="1"/>
          </p:nvPr>
        </p:nvSpPr>
        <p:spPr>
          <a:xfrm>
            <a:off x="0" y="2279207"/>
            <a:ext cx="2052270" cy="2289447"/>
          </a:xfrm>
          <a:solidFill>
            <a:schemeClr val="tx1">
              <a:lumMod val="20000"/>
              <a:lumOff val="80000"/>
            </a:schemeClr>
          </a:solidFill>
        </p:spPr>
        <p:txBody>
          <a:bodyPr tIns="274320"/>
          <a:lstStyle>
            <a:lvl1pPr marL="0" indent="0" algn="ctr">
              <a:buNone/>
              <a:defRPr sz="2000">
                <a:solidFill>
                  <a:schemeClr val="bg1"/>
                </a:solidFill>
              </a:defRPr>
            </a:lvl1pPr>
          </a:lstStyle>
          <a:p>
            <a:r>
              <a:rPr lang="en-US" dirty="0"/>
              <a:t>Image</a:t>
            </a:r>
            <a:br>
              <a:rPr lang="en-US" dirty="0"/>
            </a:br>
            <a:r>
              <a:rPr lang="en-US" dirty="0"/>
              <a:t>Placeholder</a:t>
            </a:r>
          </a:p>
        </p:txBody>
      </p:sp>
      <p:sp>
        <p:nvSpPr>
          <p:cNvPr id="42" name="Text Placeholder 37"/>
          <p:cNvSpPr>
            <a:spLocks noGrp="1"/>
          </p:cNvSpPr>
          <p:nvPr>
            <p:ph type="body" sz="quarter" idx="52" hasCustomPrompt="1"/>
          </p:nvPr>
        </p:nvSpPr>
        <p:spPr>
          <a:xfrm>
            <a:off x="333424" y="4990076"/>
            <a:ext cx="1363292" cy="1447800"/>
          </a:xfrm>
        </p:spPr>
        <p:txBody>
          <a:bodyPr anchor="ctr">
            <a:normAutofit/>
          </a:bodyPr>
          <a:lstStyle>
            <a:lvl1pPr marL="0" indent="0" algn="ctr">
              <a:buNone/>
              <a:defRPr sz="2000">
                <a:solidFill>
                  <a:schemeClr val="bg1"/>
                </a:solidFill>
              </a:defRPr>
            </a:lvl1pPr>
          </a:lstStyle>
          <a:p>
            <a:pPr lvl="0"/>
            <a:r>
              <a:rPr lang="en-US" dirty="0"/>
              <a:t>Text Here. Maybe Add Icon.</a:t>
            </a:r>
          </a:p>
        </p:txBody>
      </p:sp>
      <p:sp>
        <p:nvSpPr>
          <p:cNvPr id="38" name="Text Placeholder 37"/>
          <p:cNvSpPr>
            <a:spLocks noGrp="1"/>
          </p:cNvSpPr>
          <p:nvPr>
            <p:ph type="body" sz="quarter" idx="48" hasCustomPrompt="1"/>
          </p:nvPr>
        </p:nvSpPr>
        <p:spPr>
          <a:xfrm>
            <a:off x="2364525" y="409984"/>
            <a:ext cx="1363292" cy="1447800"/>
          </a:xfrm>
        </p:spPr>
        <p:txBody>
          <a:bodyPr anchor="ctr">
            <a:normAutofit/>
          </a:bodyPr>
          <a:lstStyle>
            <a:lvl1pPr marL="0" indent="0" algn="ctr">
              <a:buNone/>
              <a:defRPr sz="2000">
                <a:solidFill>
                  <a:schemeClr val="bg1"/>
                </a:solidFill>
              </a:defRPr>
            </a:lvl1pPr>
          </a:lstStyle>
          <a:p>
            <a:pPr lvl="0"/>
            <a:r>
              <a:rPr lang="en-US" dirty="0"/>
              <a:t>Text Here. Maybe Add Icon.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tx1">
              <a:lumMod val="20000"/>
              <a:lumOff val="80000"/>
            </a:schemeClr>
          </a:solidFill>
        </p:spPr>
        <p:txBody>
          <a:bodyPr/>
          <a:lstStyle>
            <a:lvl1pPr marL="0" indent="0" algn="ctr">
              <a:buNone/>
              <a:defRPr baseline="0">
                <a:solidFill>
                  <a:schemeClr val="bg1"/>
                </a:solidFill>
              </a:defRPr>
            </a:lvl1pPr>
          </a:lstStyle>
          <a:p>
            <a:r>
              <a:rPr lang="en-US" dirty="0"/>
              <a:t/>
            </a:r>
            <a:br>
              <a:rPr lang="en-US" dirty="0"/>
            </a:br>
            <a:r>
              <a:rPr lang="en-US" dirty="0"/>
              <a:t>Full Screen Image</a:t>
            </a:r>
          </a:p>
        </p:txBody>
      </p:sp>
      <p:sp>
        <p:nvSpPr>
          <p:cNvPr id="5" name="Text Placeholder 9"/>
          <p:cNvSpPr>
            <a:spLocks noGrp="1"/>
          </p:cNvSpPr>
          <p:nvPr>
            <p:ph type="body" sz="quarter" idx="20" hasCustomPrompt="1"/>
          </p:nvPr>
        </p:nvSpPr>
        <p:spPr>
          <a:xfrm>
            <a:off x="2895600" y="5715000"/>
            <a:ext cx="6400800" cy="762000"/>
          </a:xfrm>
          <a:solidFill>
            <a:schemeClr val="accent1"/>
          </a:solidFill>
        </p:spPr>
        <p:txBody>
          <a:bodyPr tIns="0" anchor="ctr">
            <a:normAutofit/>
          </a:bodyPr>
          <a:lstStyle>
            <a:lvl1pPr marL="0" marR="0" indent="0" algn="ctr" defTabSz="609585" rtl="0" eaLnBrk="1" fontAlgn="auto" latinLnBrk="0" hangingPunct="1">
              <a:lnSpc>
                <a:spcPct val="100000"/>
              </a:lnSpc>
              <a:spcBef>
                <a:spcPts val="800"/>
              </a:spcBef>
              <a:spcAft>
                <a:spcPts val="0"/>
              </a:spcAft>
              <a:buClr>
                <a:schemeClr val="accent1"/>
              </a:buClr>
              <a:buSzTx/>
              <a:buFont typeface="Arial" charset="0"/>
              <a:buNone/>
              <a:tabLst/>
              <a:defRPr sz="1800" b="0" baseline="0">
                <a:solidFill>
                  <a:schemeClr val="bg1"/>
                </a:solidFill>
              </a:defRPr>
            </a:lvl1pPr>
          </a:lstStyle>
          <a:p>
            <a:pPr lvl="0"/>
            <a:r>
              <a:rPr lang="en-US" dirty="0"/>
              <a:t>TIP: Using text over an image can work well</a:t>
            </a:r>
            <a:r>
              <a:rPr lang="en-US"/>
              <a:t>. </a:t>
            </a:r>
            <a:br>
              <a:rPr lang="en-US"/>
            </a:br>
            <a:r>
              <a:rPr lang="en-US" dirty="0"/>
              <a:t>Consider the contrast and legibility if choosing to add text. </a:t>
            </a:r>
          </a:p>
        </p:txBody>
      </p:sp>
    </p:spTree>
    <p:extLst>
      <p:ext uri="{BB962C8B-B14F-4D97-AF65-F5344CB8AC3E}">
        <p14:creationId xmlns:p14="http://schemas.microsoft.com/office/powerpoint/2010/main" val="272736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xt Step">
    <p:spTree>
      <p:nvGrpSpPr>
        <p:cNvPr id="1" name=""/>
        <p:cNvGrpSpPr/>
        <p:nvPr/>
      </p:nvGrpSpPr>
      <p:grpSpPr>
        <a:xfrm>
          <a:off x="0" y="0"/>
          <a:ext cx="0" cy="0"/>
          <a:chOff x="0" y="0"/>
          <a:chExt cx="0" cy="0"/>
        </a:xfrm>
      </p:grpSpPr>
      <p:sp>
        <p:nvSpPr>
          <p:cNvPr id="3" name="Rectangle 2"/>
          <p:cNvSpPr/>
          <p:nvPr userDrawn="1"/>
        </p:nvSpPr>
        <p:spPr>
          <a:xfrm>
            <a:off x="533400" y="0"/>
            <a:ext cx="2667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Tree>
    <p:extLst>
      <p:ext uri="{BB962C8B-B14F-4D97-AF65-F5344CB8AC3E}">
        <p14:creationId xmlns:p14="http://schemas.microsoft.com/office/powerpoint/2010/main" val="33274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le Watch Sample">
    <p:spTree>
      <p:nvGrpSpPr>
        <p:cNvPr id="1" name=""/>
        <p:cNvGrpSpPr/>
        <p:nvPr/>
      </p:nvGrpSpPr>
      <p:grpSpPr>
        <a:xfrm>
          <a:off x="0" y="0"/>
          <a:ext cx="0" cy="0"/>
          <a:chOff x="0" y="0"/>
          <a:chExt cx="0" cy="0"/>
        </a:xfrm>
      </p:grpSpPr>
      <p:sp>
        <p:nvSpPr>
          <p:cNvPr id="7" name="Rectangle 6"/>
          <p:cNvSpPr/>
          <p:nvPr userDrawn="1"/>
        </p:nvSpPr>
        <p:spPr>
          <a:xfrm>
            <a:off x="5486400" y="447"/>
            <a:ext cx="6705600" cy="6857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sp>
        <p:nvSpPr>
          <p:cNvPr id="11"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7620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25388" y="1310481"/>
            <a:ext cx="2452211" cy="4343400"/>
          </a:xfrm>
          <a:prstGeom prst="rect">
            <a:avLst/>
          </a:prstGeom>
        </p:spPr>
      </p:pic>
      <p:sp>
        <p:nvSpPr>
          <p:cNvPr id="14" name="Right Triangle 13"/>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5" name="TextBox 14"/>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91E50229-9CF2-804E-86C1-331AA6BCAD56}" type="slidenum">
              <a:rPr lang="en-US" sz="1200" smtClean="0">
                <a:solidFill>
                  <a:srgbClr val="FFFFFF"/>
                </a:solidFill>
              </a:rPr>
              <a:pPr algn="ctr" defTabSz="1219170"/>
              <a:t>‹#›</a:t>
            </a:fld>
            <a:endParaRPr lang="en-US" sz="1200" dirty="0">
              <a:solidFill>
                <a:srgbClr val="FFFFFF"/>
              </a:solidFill>
            </a:endParaRPr>
          </a:p>
        </p:txBody>
      </p:sp>
      <p:sp>
        <p:nvSpPr>
          <p:cNvPr id="8" name="Picture Placeholder 7"/>
          <p:cNvSpPr>
            <a:spLocks noGrp="1"/>
          </p:cNvSpPr>
          <p:nvPr>
            <p:ph type="pic" sz="quarter" idx="29" hasCustomPrompt="1"/>
          </p:nvPr>
        </p:nvSpPr>
        <p:spPr>
          <a:xfrm>
            <a:off x="9178705" y="2526670"/>
            <a:ext cx="1649240" cy="1936687"/>
          </a:xfrm>
        </p:spPr>
        <p:txBody>
          <a:bodyPr>
            <a:normAutofit/>
          </a:bodyPr>
          <a:lstStyle>
            <a:lvl1pPr marL="0" indent="0" algn="ctr">
              <a:buFontTx/>
              <a:buNone/>
              <a:defRPr sz="2000">
                <a:solidFill>
                  <a:schemeClr val="bg1"/>
                </a:solidFill>
              </a:defRPr>
            </a:lvl1pPr>
          </a:lstStyle>
          <a:p>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Pad Tablet Sample">
    <p:spTree>
      <p:nvGrpSpPr>
        <p:cNvPr id="1" name=""/>
        <p:cNvGrpSpPr/>
        <p:nvPr/>
      </p:nvGrpSpPr>
      <p:grpSpPr>
        <a:xfrm>
          <a:off x="0" y="0"/>
          <a:ext cx="0" cy="0"/>
          <a:chOff x="0" y="0"/>
          <a:chExt cx="0" cy="0"/>
        </a:xfrm>
      </p:grpSpPr>
      <p:sp>
        <p:nvSpPr>
          <p:cNvPr id="7" name="Rectangle 6"/>
          <p:cNvSpPr/>
          <p:nvPr userDrawn="1"/>
        </p:nvSpPr>
        <p:spPr>
          <a:xfrm>
            <a:off x="4572000" y="447"/>
            <a:ext cx="7626875" cy="45715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sp>
        <p:nvSpPr>
          <p:cNvPr id="11" name="Title Placeholder 1"/>
          <p:cNvSpPr>
            <a:spLocks noGrp="1"/>
          </p:cNvSpPr>
          <p:nvPr>
            <p:ph type="title"/>
          </p:nvPr>
        </p:nvSpPr>
        <p:spPr>
          <a:xfrm>
            <a:off x="609955" y="381000"/>
            <a:ext cx="6705237"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670567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67056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iPad Air White wo Shadow.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5027" r="3035"/>
          <a:stretch/>
        </p:blipFill>
        <p:spPr>
          <a:xfrm>
            <a:off x="7424019" y="470377"/>
            <a:ext cx="4326696" cy="6260432"/>
          </a:xfrm>
          <a:prstGeom prst="rect">
            <a:avLst/>
          </a:prstGeom>
        </p:spPr>
      </p:pic>
      <p:sp>
        <p:nvSpPr>
          <p:cNvPr id="4" name="Picture Placeholder 3"/>
          <p:cNvSpPr>
            <a:spLocks noGrp="1"/>
          </p:cNvSpPr>
          <p:nvPr>
            <p:ph type="pic" sz="quarter" idx="10" hasCustomPrompt="1"/>
          </p:nvPr>
        </p:nvSpPr>
        <p:spPr>
          <a:xfrm>
            <a:off x="8030627" y="1144552"/>
            <a:ext cx="3299684" cy="4403725"/>
          </a:xfrm>
          <a:solidFill>
            <a:schemeClr val="tx1">
              <a:lumMod val="20000"/>
              <a:lumOff val="80000"/>
            </a:schemeClr>
          </a:solidFill>
        </p:spPr>
        <p:txBody>
          <a:bodyPr>
            <a:normAutofit/>
          </a:bodyPr>
          <a:lstStyle>
            <a:lvl1pPr marL="0" indent="0" algn="ctr">
              <a:buNone/>
              <a:defRPr sz="1600">
                <a:solidFill>
                  <a:schemeClr val="bg1"/>
                </a:solidFill>
              </a:defRPr>
            </a:lvl1pPr>
          </a:lstStyle>
          <a:p>
            <a:r>
              <a:rPr lang="en-US" dirty="0"/>
              <a:t/>
            </a:r>
            <a:br>
              <a:rPr lang="en-US" dirty="0"/>
            </a:br>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urface Tablet Sample">
    <p:spTree>
      <p:nvGrpSpPr>
        <p:cNvPr id="1" name=""/>
        <p:cNvGrpSpPr/>
        <p:nvPr/>
      </p:nvGrpSpPr>
      <p:grpSpPr>
        <a:xfrm>
          <a:off x="0" y="0"/>
          <a:ext cx="0" cy="0"/>
          <a:chOff x="0" y="0"/>
          <a:chExt cx="0" cy="0"/>
        </a:xfrm>
      </p:grpSpPr>
      <p:sp>
        <p:nvSpPr>
          <p:cNvPr id="7" name="Rectangle 6"/>
          <p:cNvSpPr/>
          <p:nvPr userDrawn="1"/>
        </p:nvSpPr>
        <p:spPr>
          <a:xfrm>
            <a:off x="6317725" y="0"/>
            <a:ext cx="5874275" cy="5104953"/>
          </a:xfrm>
          <a:prstGeom prst="rect">
            <a:avLst/>
          </a:prstGeom>
          <a:gradFill>
            <a:gsLst>
              <a:gs pos="52000">
                <a:schemeClr val="bg1">
                  <a:alpha val="80000"/>
                </a:schemeClr>
              </a:gs>
              <a:gs pos="100000">
                <a:schemeClr val="accent5">
                  <a:lumMod val="10000"/>
                  <a:lumOff val="90000"/>
                </a:schemeClr>
              </a:gs>
            </a:gsLst>
            <a:lin ang="189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sp>
        <p:nvSpPr>
          <p:cNvPr id="11" name="Title Placeholder 1"/>
          <p:cNvSpPr>
            <a:spLocks noGrp="1"/>
          </p:cNvSpPr>
          <p:nvPr>
            <p:ph type="title"/>
          </p:nvPr>
        </p:nvSpPr>
        <p:spPr>
          <a:xfrm>
            <a:off x="609955" y="381000"/>
            <a:ext cx="10972445"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1097315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8400" y="1669417"/>
            <a:ext cx="5757704" cy="3670536"/>
          </a:xfrm>
          <a:prstGeom prst="rect">
            <a:avLst/>
          </a:prstGeom>
        </p:spPr>
      </p:pic>
      <p:sp>
        <p:nvSpPr>
          <p:cNvPr id="4" name="Picture Placeholder 3"/>
          <p:cNvSpPr>
            <a:spLocks noGrp="1"/>
          </p:cNvSpPr>
          <p:nvPr>
            <p:ph type="pic" sz="quarter" idx="10" hasCustomPrompt="1"/>
          </p:nvPr>
        </p:nvSpPr>
        <p:spPr>
          <a:xfrm>
            <a:off x="6553200" y="1980054"/>
            <a:ext cx="4625856" cy="3018208"/>
          </a:xfrm>
          <a:solidFill>
            <a:schemeClr val="tx1">
              <a:lumMod val="20000"/>
              <a:lumOff val="80000"/>
            </a:schemeClr>
          </a:solidFill>
        </p:spPr>
        <p:txBody>
          <a:bodyPr>
            <a:normAutofit/>
          </a:bodyPr>
          <a:lstStyle>
            <a:lvl1pPr marL="0" indent="0" algn="ctr">
              <a:buNone/>
              <a:defRPr sz="1600">
                <a:solidFill>
                  <a:schemeClr val="bg1"/>
                </a:solidFill>
              </a:defRPr>
            </a:lvl1pPr>
          </a:lstStyle>
          <a:p>
            <a:r>
              <a:rPr lang="en-US" dirty="0"/>
              <a:t/>
            </a:r>
            <a:br>
              <a:rPr lang="en-US" dirty="0"/>
            </a:br>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cbook Sample">
    <p:spTree>
      <p:nvGrpSpPr>
        <p:cNvPr id="1" name=""/>
        <p:cNvGrpSpPr/>
        <p:nvPr/>
      </p:nvGrpSpPr>
      <p:grpSpPr>
        <a:xfrm>
          <a:off x="0" y="0"/>
          <a:ext cx="0" cy="0"/>
          <a:chOff x="0" y="0"/>
          <a:chExt cx="0" cy="0"/>
        </a:xfrm>
      </p:grpSpPr>
      <p:sp>
        <p:nvSpPr>
          <p:cNvPr id="9" name="Rectangle 8"/>
          <p:cNvSpPr/>
          <p:nvPr userDrawn="1"/>
        </p:nvSpPr>
        <p:spPr>
          <a:xfrm>
            <a:off x="5493275" y="447"/>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7103" y="1485040"/>
            <a:ext cx="6235173" cy="3632854"/>
          </a:xfrm>
          <a:prstGeom prst="rect">
            <a:avLst/>
          </a:prstGeom>
        </p:spPr>
      </p:pic>
      <p:sp>
        <p:nvSpPr>
          <p:cNvPr id="11" name="Title Placeholder 1"/>
          <p:cNvSpPr>
            <a:spLocks noGrp="1"/>
          </p:cNvSpPr>
          <p:nvPr>
            <p:ph type="title"/>
          </p:nvPr>
        </p:nvSpPr>
        <p:spPr>
          <a:xfrm>
            <a:off x="609955" y="381000"/>
            <a:ext cx="10972445"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1097315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hasCustomPrompt="1"/>
          </p:nvPr>
        </p:nvSpPr>
        <p:spPr>
          <a:xfrm>
            <a:off x="6723934" y="1815051"/>
            <a:ext cx="4434496" cy="2777576"/>
          </a:xfrm>
          <a:solidFill>
            <a:schemeClr val="tx1">
              <a:lumMod val="20000"/>
              <a:lumOff val="80000"/>
            </a:schemeClr>
          </a:solidFill>
        </p:spPr>
        <p:txBody>
          <a:bodyPr>
            <a:normAutofit/>
          </a:bodyPr>
          <a:lstStyle>
            <a:lvl1pPr marL="0" indent="0" algn="ctr">
              <a:buNone/>
              <a:defRPr sz="1600">
                <a:solidFill>
                  <a:schemeClr val="bg1"/>
                </a:solidFill>
              </a:defRPr>
            </a:lvl1pPr>
          </a:lstStyle>
          <a:p>
            <a:r>
              <a:rPr lang="en-US" dirty="0"/>
              <a:t/>
            </a:r>
            <a:br>
              <a:rPr lang="en-US" dirty="0"/>
            </a:br>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aptop Sample">
    <p:spTree>
      <p:nvGrpSpPr>
        <p:cNvPr id="1" name=""/>
        <p:cNvGrpSpPr/>
        <p:nvPr/>
      </p:nvGrpSpPr>
      <p:grpSpPr>
        <a:xfrm>
          <a:off x="0" y="0"/>
          <a:ext cx="0" cy="0"/>
          <a:chOff x="0" y="0"/>
          <a:chExt cx="0" cy="0"/>
        </a:xfrm>
      </p:grpSpPr>
      <p:sp>
        <p:nvSpPr>
          <p:cNvPr id="9" name="Rectangle 8"/>
          <p:cNvSpPr/>
          <p:nvPr userDrawn="1"/>
        </p:nvSpPr>
        <p:spPr>
          <a:xfrm>
            <a:off x="5493275" y="447"/>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3200" y="1485040"/>
            <a:ext cx="5515466" cy="3632854"/>
          </a:xfrm>
          <a:prstGeom prst="rect">
            <a:avLst/>
          </a:prstGeom>
        </p:spPr>
      </p:pic>
      <p:sp>
        <p:nvSpPr>
          <p:cNvPr id="11" name="Title Placeholder 1"/>
          <p:cNvSpPr>
            <a:spLocks noGrp="1"/>
          </p:cNvSpPr>
          <p:nvPr>
            <p:ph type="title"/>
          </p:nvPr>
        </p:nvSpPr>
        <p:spPr>
          <a:xfrm>
            <a:off x="609955" y="381000"/>
            <a:ext cx="10972445"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1097315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hasCustomPrompt="1"/>
          </p:nvPr>
        </p:nvSpPr>
        <p:spPr>
          <a:xfrm>
            <a:off x="7200181" y="1760050"/>
            <a:ext cx="4207615" cy="2461315"/>
          </a:xfrm>
          <a:solidFill>
            <a:schemeClr val="tx1">
              <a:lumMod val="20000"/>
              <a:lumOff val="80000"/>
            </a:schemeClr>
          </a:solidFill>
        </p:spPr>
        <p:txBody>
          <a:bodyPr>
            <a:normAutofit/>
          </a:bodyPr>
          <a:lstStyle>
            <a:lvl1pPr marL="0" indent="0" algn="ctr">
              <a:buNone/>
              <a:defRPr sz="1600">
                <a:solidFill>
                  <a:schemeClr val="bg1"/>
                </a:solidFill>
              </a:defRPr>
            </a:lvl1pPr>
          </a:lstStyle>
          <a:p>
            <a:r>
              <a:rPr lang="en-US" dirty="0"/>
              <a:t/>
            </a:r>
            <a:br>
              <a:rPr lang="en-US" dirty="0"/>
            </a:br>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c Sample">
    <p:spTree>
      <p:nvGrpSpPr>
        <p:cNvPr id="1" name=""/>
        <p:cNvGrpSpPr/>
        <p:nvPr/>
      </p:nvGrpSpPr>
      <p:grpSpPr>
        <a:xfrm>
          <a:off x="0" y="0"/>
          <a:ext cx="0" cy="0"/>
          <a:chOff x="0" y="0"/>
          <a:chExt cx="0" cy="0"/>
        </a:xfrm>
      </p:grpSpPr>
      <p:sp>
        <p:nvSpPr>
          <p:cNvPr id="10" name="Rectangle 9"/>
          <p:cNvSpPr/>
          <p:nvPr userDrawn="1"/>
        </p:nvSpPr>
        <p:spPr>
          <a:xfrm>
            <a:off x="5493275" y="447"/>
            <a:ext cx="6705600" cy="4114353"/>
          </a:xfrm>
          <a:prstGeom prst="rect">
            <a:avLst/>
          </a:prstGeom>
          <a:gradFill>
            <a:gsLst>
              <a:gs pos="0">
                <a:schemeClr val="bg1">
                  <a:alpha val="80000"/>
                </a:schemeClr>
              </a:gs>
              <a:gs pos="100000">
                <a:schemeClr val="accent5">
                  <a:lumMod val="10000"/>
                  <a:lumOff val="9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900" dirty="0">
              <a:solidFill>
                <a:srgbClr val="FFFFFF"/>
              </a:solidFill>
            </a:endParaRPr>
          </a:p>
        </p:txBody>
      </p:sp>
      <p:pic>
        <p:nvPicPr>
          <p:cNvPr id="8" name="Picture 7" descr="iMa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4958" y="1021657"/>
            <a:ext cx="5989535" cy="5249652"/>
          </a:xfrm>
          <a:prstGeom prst="rect">
            <a:avLst/>
          </a:prstGeom>
        </p:spPr>
      </p:pic>
      <p:sp>
        <p:nvSpPr>
          <p:cNvPr id="11" name="Title Placeholder 1"/>
          <p:cNvSpPr>
            <a:spLocks noGrp="1"/>
          </p:cNvSpPr>
          <p:nvPr>
            <p:ph type="title"/>
          </p:nvPr>
        </p:nvSpPr>
        <p:spPr>
          <a:xfrm>
            <a:off x="609955" y="381000"/>
            <a:ext cx="10972445" cy="524999"/>
          </a:xfrm>
          <a:prstGeom prst="rect">
            <a:avLst/>
          </a:prstGeom>
        </p:spPr>
        <p:txBody>
          <a:bodyPr vert="horz" lIns="0" tIns="0" rIns="0" bIns="0" rtlCol="0" anchor="t" anchorCtr="0">
            <a:noAutofit/>
          </a:bodyPr>
          <a:lstStyle/>
          <a:p>
            <a:r>
              <a:rPr lang="en-US" dirty="0"/>
              <a:t>Click to edit slide headline</a:t>
            </a:r>
          </a:p>
        </p:txBody>
      </p:sp>
      <p:sp>
        <p:nvSpPr>
          <p:cNvPr id="12" name="Text Placeholder 2"/>
          <p:cNvSpPr>
            <a:spLocks noGrp="1"/>
          </p:cNvSpPr>
          <p:nvPr>
            <p:ph type="body" idx="28" hasCustomPrompt="1"/>
          </p:nvPr>
        </p:nvSpPr>
        <p:spPr>
          <a:xfrm>
            <a:off x="609600" y="140718"/>
            <a:ext cx="10973154"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
        <p:nvSpPr>
          <p:cNvPr id="13" name="Content Placeholder 2"/>
          <p:cNvSpPr>
            <a:spLocks noGrp="1"/>
          </p:cNvSpPr>
          <p:nvPr>
            <p:ph idx="1"/>
          </p:nvPr>
        </p:nvSpPr>
        <p:spPr>
          <a:xfrm>
            <a:off x="609600" y="1219200"/>
            <a:ext cx="5334000" cy="4525963"/>
          </a:xfrm>
        </p:spPr>
        <p:txBody>
          <a:bodyPr/>
          <a:lstStyle>
            <a:lvl1pPr>
              <a:defRPr sz="2667"/>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0" hasCustomPrompt="1"/>
          </p:nvPr>
        </p:nvSpPr>
        <p:spPr>
          <a:xfrm>
            <a:off x="7042975" y="1769583"/>
            <a:ext cx="4375506" cy="2461315"/>
          </a:xfrm>
          <a:solidFill>
            <a:schemeClr val="tx1">
              <a:lumMod val="20000"/>
              <a:lumOff val="80000"/>
            </a:schemeClr>
          </a:solidFill>
        </p:spPr>
        <p:txBody>
          <a:bodyPr>
            <a:normAutofit/>
          </a:bodyPr>
          <a:lstStyle>
            <a:lvl1pPr marL="0" indent="0" algn="ctr">
              <a:buNone/>
              <a:defRPr sz="1600">
                <a:solidFill>
                  <a:schemeClr val="bg1"/>
                </a:solidFill>
              </a:defRPr>
            </a:lvl1pPr>
          </a:lstStyle>
          <a:p>
            <a:r>
              <a:rPr lang="en-US" dirty="0"/>
              <a:t/>
            </a:r>
            <a:br>
              <a:rPr lang="en-US" dirty="0"/>
            </a:br>
            <a:r>
              <a:rPr lang="en-US" dirty="0"/>
              <a:t>Add Image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s 1">
    <p:spTree>
      <p:nvGrpSpPr>
        <p:cNvPr id="1" name=""/>
        <p:cNvGrpSpPr/>
        <p:nvPr/>
      </p:nvGrpSpPr>
      <p:grpSpPr>
        <a:xfrm>
          <a:off x="0" y="0"/>
          <a:ext cx="0" cy="0"/>
          <a:chOff x="0" y="0"/>
          <a:chExt cx="0" cy="0"/>
        </a:xfrm>
      </p:grpSpPr>
      <p:grpSp>
        <p:nvGrpSpPr>
          <p:cNvPr id="2" name="Group 3"/>
          <p:cNvGrpSpPr/>
          <p:nvPr userDrawn="1"/>
        </p:nvGrpSpPr>
        <p:grpSpPr>
          <a:xfrm>
            <a:off x="959089" y="1104576"/>
            <a:ext cx="10851911" cy="5078313"/>
            <a:chOff x="959089" y="1104576"/>
            <a:chExt cx="10851911" cy="5078313"/>
          </a:xfrm>
        </p:grpSpPr>
        <p:sp>
          <p:nvSpPr>
            <p:cNvPr id="5" name="TextBox 4"/>
            <p:cNvSpPr txBox="1"/>
            <p:nvPr/>
          </p:nvSpPr>
          <p:spPr>
            <a:xfrm>
              <a:off x="959089" y="1104576"/>
              <a:ext cx="1447800" cy="5078313"/>
            </a:xfrm>
            <a:prstGeom prst="rect">
              <a:avLst/>
            </a:prstGeom>
            <a:noFill/>
          </p:spPr>
          <p:txBody>
            <a:bodyPr wrap="square" rtlCol="0">
              <a:spAutoFit/>
            </a:bodyPr>
            <a:lstStyle/>
            <a:p>
              <a:pPr defTabSz="1219170">
                <a:lnSpc>
                  <a:spcPct val="300000"/>
                </a:lnSpc>
              </a:pPr>
              <a:r>
                <a:rPr lang="en-US" sz="900" dirty="0">
                  <a:solidFill>
                    <a:srgbClr val="3C3C3C"/>
                  </a:solidFill>
                </a:rPr>
                <a:t>API</a:t>
              </a:r>
            </a:p>
            <a:p>
              <a:pPr defTabSz="1219170">
                <a:lnSpc>
                  <a:spcPct val="300000"/>
                </a:lnSpc>
              </a:pPr>
              <a:r>
                <a:rPr lang="en-US" sz="900" dirty="0">
                  <a:solidFill>
                    <a:srgbClr val="3C3C3C"/>
                  </a:solidFill>
                </a:rPr>
                <a:t>Application</a:t>
              </a:r>
            </a:p>
            <a:p>
              <a:pPr defTabSz="1219170">
                <a:lnSpc>
                  <a:spcPct val="300000"/>
                </a:lnSpc>
              </a:pPr>
              <a:r>
                <a:rPr lang="en-US" sz="900" dirty="0">
                  <a:solidFill>
                    <a:srgbClr val="3C3C3C"/>
                  </a:solidFill>
                </a:rPr>
                <a:t>Architecture</a:t>
              </a:r>
            </a:p>
            <a:p>
              <a:pPr defTabSz="1219170">
                <a:lnSpc>
                  <a:spcPct val="300000"/>
                </a:lnSpc>
              </a:pPr>
              <a:r>
                <a:rPr lang="en-US" sz="900" dirty="0">
                  <a:solidFill>
                    <a:srgbClr val="3C3C3C"/>
                  </a:solidFill>
                </a:rPr>
                <a:t>Agile Development</a:t>
              </a:r>
            </a:p>
            <a:p>
              <a:pPr defTabSz="1219170">
                <a:lnSpc>
                  <a:spcPct val="300000"/>
                </a:lnSpc>
              </a:pPr>
              <a:r>
                <a:rPr lang="en-US" sz="900" dirty="0">
                  <a:solidFill>
                    <a:srgbClr val="3C3C3C"/>
                  </a:solidFill>
                </a:rPr>
                <a:t>Arrow - Pointer</a:t>
              </a:r>
            </a:p>
            <a:p>
              <a:pPr defTabSz="1219170">
                <a:lnSpc>
                  <a:spcPct val="300000"/>
                </a:lnSpc>
              </a:pPr>
              <a:r>
                <a:rPr lang="en-US" sz="900" dirty="0">
                  <a:solidFill>
                    <a:srgbClr val="3C3C3C"/>
                  </a:solidFill>
                </a:rPr>
                <a:t>Arrow - Single</a:t>
              </a:r>
            </a:p>
            <a:p>
              <a:pPr defTabSz="1219170">
                <a:lnSpc>
                  <a:spcPct val="300000"/>
                </a:lnSpc>
              </a:pPr>
              <a:r>
                <a:rPr lang="en-US" sz="900" dirty="0">
                  <a:solidFill>
                    <a:srgbClr val="3C3C3C"/>
                  </a:solidFill>
                </a:rPr>
                <a:t>Arrow - Bi-directional</a:t>
              </a:r>
            </a:p>
            <a:p>
              <a:pPr defTabSz="1219170">
                <a:lnSpc>
                  <a:spcPct val="300000"/>
                </a:lnSpc>
              </a:pPr>
              <a:r>
                <a:rPr lang="en-US" sz="900" dirty="0">
                  <a:solidFill>
                    <a:srgbClr val="3C3C3C"/>
                  </a:solidFill>
                </a:rPr>
                <a:t>Arrow - Cycle</a:t>
              </a:r>
            </a:p>
            <a:p>
              <a:pPr defTabSz="1219170">
                <a:lnSpc>
                  <a:spcPct val="300000"/>
                </a:lnSpc>
              </a:pPr>
              <a:r>
                <a:rPr lang="en-US" sz="900" dirty="0">
                  <a:solidFill>
                    <a:srgbClr val="3C3C3C"/>
                  </a:solidFill>
                </a:rPr>
                <a:t>Arrow - Cycle 2</a:t>
              </a:r>
            </a:p>
            <a:p>
              <a:pPr defTabSz="1219170">
                <a:lnSpc>
                  <a:spcPct val="300000"/>
                </a:lnSpc>
              </a:pPr>
              <a:r>
                <a:rPr lang="en-US" sz="900" dirty="0">
                  <a:solidFill>
                    <a:srgbClr val="3C3C3C"/>
                  </a:solidFill>
                </a:rPr>
                <a:t>Arrow - Flexible</a:t>
              </a:r>
            </a:p>
            <a:p>
              <a:pPr defTabSz="1219170">
                <a:lnSpc>
                  <a:spcPct val="300000"/>
                </a:lnSpc>
              </a:pPr>
              <a:r>
                <a:rPr lang="en-US" sz="900" dirty="0">
                  <a:solidFill>
                    <a:srgbClr val="3C3C3C"/>
                  </a:solidFill>
                </a:rPr>
                <a:t>Arrow - Forward</a:t>
              </a:r>
            </a:p>
            <a:p>
              <a:pPr defTabSz="1219170">
                <a:lnSpc>
                  <a:spcPct val="300000"/>
                </a:lnSpc>
              </a:pPr>
              <a:r>
                <a:rPr lang="en-US" sz="900" dirty="0">
                  <a:solidFill>
                    <a:srgbClr val="3C3C3C"/>
                  </a:solidFill>
                </a:rPr>
                <a:t>Arrow - Merge</a:t>
              </a:r>
            </a:p>
          </p:txBody>
        </p:sp>
        <p:sp>
          <p:nvSpPr>
            <p:cNvPr id="6" name="TextBox 5"/>
            <p:cNvSpPr txBox="1"/>
            <p:nvPr/>
          </p:nvSpPr>
          <p:spPr>
            <a:xfrm>
              <a:off x="2839911" y="1104576"/>
              <a:ext cx="1447800" cy="5078313"/>
            </a:xfrm>
            <a:prstGeom prst="rect">
              <a:avLst/>
            </a:prstGeom>
            <a:noFill/>
          </p:spPr>
          <p:txBody>
            <a:bodyPr wrap="square" rtlCol="0">
              <a:spAutoFit/>
            </a:bodyPr>
            <a:lstStyle/>
            <a:p>
              <a:pPr defTabSz="1219170">
                <a:lnSpc>
                  <a:spcPct val="300000"/>
                </a:lnSpc>
              </a:pPr>
              <a:r>
                <a:rPr lang="en-US" sz="900" dirty="0">
                  <a:solidFill>
                    <a:srgbClr val="3C3C3C"/>
                  </a:solidFill>
                </a:rPr>
                <a:t>Arrow - Switch</a:t>
              </a:r>
            </a:p>
            <a:p>
              <a:pPr defTabSz="1219170">
                <a:lnSpc>
                  <a:spcPct val="300000"/>
                </a:lnSpc>
              </a:pPr>
              <a:r>
                <a:rPr lang="en-US" sz="900" dirty="0">
                  <a:solidFill>
                    <a:srgbClr val="3C3C3C"/>
                  </a:solidFill>
                </a:rPr>
                <a:t>Arrow - Growth</a:t>
              </a:r>
            </a:p>
            <a:p>
              <a:pPr defTabSz="1219170">
                <a:lnSpc>
                  <a:spcPct val="300000"/>
                </a:lnSpc>
              </a:pPr>
              <a:r>
                <a:rPr lang="en-US" sz="900" dirty="0">
                  <a:solidFill>
                    <a:srgbClr val="3C3C3C"/>
                  </a:solidFill>
                </a:rPr>
                <a:t>Arrow - Crossover</a:t>
              </a:r>
            </a:p>
            <a:p>
              <a:pPr defTabSz="1219170">
                <a:lnSpc>
                  <a:spcPct val="300000"/>
                </a:lnSpc>
              </a:pPr>
              <a:r>
                <a:rPr lang="en-US" sz="900" dirty="0">
                  <a:solidFill>
                    <a:srgbClr val="3C3C3C"/>
                  </a:solidFill>
                </a:rPr>
                <a:t>Arrow - Multi</a:t>
              </a:r>
            </a:p>
            <a:p>
              <a:pPr defTabSz="1219170">
                <a:lnSpc>
                  <a:spcPct val="300000"/>
                </a:lnSpc>
              </a:pPr>
              <a:r>
                <a:rPr lang="en-US" sz="900" dirty="0">
                  <a:solidFill>
                    <a:srgbClr val="3C3C3C"/>
                  </a:solidFill>
                </a:rPr>
                <a:t>Award</a:t>
              </a:r>
            </a:p>
            <a:p>
              <a:pPr defTabSz="1219170">
                <a:lnSpc>
                  <a:spcPct val="300000"/>
                </a:lnSpc>
              </a:pPr>
              <a:r>
                <a:rPr lang="en-US" sz="900" dirty="0">
                  <a:solidFill>
                    <a:srgbClr val="3C3C3C"/>
                  </a:solidFill>
                </a:rPr>
                <a:t>Book 1</a:t>
              </a:r>
            </a:p>
            <a:p>
              <a:pPr defTabSz="1219170">
                <a:lnSpc>
                  <a:spcPct val="300000"/>
                </a:lnSpc>
              </a:pPr>
              <a:r>
                <a:rPr lang="en-US" sz="900" dirty="0">
                  <a:solidFill>
                    <a:srgbClr val="3C3C3C"/>
                  </a:solidFill>
                </a:rPr>
                <a:t>Book 2</a:t>
              </a:r>
            </a:p>
            <a:p>
              <a:pPr defTabSz="1219170">
                <a:lnSpc>
                  <a:spcPct val="300000"/>
                </a:lnSpc>
              </a:pPr>
              <a:r>
                <a:rPr lang="en-US" sz="900" dirty="0">
                  <a:solidFill>
                    <a:srgbClr val="3C3C3C"/>
                  </a:solidFill>
                </a:rPr>
                <a:t>Book 3</a:t>
              </a:r>
            </a:p>
            <a:p>
              <a:pPr defTabSz="1219170">
                <a:lnSpc>
                  <a:spcPct val="300000"/>
                </a:lnSpc>
              </a:pPr>
              <a:r>
                <a:rPr lang="en-US" sz="900" dirty="0">
                  <a:solidFill>
                    <a:srgbClr val="3C3C3C"/>
                  </a:solidFill>
                </a:rPr>
                <a:t>Box</a:t>
              </a:r>
            </a:p>
            <a:p>
              <a:pPr defTabSz="1219170">
                <a:lnSpc>
                  <a:spcPct val="300000"/>
                </a:lnSpc>
              </a:pPr>
              <a:r>
                <a:rPr lang="en-US" sz="900" dirty="0">
                  <a:solidFill>
                    <a:srgbClr val="3C3C3C"/>
                  </a:solidFill>
                </a:rPr>
                <a:t>Briefcase</a:t>
              </a:r>
            </a:p>
            <a:p>
              <a:pPr defTabSz="1219170">
                <a:lnSpc>
                  <a:spcPct val="300000"/>
                </a:lnSpc>
              </a:pPr>
              <a:r>
                <a:rPr lang="en-US" sz="900" dirty="0">
                  <a:solidFill>
                    <a:srgbClr val="3C3C3C"/>
                  </a:solidFill>
                </a:rPr>
                <a:t>Building - Bank</a:t>
              </a:r>
            </a:p>
            <a:p>
              <a:pPr defTabSz="1219170">
                <a:lnSpc>
                  <a:spcPct val="300000"/>
                </a:lnSpc>
              </a:pPr>
              <a:r>
                <a:rPr lang="en-US" sz="900" dirty="0">
                  <a:solidFill>
                    <a:srgbClr val="3C3C3C"/>
                  </a:solidFill>
                </a:rPr>
                <a:t>Building - Government</a:t>
              </a:r>
            </a:p>
          </p:txBody>
        </p:sp>
        <p:sp>
          <p:nvSpPr>
            <p:cNvPr id="9" name="TextBox 8"/>
            <p:cNvSpPr txBox="1"/>
            <p:nvPr/>
          </p:nvSpPr>
          <p:spPr>
            <a:xfrm>
              <a:off x="4720733" y="1104576"/>
              <a:ext cx="1447800" cy="5078313"/>
            </a:xfrm>
            <a:prstGeom prst="rect">
              <a:avLst/>
            </a:prstGeom>
            <a:noFill/>
          </p:spPr>
          <p:txBody>
            <a:bodyPr wrap="square" rtlCol="0">
              <a:spAutoFit/>
            </a:bodyPr>
            <a:lstStyle/>
            <a:p>
              <a:pPr defTabSz="1219170">
                <a:lnSpc>
                  <a:spcPct val="300000"/>
                </a:lnSpc>
              </a:pPr>
              <a:r>
                <a:rPr lang="en-US" sz="900" dirty="0">
                  <a:solidFill>
                    <a:srgbClr val="3C3C3C"/>
                  </a:solidFill>
                </a:rPr>
                <a:t>Building - Home</a:t>
              </a:r>
            </a:p>
            <a:p>
              <a:pPr defTabSz="1219170">
                <a:lnSpc>
                  <a:spcPct val="300000"/>
                </a:lnSpc>
              </a:pPr>
              <a:r>
                <a:rPr lang="en-US" sz="900" dirty="0">
                  <a:solidFill>
                    <a:srgbClr val="3C3C3C"/>
                  </a:solidFill>
                </a:rPr>
                <a:t>Building - Hospital</a:t>
              </a:r>
            </a:p>
            <a:p>
              <a:pPr defTabSz="1219170">
                <a:lnSpc>
                  <a:spcPct val="300000"/>
                </a:lnSpc>
              </a:pPr>
              <a:r>
                <a:rPr lang="en-US" sz="900" dirty="0">
                  <a:solidFill>
                    <a:srgbClr val="3C3C3C"/>
                  </a:solidFill>
                </a:rPr>
                <a:t>Building - Office</a:t>
              </a:r>
            </a:p>
            <a:p>
              <a:pPr defTabSz="1219170">
                <a:lnSpc>
                  <a:spcPct val="300000"/>
                </a:lnSpc>
              </a:pPr>
              <a:r>
                <a:rPr lang="en-US" sz="900" dirty="0">
                  <a:solidFill>
                    <a:srgbClr val="3C3C3C"/>
                  </a:solidFill>
                </a:rPr>
                <a:t>Bullseye</a:t>
              </a:r>
            </a:p>
            <a:p>
              <a:pPr defTabSz="1219170">
                <a:lnSpc>
                  <a:spcPct val="300000"/>
                </a:lnSpc>
              </a:pPr>
              <a:r>
                <a:rPr lang="en-US" sz="900" dirty="0">
                  <a:solidFill>
                    <a:srgbClr val="3C3C3C"/>
                  </a:solidFill>
                </a:rPr>
                <a:t>Calendar</a:t>
              </a:r>
            </a:p>
            <a:p>
              <a:pPr defTabSz="1219170">
                <a:lnSpc>
                  <a:spcPct val="300000"/>
                </a:lnSpc>
              </a:pPr>
              <a:r>
                <a:rPr lang="en-US" sz="900" dirty="0">
                  <a:solidFill>
                    <a:srgbClr val="3C3C3C"/>
                  </a:solidFill>
                </a:rPr>
                <a:t>Chart - Analytics</a:t>
              </a:r>
            </a:p>
            <a:p>
              <a:pPr defTabSz="1219170">
                <a:lnSpc>
                  <a:spcPct val="300000"/>
                </a:lnSpc>
              </a:pPr>
              <a:r>
                <a:rPr lang="en-US" sz="900" dirty="0">
                  <a:solidFill>
                    <a:srgbClr val="3C3C3C"/>
                  </a:solidFill>
                </a:rPr>
                <a:t>Chart - Bar</a:t>
              </a:r>
            </a:p>
            <a:p>
              <a:pPr defTabSz="1219170">
                <a:lnSpc>
                  <a:spcPct val="300000"/>
                </a:lnSpc>
              </a:pPr>
              <a:r>
                <a:rPr lang="en-US" sz="900" dirty="0">
                  <a:solidFill>
                    <a:srgbClr val="3C3C3C"/>
                  </a:solidFill>
                </a:rPr>
                <a:t>Chart - Growth</a:t>
              </a:r>
            </a:p>
            <a:p>
              <a:pPr defTabSz="1219170">
                <a:lnSpc>
                  <a:spcPct val="300000"/>
                </a:lnSpc>
              </a:pPr>
              <a:r>
                <a:rPr lang="en-US" sz="900" dirty="0">
                  <a:solidFill>
                    <a:srgbClr val="3C3C3C"/>
                  </a:solidFill>
                </a:rPr>
                <a:t>Chart - Pie 1</a:t>
              </a:r>
            </a:p>
            <a:p>
              <a:pPr defTabSz="1219170">
                <a:lnSpc>
                  <a:spcPct val="300000"/>
                </a:lnSpc>
              </a:pPr>
              <a:r>
                <a:rPr lang="en-US" sz="900" dirty="0">
                  <a:solidFill>
                    <a:srgbClr val="3C3C3C"/>
                  </a:solidFill>
                </a:rPr>
                <a:t>Chart - Pie 2</a:t>
              </a:r>
            </a:p>
            <a:p>
              <a:pPr defTabSz="1219170">
                <a:lnSpc>
                  <a:spcPct val="300000"/>
                </a:lnSpc>
              </a:pPr>
              <a:r>
                <a:rPr lang="en-US" sz="900" dirty="0">
                  <a:solidFill>
                    <a:srgbClr val="3C3C3C"/>
                  </a:solidFill>
                </a:rPr>
                <a:t>Check box</a:t>
              </a:r>
            </a:p>
            <a:p>
              <a:pPr defTabSz="1219170">
                <a:lnSpc>
                  <a:spcPct val="300000"/>
                </a:lnSpc>
              </a:pPr>
              <a:r>
                <a:rPr lang="en-US" sz="900" dirty="0">
                  <a:solidFill>
                    <a:srgbClr val="3C3C3C"/>
                  </a:solidFill>
                </a:rPr>
                <a:t>Checklist</a:t>
              </a:r>
            </a:p>
          </p:txBody>
        </p:sp>
        <p:sp>
          <p:nvSpPr>
            <p:cNvPr id="10" name="TextBox 9"/>
            <p:cNvSpPr txBox="1"/>
            <p:nvPr/>
          </p:nvSpPr>
          <p:spPr>
            <a:xfrm>
              <a:off x="6601555" y="1104576"/>
              <a:ext cx="1447800" cy="5078313"/>
            </a:xfrm>
            <a:prstGeom prst="rect">
              <a:avLst/>
            </a:prstGeom>
            <a:noFill/>
          </p:spPr>
          <p:txBody>
            <a:bodyPr wrap="square" rtlCol="0">
              <a:spAutoFit/>
            </a:bodyPr>
            <a:lstStyle/>
            <a:p>
              <a:pPr defTabSz="1219170">
                <a:lnSpc>
                  <a:spcPct val="300000"/>
                </a:lnSpc>
              </a:pPr>
              <a:r>
                <a:rPr lang="en-US" sz="900" dirty="0">
                  <a:solidFill>
                    <a:srgbClr val="3C3C3C"/>
                  </a:solidFill>
                </a:rPr>
                <a:t>Cloud - Solid</a:t>
              </a:r>
            </a:p>
            <a:p>
              <a:pPr defTabSz="1219170">
                <a:lnSpc>
                  <a:spcPct val="300000"/>
                </a:lnSpc>
              </a:pPr>
              <a:r>
                <a:rPr lang="en-US" sz="900" dirty="0">
                  <a:solidFill>
                    <a:srgbClr val="3C3C3C"/>
                  </a:solidFill>
                </a:rPr>
                <a:t>Cloud - Outline</a:t>
              </a:r>
            </a:p>
            <a:p>
              <a:pPr defTabSz="1219170">
                <a:lnSpc>
                  <a:spcPct val="300000"/>
                </a:lnSpc>
              </a:pPr>
              <a:r>
                <a:rPr lang="en-US" sz="900" dirty="0">
                  <a:solidFill>
                    <a:srgbClr val="3C3C3C"/>
                  </a:solidFill>
                </a:rPr>
                <a:t>Cloud - Hybrid</a:t>
              </a:r>
            </a:p>
            <a:p>
              <a:pPr defTabSz="1219170">
                <a:lnSpc>
                  <a:spcPct val="300000"/>
                </a:lnSpc>
              </a:pPr>
              <a:r>
                <a:rPr lang="en-US" sz="900" dirty="0">
                  <a:solidFill>
                    <a:srgbClr val="3C3C3C"/>
                  </a:solidFill>
                </a:rPr>
                <a:t>Cloud - Mobile</a:t>
              </a:r>
            </a:p>
            <a:p>
              <a:pPr defTabSz="1219170">
                <a:lnSpc>
                  <a:spcPct val="300000"/>
                </a:lnSpc>
              </a:pPr>
              <a:r>
                <a:rPr lang="en-US" sz="900" dirty="0">
                  <a:solidFill>
                    <a:srgbClr val="3C3C3C"/>
                  </a:solidFill>
                </a:rPr>
                <a:t>Cloud - Private</a:t>
              </a:r>
            </a:p>
            <a:p>
              <a:pPr defTabSz="1219170">
                <a:lnSpc>
                  <a:spcPct val="300000"/>
                </a:lnSpc>
              </a:pPr>
              <a:r>
                <a:rPr lang="en-US" sz="900" dirty="0">
                  <a:solidFill>
                    <a:srgbClr val="3C3C3C"/>
                  </a:solidFill>
                </a:rPr>
                <a:t>Cloud - Public</a:t>
              </a:r>
            </a:p>
            <a:p>
              <a:pPr defTabSz="1219170">
                <a:lnSpc>
                  <a:spcPct val="300000"/>
                </a:lnSpc>
              </a:pPr>
              <a:r>
                <a:rPr lang="en-US" sz="900" dirty="0">
                  <a:solidFill>
                    <a:srgbClr val="3C3C3C"/>
                  </a:solidFill>
                </a:rPr>
                <a:t>Coding</a:t>
              </a:r>
            </a:p>
            <a:p>
              <a:pPr defTabSz="1219170">
                <a:lnSpc>
                  <a:spcPct val="300000"/>
                </a:lnSpc>
              </a:pPr>
              <a:r>
                <a:rPr lang="en-US" sz="900" dirty="0">
                  <a:solidFill>
                    <a:srgbClr val="3C3C3C"/>
                  </a:solidFill>
                </a:rPr>
                <a:t>Compass</a:t>
              </a:r>
            </a:p>
            <a:p>
              <a:pPr defTabSz="1219170">
                <a:lnSpc>
                  <a:spcPct val="300000"/>
                </a:lnSpc>
              </a:pPr>
              <a:r>
                <a:rPr lang="en-US" sz="900" dirty="0">
                  <a:solidFill>
                    <a:srgbClr val="3C3C3C"/>
                  </a:solidFill>
                </a:rPr>
                <a:t>Connection</a:t>
              </a:r>
            </a:p>
            <a:p>
              <a:pPr defTabSz="1219170">
                <a:lnSpc>
                  <a:spcPct val="300000"/>
                </a:lnSpc>
              </a:pPr>
              <a:r>
                <a:rPr lang="en-US" sz="900" dirty="0">
                  <a:solidFill>
                    <a:srgbClr val="3C3C3C"/>
                  </a:solidFill>
                </a:rPr>
                <a:t>Content 1</a:t>
              </a:r>
            </a:p>
            <a:p>
              <a:pPr defTabSz="1219170">
                <a:lnSpc>
                  <a:spcPct val="300000"/>
                </a:lnSpc>
              </a:pPr>
              <a:r>
                <a:rPr lang="en-US" sz="900" dirty="0">
                  <a:solidFill>
                    <a:srgbClr val="3C3C3C"/>
                  </a:solidFill>
                </a:rPr>
                <a:t>Content 2</a:t>
              </a:r>
            </a:p>
            <a:p>
              <a:pPr defTabSz="1219170">
                <a:lnSpc>
                  <a:spcPct val="300000"/>
                </a:lnSpc>
              </a:pPr>
              <a:r>
                <a:rPr lang="en-US" sz="900" dirty="0">
                  <a:solidFill>
                    <a:srgbClr val="3C3C3C"/>
                  </a:solidFill>
                </a:rPr>
                <a:t>Database</a:t>
              </a:r>
            </a:p>
          </p:txBody>
        </p:sp>
        <p:sp>
          <p:nvSpPr>
            <p:cNvPr id="11" name="TextBox 10"/>
            <p:cNvSpPr txBox="1"/>
            <p:nvPr/>
          </p:nvSpPr>
          <p:spPr>
            <a:xfrm>
              <a:off x="8482377" y="1104576"/>
              <a:ext cx="1447800" cy="5004896"/>
            </a:xfrm>
            <a:prstGeom prst="rect">
              <a:avLst/>
            </a:prstGeom>
            <a:noFill/>
          </p:spPr>
          <p:txBody>
            <a:bodyPr wrap="square" rtlCol="0">
              <a:spAutoFit/>
            </a:bodyPr>
            <a:lstStyle/>
            <a:p>
              <a:pPr defTabSz="1219170">
                <a:lnSpc>
                  <a:spcPct val="300000"/>
                </a:lnSpc>
              </a:pPr>
              <a:r>
                <a:rPr lang="en-US" sz="900" dirty="0">
                  <a:solidFill>
                    <a:srgbClr val="3C3C3C"/>
                  </a:solidFill>
                </a:rPr>
                <a:t>Database - Input</a:t>
              </a:r>
            </a:p>
            <a:p>
              <a:pPr defTabSz="1219170">
                <a:lnSpc>
                  <a:spcPct val="300000"/>
                </a:lnSpc>
              </a:pPr>
              <a:r>
                <a:rPr lang="en-US" sz="900" dirty="0">
                  <a:solidFill>
                    <a:srgbClr val="3C3C3C"/>
                  </a:solidFill>
                </a:rPr>
                <a:t>Data Center</a:t>
              </a:r>
            </a:p>
            <a:p>
              <a:pPr defTabSz="1219170">
                <a:lnSpc>
                  <a:spcPct val="300000"/>
                </a:lnSpc>
              </a:pPr>
              <a:r>
                <a:rPr lang="en-US" sz="900" dirty="0">
                  <a:solidFill>
                    <a:srgbClr val="3C3C3C"/>
                  </a:solidFill>
                </a:rPr>
                <a:t>Data Mining</a:t>
              </a:r>
            </a:p>
            <a:p>
              <a:pPr defTabSz="1219170">
                <a:lnSpc>
                  <a:spcPct val="300000"/>
                </a:lnSpc>
              </a:pPr>
              <a:r>
                <a:rPr lang="en-US" sz="900" dirty="0">
                  <a:solidFill>
                    <a:srgbClr val="3C3C3C"/>
                  </a:solidFill>
                </a:rPr>
                <a:t>Device - Chat</a:t>
              </a:r>
            </a:p>
            <a:p>
              <a:pPr defTabSz="1219170">
                <a:lnSpc>
                  <a:spcPct val="300000"/>
                </a:lnSpc>
              </a:pPr>
              <a:r>
                <a:rPr lang="en-US" sz="900" dirty="0">
                  <a:solidFill>
                    <a:srgbClr val="3C3C3C"/>
                  </a:solidFill>
                </a:rPr>
                <a:t>Device - Desktop</a:t>
              </a:r>
            </a:p>
            <a:p>
              <a:pPr defTabSz="1219170">
                <a:lnSpc>
                  <a:spcPct val="300000"/>
                </a:lnSpc>
              </a:pPr>
              <a:r>
                <a:rPr lang="en-US" sz="900" dirty="0">
                  <a:solidFill>
                    <a:srgbClr val="3C3C3C"/>
                  </a:solidFill>
                </a:rPr>
                <a:t>Device - Laptop 1</a:t>
              </a:r>
            </a:p>
            <a:p>
              <a:pPr defTabSz="1219170">
                <a:lnSpc>
                  <a:spcPct val="300000"/>
                </a:lnSpc>
              </a:pPr>
              <a:r>
                <a:rPr lang="en-US" sz="900" dirty="0">
                  <a:solidFill>
                    <a:srgbClr val="3C3C3C"/>
                  </a:solidFill>
                </a:rPr>
                <a:t>Device - Laptop 2</a:t>
              </a:r>
            </a:p>
            <a:p>
              <a:pPr defTabSz="1219170">
                <a:lnSpc>
                  <a:spcPct val="300000"/>
                </a:lnSpc>
              </a:pPr>
              <a:r>
                <a:rPr lang="en-US" sz="900" dirty="0">
                  <a:solidFill>
                    <a:srgbClr val="3C3C3C"/>
                  </a:solidFill>
                </a:rPr>
                <a:t>Device - Networked</a:t>
              </a:r>
            </a:p>
            <a:p>
              <a:pPr defTabSz="1219170">
                <a:lnSpc>
                  <a:spcPct val="300000"/>
                </a:lnSpc>
              </a:pPr>
              <a:r>
                <a:rPr lang="en-US" sz="900" dirty="0">
                  <a:solidFill>
                    <a:srgbClr val="3C3C3C"/>
                  </a:solidFill>
                </a:rPr>
                <a:t>Device - Cellphone</a:t>
              </a:r>
            </a:p>
            <a:p>
              <a:pPr defTabSz="1219170">
                <a:lnSpc>
                  <a:spcPct val="300000"/>
                </a:lnSpc>
              </a:pPr>
              <a:r>
                <a:rPr lang="en-US" sz="900" dirty="0">
                  <a:solidFill>
                    <a:srgbClr val="3C3C3C"/>
                  </a:solidFill>
                </a:rPr>
                <a:t>Device - Tablet</a:t>
              </a:r>
            </a:p>
            <a:p>
              <a:pPr defTabSz="1219170">
                <a:lnSpc>
                  <a:spcPct val="300000"/>
                </a:lnSpc>
              </a:pPr>
              <a:r>
                <a:rPr lang="en-US" sz="900" dirty="0">
                  <a:solidFill>
                    <a:srgbClr val="3C3C3C"/>
                  </a:solidFill>
                </a:rPr>
                <a:t>Devices</a:t>
              </a:r>
            </a:p>
            <a:p>
              <a:pPr defTabSz="1219170">
                <a:lnSpc>
                  <a:spcPct val="300000"/>
                </a:lnSpc>
              </a:pPr>
              <a:r>
                <a:rPr lang="en-US" sz="900" dirty="0">
                  <a:solidFill>
                    <a:srgbClr val="3C3C3C"/>
                  </a:solidFill>
                </a:rPr>
                <a:t>Document</a:t>
              </a:r>
            </a:p>
          </p:txBody>
        </p:sp>
        <p:sp>
          <p:nvSpPr>
            <p:cNvPr id="12" name="TextBox 11"/>
            <p:cNvSpPr txBox="1"/>
            <p:nvPr/>
          </p:nvSpPr>
          <p:spPr>
            <a:xfrm>
              <a:off x="10363200" y="1104576"/>
              <a:ext cx="1447800" cy="5078313"/>
            </a:xfrm>
            <a:prstGeom prst="rect">
              <a:avLst/>
            </a:prstGeom>
            <a:noFill/>
          </p:spPr>
          <p:txBody>
            <a:bodyPr wrap="square" rtlCol="0">
              <a:spAutoFit/>
            </a:bodyPr>
            <a:lstStyle/>
            <a:p>
              <a:pPr defTabSz="1219170">
                <a:lnSpc>
                  <a:spcPct val="300000"/>
                </a:lnSpc>
              </a:pPr>
              <a:r>
                <a:rPr lang="en-US" sz="900" dirty="0">
                  <a:solidFill>
                    <a:srgbClr val="3C3C3C"/>
                  </a:solidFill>
                </a:rPr>
                <a:t>Document - Assessment</a:t>
              </a:r>
            </a:p>
            <a:p>
              <a:pPr defTabSz="1219170">
                <a:lnSpc>
                  <a:spcPct val="300000"/>
                </a:lnSpc>
              </a:pPr>
              <a:r>
                <a:rPr lang="en-US" sz="900" dirty="0">
                  <a:solidFill>
                    <a:srgbClr val="3C3C3C"/>
                  </a:solidFill>
                </a:rPr>
                <a:t>Document - Certification 1</a:t>
              </a:r>
            </a:p>
            <a:p>
              <a:pPr defTabSz="1219170">
                <a:lnSpc>
                  <a:spcPct val="300000"/>
                </a:lnSpc>
              </a:pPr>
              <a:r>
                <a:rPr lang="en-US" sz="900" dirty="0">
                  <a:solidFill>
                    <a:srgbClr val="3C3C3C"/>
                  </a:solidFill>
                </a:rPr>
                <a:t>Document - Certification 2</a:t>
              </a:r>
            </a:p>
            <a:p>
              <a:pPr defTabSz="1219170">
                <a:lnSpc>
                  <a:spcPct val="300000"/>
                </a:lnSpc>
              </a:pPr>
              <a:r>
                <a:rPr lang="en-US" sz="900" dirty="0">
                  <a:solidFill>
                    <a:srgbClr val="3C3C3C"/>
                  </a:solidFill>
                </a:rPr>
                <a:t>Document - Contract</a:t>
              </a:r>
            </a:p>
            <a:p>
              <a:pPr defTabSz="1219170">
                <a:lnSpc>
                  <a:spcPct val="300000"/>
                </a:lnSpc>
              </a:pPr>
              <a:r>
                <a:rPr lang="en-US" sz="900" dirty="0">
                  <a:solidFill>
                    <a:srgbClr val="3C3C3C"/>
                  </a:solidFill>
                </a:rPr>
                <a:t>Document - Learning</a:t>
              </a:r>
            </a:p>
            <a:p>
              <a:pPr defTabSz="1219170">
                <a:lnSpc>
                  <a:spcPct val="300000"/>
                </a:lnSpc>
              </a:pPr>
              <a:r>
                <a:rPr lang="en-US" sz="900" dirty="0">
                  <a:solidFill>
                    <a:srgbClr val="3C3C3C"/>
                  </a:solidFill>
                </a:rPr>
                <a:t>Document - PDF</a:t>
              </a:r>
            </a:p>
            <a:p>
              <a:pPr defTabSz="1219170">
                <a:lnSpc>
                  <a:spcPct val="300000"/>
                </a:lnSpc>
              </a:pPr>
              <a:r>
                <a:rPr lang="en-US" sz="900" dirty="0">
                  <a:solidFill>
                    <a:srgbClr val="3C3C3C"/>
                  </a:solidFill>
                </a:rPr>
                <a:t>Document - Profile</a:t>
              </a:r>
            </a:p>
            <a:p>
              <a:pPr defTabSz="1219170">
                <a:lnSpc>
                  <a:spcPct val="300000"/>
                </a:lnSpc>
              </a:pPr>
              <a:r>
                <a:rPr lang="en-US" sz="900" dirty="0">
                  <a:solidFill>
                    <a:srgbClr val="3C3C3C"/>
                  </a:solidFill>
                </a:rPr>
                <a:t>Document - Policy</a:t>
              </a:r>
            </a:p>
            <a:p>
              <a:pPr defTabSz="1219170">
                <a:lnSpc>
                  <a:spcPct val="300000"/>
                </a:lnSpc>
              </a:pPr>
              <a:r>
                <a:rPr lang="en-US" sz="900" dirty="0">
                  <a:solidFill>
                    <a:srgbClr val="3C3C3C"/>
                  </a:solidFill>
                </a:rPr>
                <a:t>Document - Search</a:t>
              </a:r>
            </a:p>
            <a:p>
              <a:pPr defTabSz="1219170">
                <a:lnSpc>
                  <a:spcPct val="300000"/>
                </a:lnSpc>
              </a:pPr>
              <a:r>
                <a:rPr lang="en-US" sz="900" dirty="0">
                  <a:solidFill>
                    <a:srgbClr val="3C3C3C"/>
                  </a:solidFill>
                </a:rPr>
                <a:t>Document - Template</a:t>
              </a:r>
            </a:p>
            <a:p>
              <a:pPr defTabSz="1219170">
                <a:lnSpc>
                  <a:spcPct val="300000"/>
                </a:lnSpc>
              </a:pPr>
              <a:r>
                <a:rPr lang="en-US" sz="900" dirty="0">
                  <a:solidFill>
                    <a:srgbClr val="3C3C3C"/>
                  </a:solidFill>
                </a:rPr>
                <a:t>Email</a:t>
              </a:r>
            </a:p>
            <a:p>
              <a:pPr defTabSz="1219170">
                <a:lnSpc>
                  <a:spcPct val="300000"/>
                </a:lnSpc>
              </a:pPr>
              <a:r>
                <a:rPr lang="en-US" sz="900" dirty="0">
                  <a:solidFill>
                    <a:srgbClr val="3C3C3C"/>
                  </a:solidFill>
                </a:rPr>
                <a:t>Evening</a:t>
              </a:r>
            </a:p>
          </p:txBody>
        </p:sp>
      </p:grpSp>
      <p:sp>
        <p:nvSpPr>
          <p:cNvPr id="13"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14" name="Text Placeholder 2"/>
          <p:cNvSpPr>
            <a:spLocks noGrp="1"/>
          </p:cNvSpPr>
          <p:nvPr>
            <p:ph type="body" idx="28" hasCustomPrompt="1"/>
          </p:nvPr>
        </p:nvSpPr>
        <p:spPr>
          <a:xfrm>
            <a:off x="609600" y="140718"/>
            <a:ext cx="10972800" cy="299548"/>
          </a:xfrm>
          <a:prstGeom prst="rect">
            <a:avLst/>
          </a:prstGeom>
        </p:spPr>
        <p:txBody>
          <a:bodyPr anchor="t">
            <a:noAutofit/>
          </a:bodyPr>
          <a:lstStyle>
            <a:lvl1pPr marL="0" indent="0">
              <a:lnSpc>
                <a:spcPct val="85000"/>
              </a:lnSpc>
              <a:spcBef>
                <a:spcPts val="0"/>
              </a:spcBef>
              <a:spcAft>
                <a:spcPts val="0"/>
              </a:spcAft>
              <a:buNone/>
              <a:defRPr sz="1200" b="1" i="1" cap="all" baseline="0">
                <a:solidFill>
                  <a:srgbClr val="F37021"/>
                </a:solidFill>
                <a:latin typeface="calibri" charset="0"/>
                <a:cs typeface="Georgia"/>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subheading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4" name="Freeform 3"/>
          <p:cNvSpPr/>
          <p:nvPr userDrawn="1"/>
        </p:nvSpPr>
        <p:spPr>
          <a:xfrm flipH="1">
            <a:off x="914400" y="6010650"/>
            <a:ext cx="11277600" cy="852129"/>
          </a:xfrm>
          <a:custGeom>
            <a:avLst/>
            <a:gdLst>
              <a:gd name="connsiteX0" fmla="*/ 5722374 w 5948516"/>
              <a:gd name="connsiteY0" fmla="*/ 639097 h 639097"/>
              <a:gd name="connsiteX1" fmla="*/ 0 w 5948516"/>
              <a:gd name="connsiteY1" fmla="*/ 639097 h 639097"/>
              <a:gd name="connsiteX2" fmla="*/ 0 w 5948516"/>
              <a:gd name="connsiteY2" fmla="*/ 0 h 639097"/>
              <a:gd name="connsiteX3" fmla="*/ 5948516 w 5948516"/>
              <a:gd name="connsiteY3" fmla="*/ 432620 h 639097"/>
              <a:gd name="connsiteX4" fmla="*/ 5722374 w 5948516"/>
              <a:gd name="connsiteY4" fmla="*/ 639097 h 63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8516" h="639097">
                <a:moveTo>
                  <a:pt x="5722374" y="639097"/>
                </a:moveTo>
                <a:lnTo>
                  <a:pt x="0" y="639097"/>
                </a:lnTo>
                <a:lnTo>
                  <a:pt x="0" y="0"/>
                </a:lnTo>
                <a:lnTo>
                  <a:pt x="5948516" y="432620"/>
                </a:lnTo>
                <a:lnTo>
                  <a:pt x="5722374" y="63909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5" name="Right Triangle 4"/>
          <p:cNvSpPr/>
          <p:nvPr userDrawn="1"/>
        </p:nvSpPr>
        <p:spPr>
          <a:xfrm>
            <a:off x="1" y="5410200"/>
            <a:ext cx="1428693" cy="14478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6" name="Freeform 5"/>
          <p:cNvSpPr/>
          <p:nvPr userDrawn="1"/>
        </p:nvSpPr>
        <p:spPr>
          <a:xfrm flipH="1">
            <a:off x="1145366" y="6572316"/>
            <a:ext cx="283328" cy="287867"/>
          </a:xfrm>
          <a:custGeom>
            <a:avLst/>
            <a:gdLst>
              <a:gd name="connsiteX0" fmla="*/ 0 w 212725"/>
              <a:gd name="connsiteY0" fmla="*/ 215900 h 215900"/>
              <a:gd name="connsiteX1" fmla="*/ 212725 w 212725"/>
              <a:gd name="connsiteY1" fmla="*/ 3175 h 215900"/>
              <a:gd name="connsiteX2" fmla="*/ 101600 w 212725"/>
              <a:gd name="connsiteY2" fmla="*/ 0 h 215900"/>
              <a:gd name="connsiteX3" fmla="*/ 0 w 212725"/>
              <a:gd name="connsiteY3" fmla="*/ 215900 h 215900"/>
            </a:gdLst>
            <a:ahLst/>
            <a:cxnLst>
              <a:cxn ang="0">
                <a:pos x="connsiteX0" y="connsiteY0"/>
              </a:cxn>
              <a:cxn ang="0">
                <a:pos x="connsiteX1" y="connsiteY1"/>
              </a:cxn>
              <a:cxn ang="0">
                <a:pos x="connsiteX2" y="connsiteY2"/>
              </a:cxn>
              <a:cxn ang="0">
                <a:pos x="connsiteX3" y="connsiteY3"/>
              </a:cxn>
            </a:cxnLst>
            <a:rect l="l" t="t" r="r" b="b"/>
            <a:pathLst>
              <a:path w="212725" h="215900">
                <a:moveTo>
                  <a:pt x="0" y="215900"/>
                </a:moveTo>
                <a:lnTo>
                  <a:pt x="212725" y="3175"/>
                </a:lnTo>
                <a:lnTo>
                  <a:pt x="101600" y="0"/>
                </a:lnTo>
                <a:lnTo>
                  <a:pt x="0" y="215900"/>
                </a:lnTo>
                <a:close/>
              </a:path>
            </a:pathLst>
          </a:custGeom>
          <a:solidFill>
            <a:schemeClr val="accent6">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7" name="Rectangle 6"/>
          <p:cNvSpPr/>
          <p:nvPr userDrawn="1"/>
        </p:nvSpPr>
        <p:spPr>
          <a:xfrm>
            <a:off x="9223712" y="6413707"/>
            <a:ext cx="2664634" cy="338554"/>
          </a:xfrm>
          <a:prstGeom prst="rect">
            <a:avLst/>
          </a:prstGeom>
        </p:spPr>
        <p:txBody>
          <a:bodyPr wrap="square">
            <a:spAutoFit/>
          </a:bodyPr>
          <a:lstStyle/>
          <a:p>
            <a:pPr algn="ctr" defTabSz="1219170">
              <a:defRPr/>
            </a:pPr>
            <a:endParaRPr lang="en-US" sz="700" dirty="0">
              <a:solidFill>
                <a:srgbClr val="FFFFFF">
                  <a:alpha val="69000"/>
                </a:srgbClr>
              </a:solidFill>
              <a:cs typeface="Calibri"/>
            </a:endParaRPr>
          </a:p>
          <a:p>
            <a:pPr algn="ctr">
              <a:defRPr/>
            </a:pPr>
            <a:r>
              <a:rPr lang="en-US" sz="900" dirty="0">
                <a:solidFill>
                  <a:srgbClr val="FFFFFF">
                    <a:alpha val="69000"/>
                  </a:srgbClr>
                </a:solidFill>
                <a:cs typeface="Calibri"/>
              </a:rPr>
              <a:t>© 2018 Virtusa Corporation. All rights reserved. </a:t>
            </a:r>
            <a:endParaRPr lang="en-US" sz="700" dirty="0">
              <a:solidFill>
                <a:srgbClr val="FFFFFF">
                  <a:alpha val="69000"/>
                </a:srgbClr>
              </a:solidFill>
              <a:cs typeface="Calibri"/>
            </a:endParaRPr>
          </a:p>
        </p:txBody>
      </p:sp>
      <p:sp>
        <p:nvSpPr>
          <p:cNvPr id="2" name="Rectangle 1"/>
          <p:cNvSpPr/>
          <p:nvPr userDrawn="1"/>
        </p:nvSpPr>
        <p:spPr>
          <a:xfrm>
            <a:off x="533400" y="0"/>
            <a:ext cx="25908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2400" dirty="0">
              <a:solidFill>
                <a:srgbClr val="FFFFFF"/>
              </a:solidFill>
            </a:endParaRPr>
          </a:p>
        </p:txBody>
      </p:sp>
    </p:spTree>
    <p:extLst>
      <p:ext uri="{BB962C8B-B14F-4D97-AF65-F5344CB8AC3E}">
        <p14:creationId xmlns:p14="http://schemas.microsoft.com/office/powerpoint/2010/main" val="17479552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1" y="389402"/>
            <a:ext cx="11582400" cy="524998"/>
          </a:xfrm>
        </p:spPr>
        <p:txBody>
          <a:bodyPr lIns="91440" rIns="91440" anchor="t" anchorCtr="0"/>
          <a:lstStyle>
            <a:lvl1pPr>
              <a:defRPr sz="2400">
                <a:solidFill>
                  <a:srgbClr val="000000"/>
                </a:solidFill>
                <a:latin typeface="Calibri"/>
                <a:cs typeface="Calibri"/>
              </a:defRPr>
            </a:lvl1pPr>
          </a:lstStyle>
          <a:p>
            <a:r>
              <a:rPr lang="en-US" dirty="0"/>
              <a:t>Click to edit slide headline</a:t>
            </a:r>
          </a:p>
        </p:txBody>
      </p:sp>
      <p:sp>
        <p:nvSpPr>
          <p:cNvPr id="19" name="Text Placeholder 2"/>
          <p:cNvSpPr>
            <a:spLocks noGrp="1"/>
          </p:cNvSpPr>
          <p:nvPr>
            <p:ph type="body" idx="28" hasCustomPrompt="1"/>
          </p:nvPr>
        </p:nvSpPr>
        <p:spPr>
          <a:xfrm>
            <a:off x="304801" y="995852"/>
            <a:ext cx="11582400" cy="299548"/>
          </a:xfrm>
          <a:prstGeom prst="rect">
            <a:avLst/>
          </a:prstGeom>
        </p:spPr>
        <p:txBody>
          <a:bodyPr anchor="t">
            <a:noAutofit/>
          </a:bodyPr>
          <a:lstStyle>
            <a:lvl1pPr marL="0" indent="0" algn="ctr">
              <a:lnSpc>
                <a:spcPct val="85000"/>
              </a:lnSpc>
              <a:spcBef>
                <a:spcPts val="0"/>
              </a:spcBef>
              <a:spcAft>
                <a:spcPts val="0"/>
              </a:spcAft>
              <a:buNone/>
              <a:defRPr sz="1800" b="0" i="1">
                <a:solidFill>
                  <a:srgbClr val="F37021"/>
                </a:solidFill>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subheading</a:t>
            </a:r>
          </a:p>
        </p:txBody>
      </p:sp>
      <p:sp>
        <p:nvSpPr>
          <p:cNvPr id="9" name="Text Placeholder 2"/>
          <p:cNvSpPr>
            <a:spLocks noGrp="1"/>
          </p:cNvSpPr>
          <p:nvPr>
            <p:ph type="body" idx="17" hasCustomPrompt="1"/>
          </p:nvPr>
        </p:nvSpPr>
        <p:spPr>
          <a:xfrm>
            <a:off x="304800" y="76200"/>
            <a:ext cx="11582400" cy="304800"/>
          </a:xfrm>
          <a:prstGeom prst="rect">
            <a:avLst/>
          </a:prstGeom>
        </p:spPr>
        <p:txBody>
          <a:bodyPr anchor="t">
            <a:noAutofit/>
          </a:bodyPr>
          <a:lstStyle>
            <a:lvl1pPr marL="0" indent="0" algn="ctr">
              <a:buNone/>
              <a:defRPr sz="1200" b="1" i="0" cap="all">
                <a:solidFill>
                  <a:srgbClr val="F37021"/>
                </a:solidFill>
                <a:latin typeface="Calibri"/>
                <a:cs typeface="Calibri"/>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section heading</a:t>
            </a:r>
          </a:p>
        </p:txBody>
      </p:sp>
      <p:sp>
        <p:nvSpPr>
          <p:cNvPr id="6" name="Rectangle 5"/>
          <p:cNvSpPr/>
          <p:nvPr userDrawn="1"/>
        </p:nvSpPr>
        <p:spPr>
          <a:xfrm rot="5400000">
            <a:off x="6019801" y="-1142999"/>
            <a:ext cx="152401" cy="24384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dirty="0">
              <a:solidFill>
                <a:srgbClr val="FFFFFF"/>
              </a:solidFill>
            </a:endParaRPr>
          </a:p>
        </p:txBody>
      </p:sp>
    </p:spTree>
    <p:extLst>
      <p:ext uri="{BB962C8B-B14F-4D97-AF65-F5344CB8AC3E}">
        <p14:creationId xmlns:p14="http://schemas.microsoft.com/office/powerpoint/2010/main" val="855122556"/>
      </p:ext>
    </p:extLst>
  </p:cSld>
  <p:clrMapOvr>
    <a:masterClrMapping/>
  </p:clrMapOvr>
  <p:transition spd="slow">
    <p:push/>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876800" y="0"/>
            <a:ext cx="2438400" cy="152400"/>
          </a:xfrm>
          <a:custGeom>
            <a:avLst/>
            <a:gdLst/>
            <a:ahLst/>
            <a:cxnLst/>
            <a:rect l="l" t="t" r="r" b="b"/>
            <a:pathLst>
              <a:path w="2438400" h="152400">
                <a:moveTo>
                  <a:pt x="0" y="152401"/>
                </a:moveTo>
                <a:lnTo>
                  <a:pt x="2438400" y="152401"/>
                </a:lnTo>
                <a:lnTo>
                  <a:pt x="2438400" y="0"/>
                </a:lnTo>
                <a:lnTo>
                  <a:pt x="0" y="0"/>
                </a:lnTo>
                <a:lnTo>
                  <a:pt x="0" y="152401"/>
                </a:lnTo>
                <a:close/>
              </a:path>
            </a:pathLst>
          </a:custGeom>
          <a:solidFill>
            <a:srgbClr val="F7852A"/>
          </a:solidFill>
        </p:spPr>
        <p:txBody>
          <a:bodyPr wrap="square" lIns="0" tIns="0" rIns="0" bIns="0" rtlCol="0"/>
          <a:lstStyle/>
          <a:p>
            <a:pPr defTabSz="1219170"/>
            <a:endParaRPr sz="2400" dirty="0">
              <a:solidFill>
                <a:srgbClr val="3C3C3C"/>
              </a:solidFill>
            </a:endParaRPr>
          </a:p>
        </p:txBody>
      </p:sp>
      <p:sp>
        <p:nvSpPr>
          <p:cNvPr id="2" name="Holder 2"/>
          <p:cNvSpPr>
            <a:spLocks noGrp="1"/>
          </p:cNvSpPr>
          <p:nvPr>
            <p:ph type="title"/>
          </p:nvPr>
        </p:nvSpPr>
        <p:spPr/>
        <p:txBody>
          <a:bodyPr lIns="0" tIns="0" rIns="0" bIns="0"/>
          <a:lstStyle>
            <a:lvl1pPr>
              <a:defRPr sz="2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1219170"/>
            <a:endParaRPr sz="2400" dirty="0">
              <a:solidFill>
                <a:srgbClr val="3C3C3C">
                  <a:tint val="75000"/>
                </a:srgb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1219170"/>
            <a:fld id="{1D8BD707-D9CF-40AE-B4C6-C98DA3205C09}" type="datetimeFigureOut">
              <a:rPr lang="en-US" sz="2400">
                <a:solidFill>
                  <a:srgbClr val="3C3C3C">
                    <a:tint val="75000"/>
                  </a:srgbClr>
                </a:solidFill>
              </a:rPr>
              <a:pPr defTabSz="1219170"/>
              <a:t>6/9/2022</a:t>
            </a:fld>
            <a:endParaRPr lang="en-US" sz="2400" dirty="0">
              <a:solidFill>
                <a:srgbClr val="3C3C3C">
                  <a:tint val="75000"/>
                </a:srgb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1219170"/>
            <a:fld id="{B6F15528-21DE-4FAA-801E-634DDDAF4B2B}" type="slidenum">
              <a:rPr sz="2400">
                <a:solidFill>
                  <a:srgbClr val="3C3C3C">
                    <a:tint val="75000"/>
                  </a:srgbClr>
                </a:solidFill>
              </a:rPr>
              <a:pPr defTabSz="1219170"/>
              <a:t>‹#›</a:t>
            </a:fld>
            <a:endParaRPr sz="2400" dirty="0">
              <a:solidFill>
                <a:srgbClr val="3C3C3C">
                  <a:tint val="75000"/>
                </a:srgbClr>
              </a:solidFill>
            </a:endParaRPr>
          </a:p>
        </p:txBody>
      </p:sp>
      <p:sp>
        <p:nvSpPr>
          <p:cNvPr id="8" name="TextBox 7"/>
          <p:cNvSpPr txBox="1"/>
          <p:nvPr userDrawn="1"/>
        </p:nvSpPr>
        <p:spPr>
          <a:xfrm>
            <a:off x="11659859" y="6708162"/>
            <a:ext cx="524616" cy="138550"/>
          </a:xfrm>
          <a:prstGeom prst="rect">
            <a:avLst/>
          </a:prstGeom>
          <a:noFill/>
        </p:spPr>
        <p:txBody>
          <a:bodyPr wrap="square" lIns="0" tIns="0" rIns="0" bIns="0" rtlCol="0">
            <a:noAutofit/>
          </a:bodyPr>
          <a:lstStyle/>
          <a:p>
            <a:pPr defTabSz="1219170"/>
            <a:fld id="{567A4CEE-210B-4A43-8E57-98E37E0AC15F}" type="slidenum">
              <a:rPr lang="en-US" sz="800" smtClean="0">
                <a:solidFill>
                  <a:srgbClr val="2D2D2A"/>
                </a:solidFill>
              </a:rPr>
              <a:pPr defTabSz="1219170"/>
              <a:t>‹#›</a:t>
            </a:fld>
            <a:endParaRPr lang="en-US" sz="800" dirty="0">
              <a:solidFill>
                <a:srgbClr val="2D2D2A"/>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498" y="6399212"/>
            <a:ext cx="1043621" cy="378225"/>
          </a:xfrm>
          <a:prstGeom prst="rect">
            <a:avLst/>
          </a:prstGeom>
        </p:spPr>
      </p:pic>
    </p:spTree>
    <p:extLst>
      <p:ext uri="{BB962C8B-B14F-4D97-AF65-F5344CB8AC3E}">
        <p14:creationId xmlns:p14="http://schemas.microsoft.com/office/powerpoint/2010/main" val="318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130628" y="2897892"/>
            <a:ext cx="3076647" cy="1075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45720" rtlCol="0" anchor="ctr"/>
          <a:lstStyle/>
          <a:p>
            <a:pPr algn="ctr" defTabSz="1219170"/>
            <a:r>
              <a:rPr lang="en-US" sz="4800" b="1" dirty="0">
                <a:solidFill>
                  <a:srgbClr val="3C44AB"/>
                </a:solidFill>
              </a:rPr>
              <a:t>Agenda</a:t>
            </a:r>
          </a:p>
        </p:txBody>
      </p:sp>
      <p:sp>
        <p:nvSpPr>
          <p:cNvPr id="5" name="Rectangle 4"/>
          <p:cNvSpPr/>
          <p:nvPr userDrawn="1"/>
        </p:nvSpPr>
        <p:spPr>
          <a:xfrm>
            <a:off x="3344208" y="685800"/>
            <a:ext cx="58901" cy="548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srgbClr val="FFFFFF"/>
              </a:solidFill>
            </a:endParaRPr>
          </a:p>
        </p:txBody>
      </p:sp>
      <p:sp>
        <p:nvSpPr>
          <p:cNvPr id="7" name="Right Triangle 6"/>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8" name="TextBox 7"/>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567A4CEE-210B-4A43-8E57-98E37E0AC15F}" type="slidenum">
              <a:rPr lang="en-US" sz="1200" smtClean="0">
                <a:solidFill>
                  <a:srgbClr val="FFFFFF"/>
                </a:solidFill>
              </a:rPr>
              <a:pPr algn="ctr" defTabSz="1219170"/>
              <a:t>‹#›</a:t>
            </a:fld>
            <a:endParaRPr lang="en-US" sz="1200" dirty="0">
              <a:solidFill>
                <a:srgbClr val="FFFFFF"/>
              </a:solidFill>
            </a:endParaRPr>
          </a:p>
        </p:txBody>
      </p:sp>
      <p:sp>
        <p:nvSpPr>
          <p:cNvPr id="15" name="Text Placeholder 14"/>
          <p:cNvSpPr>
            <a:spLocks noGrp="1"/>
          </p:cNvSpPr>
          <p:nvPr>
            <p:ph type="body" sz="quarter" idx="10" hasCustomPrompt="1"/>
          </p:nvPr>
        </p:nvSpPr>
        <p:spPr>
          <a:xfrm>
            <a:off x="4114800" y="685800"/>
            <a:ext cx="7315200" cy="5486400"/>
          </a:xfrm>
          <a:prstGeom prst="rect">
            <a:avLst/>
          </a:prstGeom>
        </p:spPr>
        <p:txBody>
          <a:bodyPr anchor="ctr"/>
          <a:lstStyle>
            <a:lvl1pPr marL="0" marR="0" indent="0" algn="l" defTabSz="914400" rtl="0" eaLnBrk="1" fontAlgn="auto" latinLnBrk="0" hangingPunct="1">
              <a:lnSpc>
                <a:spcPct val="200000"/>
              </a:lnSpc>
              <a:spcBef>
                <a:spcPts val="0"/>
              </a:spcBef>
              <a:spcAft>
                <a:spcPts val="0"/>
              </a:spcAft>
              <a:buClrTx/>
              <a:buSzTx/>
              <a:buFont typeface="Arial"/>
              <a:buNone/>
              <a:tabLst/>
              <a:defRPr sz="2600"/>
            </a:lvl1pPr>
          </a:lstStyle>
          <a:p>
            <a:pPr marL="0" marR="0" lvl="0" indent="0" algn="l" defTabSz="914400" rtl="0" eaLnBrk="1" fontAlgn="auto" latinLnBrk="0" hangingPunct="1">
              <a:lnSpc>
                <a:spcPct val="200000"/>
              </a:lnSpc>
              <a:spcBef>
                <a:spcPts val="0"/>
              </a:spcBef>
              <a:spcAft>
                <a:spcPts val="0"/>
              </a:spcAft>
              <a:buClrTx/>
              <a:buSzTx/>
              <a:buFont typeface="Arial"/>
              <a:buNone/>
              <a:tabLst/>
              <a:defRPr/>
            </a:pPr>
            <a:r>
              <a:rPr lang="en-US"/>
              <a:t>Agenda Item</a:t>
            </a:r>
            <a:br>
              <a:rPr lang="en-US"/>
            </a:br>
            <a:r>
              <a:rPr lang="en-US"/>
              <a:t>Agenda Item</a:t>
            </a:r>
            <a:br>
              <a:rPr lang="en-US"/>
            </a:br>
            <a:r>
              <a:rPr lang="en-US"/>
              <a:t>Agenda Item</a:t>
            </a:r>
            <a:br>
              <a:rPr lang="en-US"/>
            </a:br>
            <a:r>
              <a:rPr lang="en-US"/>
              <a:t>Agenda Item</a:t>
            </a:r>
          </a:p>
        </p:txBody>
      </p:sp>
    </p:spTree>
    <p:extLst>
      <p:ext uri="{BB962C8B-B14F-4D97-AF65-F5344CB8AC3E}">
        <p14:creationId xmlns:p14="http://schemas.microsoft.com/office/powerpoint/2010/main" val="3532473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Rectangle 6"/>
          <p:cNvSpPr/>
          <p:nvPr userDrawn="1"/>
        </p:nvSpPr>
        <p:spPr>
          <a:xfrm>
            <a:off x="8610602" y="42399"/>
            <a:ext cx="3581399" cy="230832"/>
          </a:xfrm>
          <a:prstGeom prst="rect">
            <a:avLst/>
          </a:prstGeom>
        </p:spPr>
        <p:txBody>
          <a:bodyPr wrap="square">
            <a:spAutoFit/>
          </a:bodyPr>
          <a:lstStyle/>
          <a:p>
            <a:pPr defTabSz="1219170"/>
            <a:r>
              <a:rPr lang="en-US" sz="900" dirty="0">
                <a:solidFill>
                  <a:prstClr val="white"/>
                </a:solidFill>
              </a:rPr>
              <a:t>Confidential information. Not for disclosure to external/third parties</a:t>
            </a:r>
          </a:p>
        </p:txBody>
      </p:sp>
    </p:spTree>
    <p:extLst>
      <p:ext uri="{BB962C8B-B14F-4D97-AF65-F5344CB8AC3E}">
        <p14:creationId xmlns:p14="http://schemas.microsoft.com/office/powerpoint/2010/main" val="112688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theme" Target="../theme/theme3.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image" Target="../media/image6.png"/><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3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19200"/>
            <a:ext cx="10972800" cy="452596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609955" y="381000"/>
            <a:ext cx="10972092" cy="524999"/>
          </a:xfrm>
          <a:prstGeom prst="rect">
            <a:avLst/>
          </a:prstGeom>
        </p:spPr>
        <p:txBody>
          <a:bodyPr vert="horz" lIns="0" tIns="0" rIns="0" bIns="0" rtlCol="0" anchor="t" anchorCtr="0">
            <a:noAutofit/>
          </a:bodyPr>
          <a:lstStyle/>
          <a:p>
            <a:r>
              <a:rPr lang="en-US" dirty="0"/>
              <a:t>Click to edit slide headline</a:t>
            </a:r>
          </a:p>
        </p:txBody>
      </p:sp>
      <p:sp>
        <p:nvSpPr>
          <p:cNvPr id="8" name="Rectangle 7"/>
          <p:cNvSpPr/>
          <p:nvPr userDrawn="1"/>
        </p:nvSpPr>
        <p:spPr>
          <a:xfrm>
            <a:off x="628077" y="1"/>
            <a:ext cx="2438400" cy="127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dirty="0">
              <a:solidFill>
                <a:srgbClr val="FFFFFF"/>
              </a:solidFill>
            </a:endParaRPr>
          </a:p>
        </p:txBody>
      </p:sp>
      <p:pic>
        <p:nvPicPr>
          <p:cNvPr id="2" name="Picture 1"/>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628079" y="6554379"/>
            <a:ext cx="591122" cy="140639"/>
          </a:xfrm>
          <a:prstGeom prst="rect">
            <a:avLst/>
          </a:prstGeom>
        </p:spPr>
      </p:pic>
      <p:sp>
        <p:nvSpPr>
          <p:cNvPr id="5" name="Right Triangle 4"/>
          <p:cNvSpPr/>
          <p:nvPr userDrawn="1"/>
        </p:nvSpPr>
        <p:spPr>
          <a:xfrm flipH="1">
            <a:off x="11807112" y="5715000"/>
            <a:ext cx="384888" cy="114300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dirty="0">
              <a:solidFill>
                <a:srgbClr val="FFFFFF"/>
              </a:solidFill>
            </a:endParaRPr>
          </a:p>
        </p:txBody>
      </p:sp>
      <p:sp>
        <p:nvSpPr>
          <p:cNvPr id="11" name="TextBox 10"/>
          <p:cNvSpPr txBox="1"/>
          <p:nvPr userDrawn="1"/>
        </p:nvSpPr>
        <p:spPr>
          <a:xfrm>
            <a:off x="11784933" y="6553397"/>
            <a:ext cx="524616" cy="138551"/>
          </a:xfrm>
          <a:prstGeom prst="rect">
            <a:avLst/>
          </a:prstGeom>
          <a:noFill/>
        </p:spPr>
        <p:txBody>
          <a:bodyPr wrap="square" lIns="0" tIns="0" rIns="0" bIns="0" rtlCol="0">
            <a:noAutofit/>
          </a:bodyPr>
          <a:lstStyle/>
          <a:p>
            <a:pPr algn="ctr" defTabSz="1219170"/>
            <a:fld id="{567A4CEE-210B-4A43-8E57-98E37E0AC15F}" type="slidenum">
              <a:rPr lang="en-US" sz="1200" smtClean="0">
                <a:solidFill>
                  <a:srgbClr val="FFFFFF"/>
                </a:solidFill>
              </a:rPr>
              <a:pPr algn="ctr" defTabSz="1219170"/>
              <a:t>‹#›</a:t>
            </a:fld>
            <a:endParaRPr lang="en-US" sz="1200" dirty="0">
              <a:solidFill>
                <a:srgbClr val="FFFFFF"/>
              </a:solidFill>
            </a:endParaRPr>
          </a:p>
        </p:txBody>
      </p:sp>
      <p:sp>
        <p:nvSpPr>
          <p:cNvPr id="9" name="Rectangle 8"/>
          <p:cNvSpPr/>
          <p:nvPr userDrawn="1"/>
        </p:nvSpPr>
        <p:spPr>
          <a:xfrm>
            <a:off x="9223712" y="6413707"/>
            <a:ext cx="2664634" cy="338554"/>
          </a:xfrm>
          <a:prstGeom prst="rect">
            <a:avLst/>
          </a:prstGeom>
        </p:spPr>
        <p:txBody>
          <a:bodyPr wrap="square">
            <a:spAutoFit/>
          </a:bodyPr>
          <a:lstStyle/>
          <a:p>
            <a:pPr algn="ctr" defTabSz="1219170">
              <a:defRPr/>
            </a:pPr>
            <a:endParaRPr lang="en-US" sz="700" dirty="0">
              <a:solidFill>
                <a:srgbClr val="3C3C3C">
                  <a:lumMod val="60000"/>
                  <a:lumOff val="40000"/>
                  <a:alpha val="69000"/>
                </a:srgbClr>
              </a:solidFill>
              <a:cs typeface="Calibri"/>
            </a:endParaRPr>
          </a:p>
          <a:p>
            <a:pPr algn="ctr">
              <a:defRPr/>
            </a:pPr>
            <a:r>
              <a:rPr lang="en-US" sz="900" dirty="0">
                <a:solidFill>
                  <a:srgbClr val="3C3C3C">
                    <a:lumMod val="60000"/>
                    <a:lumOff val="40000"/>
                    <a:alpha val="69000"/>
                  </a:srgbClr>
                </a:solidFill>
                <a:cs typeface="Calibri"/>
              </a:rPr>
              <a:t>© 2018 Virtusa Corporation. All rights reserved. </a:t>
            </a:r>
            <a:endParaRPr lang="en-US" sz="700" dirty="0">
              <a:solidFill>
                <a:srgbClr val="3C3C3C">
                  <a:lumMod val="60000"/>
                  <a:lumOff val="40000"/>
                  <a:alpha val="69000"/>
                </a:srgbClr>
              </a:solidFill>
              <a:cs typeface="Calibri"/>
            </a:endParaRPr>
          </a:p>
        </p:txBody>
      </p:sp>
    </p:spTree>
    <p:extLst>
      <p:ext uri="{BB962C8B-B14F-4D97-AF65-F5344CB8AC3E}">
        <p14:creationId xmlns:p14="http://schemas.microsoft.com/office/powerpoint/2010/main" val="23942951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Lst>
  <p:hf sldNum="0" hdr="0" ftr="0" dt="0"/>
  <p:txStyles>
    <p:titleStyle>
      <a:lvl1pPr algn="l" defTabSz="609585" rtl="0" eaLnBrk="1" latinLnBrk="0" hangingPunct="1">
        <a:spcBef>
          <a:spcPct val="0"/>
        </a:spcBef>
        <a:buNone/>
        <a:defRPr sz="2600" b="1" kern="1200">
          <a:solidFill>
            <a:schemeClr val="accent5"/>
          </a:solidFill>
          <a:latin typeface="+mj-lt"/>
          <a:ea typeface="+mj-ea"/>
          <a:cs typeface="+mj-cs"/>
        </a:defRPr>
      </a:lvl1pPr>
    </p:titleStyle>
    <p:bodyStyle>
      <a:lvl1pPr marL="304792" indent="-304792" algn="l" defTabSz="609585" rtl="0" eaLnBrk="1" latinLnBrk="0" hangingPunct="1">
        <a:spcBef>
          <a:spcPts val="800"/>
        </a:spcBef>
        <a:buClr>
          <a:schemeClr val="accent1"/>
        </a:buClr>
        <a:buFont typeface="Arial" charset="0"/>
        <a:buChar char="•"/>
        <a:defRPr sz="2667" kern="1200">
          <a:solidFill>
            <a:schemeClr val="tx1"/>
          </a:solidFill>
          <a:latin typeface="+mn-lt"/>
          <a:ea typeface="+mn-ea"/>
          <a:cs typeface="+mn-cs"/>
        </a:defRPr>
      </a:lvl1pPr>
      <a:lvl2pPr marL="975336" indent="-365751" algn="l" defTabSz="609585" rtl="0" eaLnBrk="1" latinLnBrk="0" hangingPunct="1">
        <a:spcBef>
          <a:spcPts val="800"/>
        </a:spcBef>
        <a:buClr>
          <a:schemeClr val="accent1"/>
        </a:buClr>
        <a:buFont typeface="Arial"/>
        <a:buChar char="–"/>
        <a:defRPr sz="2000" kern="1200">
          <a:solidFill>
            <a:schemeClr val="tx1"/>
          </a:solidFill>
          <a:latin typeface="+mn-lt"/>
          <a:ea typeface="+mn-ea"/>
          <a:cs typeface="+mn-cs"/>
        </a:defRPr>
      </a:lvl2pPr>
      <a:lvl3pPr marL="1219170" indent="-365751" algn="l" defTabSz="609585" rtl="0" eaLnBrk="1" latinLnBrk="0" hangingPunct="1">
        <a:spcBef>
          <a:spcPts val="1333"/>
        </a:spcBef>
        <a:buClr>
          <a:schemeClr val="accent1"/>
        </a:buClr>
        <a:buFont typeface="Wingdings" charset="2"/>
        <a:buChar char="§"/>
        <a:defRPr sz="2000" kern="1200">
          <a:solidFill>
            <a:schemeClr val="tx1"/>
          </a:solidFill>
          <a:latin typeface="+mn-lt"/>
          <a:ea typeface="+mn-ea"/>
          <a:cs typeface="+mn-cs"/>
        </a:defRPr>
      </a:lvl3pPr>
      <a:lvl4pPr marL="1706837" indent="-365751" algn="l" defTabSz="609585" rtl="0" eaLnBrk="1" latinLnBrk="0" hangingPunct="1">
        <a:spcBef>
          <a:spcPts val="1600"/>
        </a:spcBef>
        <a:buClr>
          <a:schemeClr val="accent1"/>
        </a:buClr>
        <a:buFont typeface="Arial" charset="0"/>
        <a:buChar char="•"/>
        <a:defRPr sz="2000" kern="1200">
          <a:solidFill>
            <a:schemeClr val="tx1"/>
          </a:solidFill>
          <a:latin typeface="+mn-lt"/>
          <a:ea typeface="+mn-ea"/>
          <a:cs typeface="+mn-cs"/>
        </a:defRPr>
      </a:lvl4pPr>
      <a:lvl5pPr marL="2072588" indent="-243834" algn="l" defTabSz="609585" rtl="0" eaLnBrk="1" latinLnBrk="0" hangingPunct="1">
        <a:spcBef>
          <a:spcPts val="1867"/>
        </a:spcBef>
        <a:buClr>
          <a:schemeClr val="accent1"/>
        </a:buClr>
        <a:buFont typeface="Arial"/>
        <a:buChar char="•"/>
        <a:defRPr sz="2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OSyjOvFbAGI"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hyperlink" Target="https://www.youtube.com/watch?v=d7tdL-ZEWdE"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9.jp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191794"/>
            <a:ext cx="12196420" cy="754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0" name="Picture 2"/>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8" y="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Data Types and Variables </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562130" y="1634386"/>
            <a:ext cx="9063318"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10</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nvGraphicFramePr>
        <p:xfrm>
          <a:off x="1084218" y="1528355"/>
          <a:ext cx="9888584" cy="5318760"/>
        </p:xfrm>
        <a:graphic>
          <a:graphicData uri="http://schemas.openxmlformats.org/drawingml/2006/table">
            <a:tbl>
              <a:tblPr/>
              <a:tblGrid>
                <a:gridCol w="2472146">
                  <a:extLst>
                    <a:ext uri="{9D8B030D-6E8A-4147-A177-3AD203B41FA5}">
                      <a16:colId xmlns:a16="http://schemas.microsoft.com/office/drawing/2014/main" val="20000"/>
                    </a:ext>
                  </a:extLst>
                </a:gridCol>
                <a:gridCol w="2472146">
                  <a:extLst>
                    <a:ext uri="{9D8B030D-6E8A-4147-A177-3AD203B41FA5}">
                      <a16:colId xmlns:a16="http://schemas.microsoft.com/office/drawing/2014/main" val="20001"/>
                    </a:ext>
                  </a:extLst>
                </a:gridCol>
                <a:gridCol w="2881072">
                  <a:extLst>
                    <a:ext uri="{9D8B030D-6E8A-4147-A177-3AD203B41FA5}">
                      <a16:colId xmlns:a16="http://schemas.microsoft.com/office/drawing/2014/main" val="20002"/>
                    </a:ext>
                  </a:extLst>
                </a:gridCol>
                <a:gridCol w="2063220">
                  <a:extLst>
                    <a:ext uri="{9D8B030D-6E8A-4147-A177-3AD203B41FA5}">
                      <a16:colId xmlns:a16="http://schemas.microsoft.com/office/drawing/2014/main" val="20003"/>
                    </a:ext>
                  </a:extLst>
                </a:gridCol>
              </a:tblGrid>
              <a:tr h="317036">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Data Type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Memory Space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Range Of Values</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Format </a:t>
                      </a:r>
                      <a:r>
                        <a:rPr lang="en-US" sz="2000" b="1" dirty="0" err="1">
                          <a:solidFill>
                            <a:schemeClr val="tx1"/>
                          </a:solidFill>
                          <a:latin typeface="Calibri"/>
                          <a:ea typeface="Calibri"/>
                          <a:cs typeface="Times New Roman"/>
                        </a:rPr>
                        <a:t>Specifiers</a:t>
                      </a:r>
                      <a:endParaRPr lang="en-US" sz="2000" b="1" dirty="0">
                        <a:solidFill>
                          <a:schemeClr val="tx1"/>
                        </a:solidFill>
                        <a:latin typeface="Calibri"/>
                        <a:ea typeface="Calibri"/>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215608">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signed long </a:t>
                      </a:r>
                      <a:r>
                        <a:rPr lang="en-US" sz="2000" dirty="0" err="1">
                          <a:latin typeface="Times New Roman" pitchFamily="18" charset="0"/>
                          <a:ea typeface="Calibri"/>
                          <a:cs typeface="Times New Roman" pitchFamily="18" charset="0"/>
                        </a:rPr>
                        <a:t>long</a:t>
                      </a:r>
                      <a:r>
                        <a:rPr lang="en-US" sz="2000" dirty="0">
                          <a:latin typeface="Times New Roman" pitchFamily="18" charset="0"/>
                          <a:ea typeface="Calibri"/>
                          <a:cs typeface="Times New Roman" pitchFamily="18" charset="0"/>
                        </a:rPr>
                        <a:t> int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8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-9223372036854775808</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To</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9223372036854775807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a:t>
                      </a:r>
                      <a:r>
                        <a:rPr lang="en-US" sz="2000" dirty="0" err="1">
                          <a:latin typeface="Times New Roman" pitchFamily="18" charset="0"/>
                          <a:ea typeface="Calibri"/>
                          <a:cs typeface="Times New Roman" pitchFamily="18" charset="0"/>
                        </a:rPr>
                        <a:t>lld</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215608">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unsigned long </a:t>
                      </a:r>
                      <a:r>
                        <a:rPr lang="en-US" sz="2000" dirty="0" err="1">
                          <a:latin typeface="Times New Roman" pitchFamily="18" charset="0"/>
                          <a:ea typeface="Calibri"/>
                          <a:cs typeface="Times New Roman" pitchFamily="18" charset="0"/>
                        </a:rPr>
                        <a:t>long</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int</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8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0</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To</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18446744073709551615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a:t>
                      </a:r>
                      <a:r>
                        <a:rPr lang="en-US" sz="2000" dirty="0" err="1">
                          <a:latin typeface="Times New Roman" pitchFamily="18" charset="0"/>
                          <a:ea typeface="Calibri"/>
                          <a:cs typeface="Times New Roman" pitchFamily="18" charset="0"/>
                        </a:rPr>
                        <a:t>llu</a:t>
                      </a:r>
                      <a:endParaRPr lang="en-US" sz="2000" dirty="0">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1215608">
                <a:tc>
                  <a:txBody>
                    <a:bodyPr/>
                    <a:lstStyle/>
                    <a:p>
                      <a:pPr marL="0" marR="0" algn="ctr">
                        <a:lnSpc>
                          <a:spcPct val="115000"/>
                        </a:lnSpc>
                        <a:spcBef>
                          <a:spcPts val="0"/>
                        </a:spcBef>
                        <a:spcAft>
                          <a:spcPts val="1000"/>
                        </a:spcAft>
                      </a:pPr>
                      <a:r>
                        <a:rPr lang="en-US" sz="2000">
                          <a:latin typeface="Times New Roman" pitchFamily="18" charset="0"/>
                          <a:ea typeface="Calibri"/>
                          <a:cs typeface="Times New Roman" pitchFamily="18" charset="0"/>
                        </a:rPr>
                        <a:t>float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a:latin typeface="Times New Roman" pitchFamily="18" charset="0"/>
                          <a:ea typeface="Calibri"/>
                          <a:cs typeface="Times New Roman" pitchFamily="18" charset="0"/>
                        </a:rPr>
                        <a:t>4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-3.4 E38</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To</a:t>
                      </a:r>
                    </a:p>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+3.4E38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Times New Roman" pitchFamily="18" charset="0"/>
                          <a:ea typeface="Calibri"/>
                          <a:cs typeface="Times New Roman" pitchFamily="18" charset="0"/>
                        </a:rPr>
                        <a:t>%f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973900">
                <a:tc>
                  <a:txBody>
                    <a:bodyPr/>
                    <a:lstStyle/>
                    <a:p>
                      <a:pPr marL="0" marR="0" algn="ctr">
                        <a:lnSpc>
                          <a:spcPct val="115000"/>
                        </a:lnSpc>
                        <a:spcBef>
                          <a:spcPts val="0"/>
                        </a:spcBef>
                        <a:spcAft>
                          <a:spcPts val="0"/>
                        </a:spcAft>
                      </a:pPr>
                      <a:r>
                        <a:rPr lang="en-US" sz="2000">
                          <a:latin typeface="Times New Roman" pitchFamily="18" charset="0"/>
                          <a:ea typeface="Calibri"/>
                          <a:cs typeface="Times New Roman" pitchFamily="18" charset="0"/>
                        </a:rPr>
                        <a:t>double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8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-1.7E308</a:t>
                      </a:r>
                    </a:p>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To</a:t>
                      </a:r>
                    </a:p>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+1.7E308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2000" dirty="0">
                          <a:latin typeface="Times New Roman" pitchFamily="18" charset="0"/>
                          <a:ea typeface="Calibri"/>
                          <a:cs typeface="Times New Roman" pitchFamily="18" charset="0"/>
                        </a:rPr>
                        <a:t>%lf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 Size Chart</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11</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4171810203"/>
              </p:ext>
            </p:extLst>
          </p:nvPr>
        </p:nvGraphicFramePr>
        <p:xfrm>
          <a:off x="596538" y="2299064"/>
          <a:ext cx="10972800" cy="360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TextBox 6"/>
          <p:cNvSpPr txBox="1"/>
          <p:nvPr/>
        </p:nvSpPr>
        <p:spPr>
          <a:xfrm>
            <a:off x="809897" y="1632856"/>
            <a:ext cx="3226525" cy="461665"/>
          </a:xfrm>
          <a:prstGeom prst="rect">
            <a:avLst/>
          </a:prstGeom>
          <a:noFill/>
        </p:spPr>
        <p:txBody>
          <a:bodyPr wrap="square" rtlCol="0">
            <a:spAutoFit/>
          </a:bodyPr>
          <a:lstStyle/>
          <a:p>
            <a:r>
              <a:rPr lang="en-IN" sz="2400" b="1" dirty="0">
                <a:latin typeface="Times New Roman" pitchFamily="18" charset="0"/>
                <a:cs typeface="Times New Roman" pitchFamily="18" charset="0"/>
              </a:rPr>
              <a:t>Steps to remember</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12</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2"/>
          <p:cNvSpPr txBox="1">
            <a:spLocks/>
          </p:cNvSpPr>
          <p:nvPr/>
        </p:nvSpPr>
        <p:spPr>
          <a:xfrm>
            <a:off x="3513909" y="358129"/>
            <a:ext cx="5865222" cy="751488"/>
          </a:xfrm>
          <a:prstGeom prst="rect">
            <a:avLst/>
          </a:prstGeom>
        </p:spPr>
        <p:txBody>
          <a:bodyPr vert="horz" wrap="square" lIns="0" tIns="12700" rIns="0" bIns="0" rtlCol="0" anchor="b">
            <a:spAutoFit/>
          </a:bodyPr>
          <a:lstStyle/>
          <a:p>
            <a:pPr marL="12700" lvl="0">
              <a:spcBef>
                <a:spcPts val="100"/>
              </a:spcBef>
            </a:pPr>
            <a:r>
              <a:rPr lang="en-US" sz="4800" dirty="0">
                <a:solidFill>
                  <a:srgbClr val="00AFEF"/>
                </a:solidFill>
              </a:rPr>
              <a:t>       </a:t>
            </a:r>
            <a:r>
              <a:rPr lang="en-US" sz="4800" dirty="0">
                <a:solidFill>
                  <a:srgbClr val="860000"/>
                </a:solidFill>
                <a:latin typeface="Arial" pitchFamily="34" charset="0"/>
                <a:cs typeface="Arial" pitchFamily="34" charset="0"/>
              </a:rPr>
              <a:t>Constants</a:t>
            </a:r>
            <a:endParaRPr kumimoji="0" lang="en-US" sz="4800" b="0" i="0" strike="noStrike" kern="1200" cap="none" spc="0" normalizeH="0" baseline="0" noProof="0" dirty="0">
              <a:ln>
                <a:noFill/>
              </a:ln>
              <a:solidFill>
                <a:srgbClr val="860000"/>
              </a:solidFill>
              <a:effectLst/>
              <a:uLnTx/>
              <a:uFillTx/>
              <a:latin typeface="Arial" pitchFamily="34" charset="0"/>
              <a:ea typeface="+mj-ea"/>
              <a:cs typeface="Arial" pitchFamily="34" charset="0"/>
            </a:endParaRPr>
          </a:p>
        </p:txBody>
      </p:sp>
      <p:sp>
        <p:nvSpPr>
          <p:cNvPr id="12" name="object 4"/>
          <p:cNvSpPr txBox="1"/>
          <p:nvPr/>
        </p:nvSpPr>
        <p:spPr>
          <a:xfrm>
            <a:off x="862147" y="1127233"/>
            <a:ext cx="7289075" cy="4722447"/>
          </a:xfrm>
          <a:prstGeom prst="rect">
            <a:avLst/>
          </a:prstGeom>
        </p:spPr>
        <p:txBody>
          <a:bodyPr vert="horz" wrap="square" lIns="0" tIns="13335" rIns="0" bIns="0" rtlCol="0">
            <a:spAutoFit/>
          </a:bodyPr>
          <a:lstStyle/>
          <a:p>
            <a:pPr marL="12700">
              <a:lnSpc>
                <a:spcPct val="100000"/>
              </a:lnSpc>
              <a:spcBef>
                <a:spcPts val="105"/>
              </a:spcBef>
            </a:pPr>
            <a:endParaRPr lang="en-US" sz="3200" dirty="0"/>
          </a:p>
          <a:p>
            <a:pPr marL="298450" marR="5080" algn="just">
              <a:lnSpc>
                <a:spcPct val="100000"/>
              </a:lnSpc>
            </a:pPr>
            <a:endParaRPr lang="en-US" sz="3200" spc="-55" dirty="0">
              <a:latin typeface="Arial"/>
              <a:cs typeface="Arial"/>
            </a:endParaRPr>
          </a:p>
          <a:p>
            <a:pPr marL="298450" marR="5080" algn="just">
              <a:lnSpc>
                <a:spcPct val="100000"/>
              </a:lnSpc>
            </a:pPr>
            <a:endParaRPr lang="en-US" sz="3200" spc="-55" dirty="0">
              <a:latin typeface="Arial"/>
              <a:cs typeface="Arial"/>
            </a:endParaRPr>
          </a:p>
          <a:p>
            <a:pPr marL="298450" marR="5080" algn="just">
              <a:lnSpc>
                <a:spcPct val="100000"/>
              </a:lnSpc>
            </a:pPr>
            <a:endParaRPr lang="en-US" sz="3200" spc="-55" dirty="0">
              <a:latin typeface="Arial"/>
              <a:cs typeface="Arial"/>
            </a:endParaRPr>
          </a:p>
          <a:p>
            <a:pPr marL="298450" marR="5080" algn="just">
              <a:lnSpc>
                <a:spcPct val="100000"/>
              </a:lnSpc>
            </a:pPr>
            <a:endParaRPr lang="en-US" sz="3200" spc="-55" dirty="0">
              <a:latin typeface="Arial"/>
              <a:cs typeface="Arial"/>
            </a:endParaRPr>
          </a:p>
          <a:p>
            <a:pPr marL="298450" marR="5080" algn="just">
              <a:lnSpc>
                <a:spcPct val="100000"/>
              </a:lnSpc>
            </a:pPr>
            <a:endParaRPr lang="en-US" sz="3200" spc="-55" dirty="0">
              <a:latin typeface="Arial"/>
              <a:cs typeface="Arial"/>
            </a:endParaRPr>
          </a:p>
          <a:p>
            <a:pPr marL="298450" marR="5080" algn="just">
              <a:lnSpc>
                <a:spcPct val="100000"/>
              </a:lnSpc>
            </a:pPr>
            <a:endParaRPr lang="en-US" sz="3200" spc="-55" dirty="0">
              <a:latin typeface="Arial"/>
              <a:cs typeface="Arial"/>
            </a:endParaRPr>
          </a:p>
          <a:p>
            <a:pPr lvl="0"/>
            <a:endParaRPr lang="en-US" kern="0" dirty="0">
              <a:solidFill>
                <a:sysClr val="windowText" lastClr="000000"/>
              </a:solidFill>
            </a:endParaRPr>
          </a:p>
          <a:p>
            <a:pPr lvl="0"/>
            <a:endParaRPr lang="en-US" sz="3200" dirty="0"/>
          </a:p>
          <a:p>
            <a:pPr marL="298450" marR="5080" algn="just">
              <a:lnSpc>
                <a:spcPct val="100000"/>
              </a:lnSpc>
            </a:pPr>
            <a:r>
              <a:rPr lang="en-US" sz="3200" spc="-55" dirty="0">
                <a:latin typeface="Arial"/>
                <a:cs typeface="Arial"/>
              </a:rPr>
              <a:t> </a:t>
            </a:r>
            <a:endParaRPr sz="3200" dirty="0">
              <a:latin typeface="Arial"/>
              <a:cs typeface="Arial"/>
            </a:endParaRPr>
          </a:p>
        </p:txBody>
      </p:sp>
      <p:grpSp>
        <p:nvGrpSpPr>
          <p:cNvPr id="14" name="Group 13"/>
          <p:cNvGrpSpPr/>
          <p:nvPr/>
        </p:nvGrpSpPr>
        <p:grpSpPr>
          <a:xfrm>
            <a:off x="444137" y="1593669"/>
            <a:ext cx="10998927" cy="2965268"/>
            <a:chOff x="175514" y="-1800978"/>
            <a:chExt cx="4070583" cy="3586864"/>
          </a:xfrm>
        </p:grpSpPr>
        <p:sp>
          <p:nvSpPr>
            <p:cNvPr id="15" name="Rounded Rectangle 14"/>
            <p:cNvSpPr/>
            <p:nvPr/>
          </p:nvSpPr>
          <p:spPr>
            <a:xfrm>
              <a:off x="291054" y="-1800978"/>
              <a:ext cx="3950208" cy="3538472"/>
            </a:xfrm>
            <a:prstGeom prst="roundRect">
              <a:avLst/>
            </a:prstGeom>
            <a:solidFill>
              <a:srgbClr val="FE6B2B">
                <a:hueOff val="0"/>
                <a:satOff val="0"/>
                <a:lumOff val="0"/>
                <a:alphaOff val="0"/>
              </a:srgbClr>
            </a:solidFill>
            <a:ln w="12700" cap="flat" cmpd="sng" algn="ctr">
              <a:solidFill>
                <a:srgbClr val="FFFFFF">
                  <a:hueOff val="0"/>
                  <a:satOff val="0"/>
                  <a:lumOff val="0"/>
                  <a:alphaOff val="0"/>
                </a:srgbClr>
              </a:solidFill>
              <a:prstDash val="solid"/>
              <a:miter lim="800000"/>
            </a:ln>
            <a:effectLst/>
          </p:spPr>
        </p:sp>
        <p:sp>
          <p:nvSpPr>
            <p:cNvPr id="16" name="Rounded Rectangle 4"/>
            <p:cNvSpPr/>
            <p:nvPr/>
          </p:nvSpPr>
          <p:spPr>
            <a:xfrm>
              <a:off x="175514" y="-1740466"/>
              <a:ext cx="4070583" cy="3526352"/>
            </a:xfrm>
            <a:prstGeom prst="rect">
              <a:avLst/>
            </a:prstGeom>
            <a:noFill/>
            <a:ln>
              <a:noFill/>
            </a:ln>
            <a:effectLst/>
          </p:spPr>
          <p:txBody>
            <a:bodyPr spcFirstLastPara="0" vert="horz" wrap="square" lIns="140970" tIns="70485" rIns="140970" bIns="70485" numCol="1" spcCol="1270" anchor="ctr" anchorCtr="0">
              <a:noAutofit/>
            </a:bodyPr>
            <a:lstStyle/>
            <a:p>
              <a:r>
                <a:rPr lang="en-US" sz="3200" dirty="0"/>
                <a:t>    Constants are the quantities that do not change their value </a:t>
              </a:r>
            </a:p>
            <a:p>
              <a:r>
                <a:rPr lang="en-US" sz="3200" dirty="0"/>
                <a:t>    during execution of the program . </a:t>
              </a:r>
            </a:p>
            <a:p>
              <a:pPr marL="517525">
                <a:lnSpc>
                  <a:spcPct val="100000"/>
                </a:lnSpc>
              </a:pPr>
              <a:endParaRPr kumimoji="0" lang="en-US" sz="3200" b="0" i="0" u="none" strike="noStrike" kern="1200" cap="none" spc="0" normalizeH="0" baseline="0" noProof="0" dirty="0">
                <a:ln>
                  <a:noFill/>
                </a:ln>
                <a:solidFill>
                  <a:srgbClr val="FFFFFF"/>
                </a:solidFill>
                <a:effectLst/>
                <a:uLnTx/>
                <a:uFillTx/>
                <a:latin typeface="Arial" pitchFamily="34" charset="0"/>
                <a:cs typeface="Arial" pitchFamily="34" charset="0"/>
              </a:endParaRPr>
            </a:p>
          </p:txBody>
        </p:sp>
      </p:grpSp>
      <p:sp>
        <p:nvSpPr>
          <p:cNvPr id="9"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US" sz="4400" dirty="0">
                <a:solidFill>
                  <a:schemeClr val="bg1"/>
                </a:solidFill>
              </a:rPr>
              <a:t>Constants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13</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3979113535"/>
              </p:ext>
            </p:extLst>
          </p:nvPr>
        </p:nvGraphicFramePr>
        <p:xfrm>
          <a:off x="596538" y="2090057"/>
          <a:ext cx="10972800" cy="3955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US" sz="4400" dirty="0">
                <a:solidFill>
                  <a:schemeClr val="bg1"/>
                </a:solidFill>
              </a:rPr>
              <a:t>Integer Constants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14</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3307539375"/>
              </p:ext>
            </p:extLst>
          </p:nvPr>
        </p:nvGraphicFramePr>
        <p:xfrm>
          <a:off x="596538" y="1841863"/>
          <a:ext cx="10972800" cy="4203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US" sz="4400" dirty="0">
                <a:solidFill>
                  <a:schemeClr val="bg1"/>
                </a:solidFill>
              </a:rPr>
              <a:t>Real Constants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15</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609954" y="235132"/>
            <a:ext cx="10972092" cy="731520"/>
          </a:xfrm>
          <a:prstGeom prst="rect">
            <a:avLst/>
          </a:prstGeom>
        </p:spPr>
        <p:txBody>
          <a:bodyPr>
            <a:normAutofit fontScale="9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a:solidFill>
                  <a:srgbClr val="FE6B2B">
                    <a:lumMod val="50000"/>
                  </a:srgbClr>
                </a:solidFill>
                <a:latin typeface="+mn-lt"/>
                <a:cs typeface="Arial" pitchFamily="34" charset="0"/>
              </a:rPr>
              <a:t>Character Constant</a:t>
            </a:r>
            <a:endPar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850206494"/>
              </p:ext>
            </p:extLst>
          </p:nvPr>
        </p:nvGraphicFramePr>
        <p:xfrm>
          <a:off x="596538" y="1580606"/>
          <a:ext cx="10972800" cy="4663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US" sz="4400" dirty="0">
                <a:solidFill>
                  <a:schemeClr val="bg1"/>
                </a:solidFill>
              </a:rPr>
              <a:t>Character Constants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16</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609954" y="235132"/>
            <a:ext cx="10972092" cy="731520"/>
          </a:xfrm>
          <a:prstGeom prst="rect">
            <a:avLst/>
          </a:prstGeom>
        </p:spPr>
        <p:txBody>
          <a:bodyPr>
            <a:normAutofit fontScale="9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a:solidFill>
                  <a:srgbClr val="FE6B2B">
                    <a:lumMod val="50000"/>
                  </a:srgbClr>
                </a:solidFill>
                <a:latin typeface="+mn-lt"/>
                <a:cs typeface="Arial" pitchFamily="34" charset="0"/>
              </a:rPr>
              <a:t>String  Constant</a:t>
            </a:r>
            <a:endPar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1341694428"/>
              </p:ext>
            </p:extLst>
          </p:nvPr>
        </p:nvGraphicFramePr>
        <p:xfrm>
          <a:off x="596538" y="1463039"/>
          <a:ext cx="11173096" cy="4582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927463"/>
          </a:xfrm>
          <a:prstGeom prst="rect">
            <a:avLst/>
          </a:prstGeom>
          <a:solidFill>
            <a:srgbClr val="C00000"/>
          </a:solidFill>
        </p:spPr>
        <p:txBody>
          <a:bodyPr vert="horz" lIns="91440" tIns="45720" rIns="91440" bIns="45720" rtlCol="0" anchor="ctr">
            <a:normAutofit/>
          </a:bodyPr>
          <a:lstStyle/>
          <a:p>
            <a:pPr lvl="0" algn="ctr">
              <a:lnSpc>
                <a:spcPct val="90000"/>
              </a:lnSpc>
              <a:spcBef>
                <a:spcPct val="0"/>
              </a:spcBef>
              <a:defRPr/>
            </a:pPr>
            <a:r>
              <a:rPr lang="en-US" sz="4400" dirty="0">
                <a:solidFill>
                  <a:schemeClr val="bg1"/>
                </a:solidFill>
              </a:rPr>
              <a:t>String Constants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17</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499070704"/>
              </p:ext>
            </p:extLst>
          </p:nvPr>
        </p:nvGraphicFramePr>
        <p:xfrm>
          <a:off x="596538" y="1541417"/>
          <a:ext cx="11173096" cy="4504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noGrp="1"/>
          </p:cNvSpPr>
          <p:nvPr>
            <p:ph type="title"/>
          </p:nvPr>
        </p:nvSpPr>
        <p:spPr>
          <a:xfrm>
            <a:off x="3226525" y="326390"/>
            <a:ext cx="6544492" cy="731838"/>
          </a:xfrm>
          <a:prstGeom prst="rect">
            <a:avLst/>
          </a:prstGeom>
          <a:solidFill>
            <a:srgbClr val="C00000"/>
          </a:solidFill>
        </p:spPr>
        <p:txBody>
          <a:bodyPr vert="horz" lIns="91440" tIns="45720" rIns="91440" bIns="45720" rtlCol="0" anchor="ctr">
            <a:normAutofit fontScale="90000"/>
          </a:bodyPr>
          <a:lstStyle/>
          <a:p>
            <a:pPr lvl="0" algn="ctr">
              <a:defRPr/>
            </a:pPr>
            <a:r>
              <a:rPr lang="en-IN" sz="4400" b="1" dirty="0">
                <a:solidFill>
                  <a:schemeClr val="bg1"/>
                </a:solidFill>
                <a:latin typeface="Times New Roman" pitchFamily="18" charset="0"/>
                <a:cs typeface="Times New Roman" pitchFamily="18" charset="0"/>
              </a:rPr>
              <a:t>How to Define Constants ?</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18</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842630202"/>
              </p:ext>
            </p:extLst>
          </p:nvPr>
        </p:nvGraphicFramePr>
        <p:xfrm>
          <a:off x="596538" y="1972490"/>
          <a:ext cx="11173096" cy="4073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226525" y="326390"/>
            <a:ext cx="6544492" cy="731838"/>
          </a:xfrm>
          <a:prstGeom prst="rect">
            <a:avLst/>
          </a:prstGeom>
          <a:solidFill>
            <a:srgbClr val="C00000"/>
          </a:solidFill>
        </p:spPr>
        <p:txBody>
          <a:bodyPr vert="horz" lIns="91440" tIns="45720" rIns="91440" bIns="45720" rtlCol="0" anchor="ctr">
            <a:normAutofit fontScale="975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a:ln>
                  <a:noFill/>
                </a:ln>
                <a:solidFill>
                  <a:schemeClr val="bg1"/>
                </a:solidFill>
                <a:effectLst/>
                <a:uLnTx/>
                <a:uFillTx/>
                <a:latin typeface="Times New Roman" pitchFamily="18" charset="0"/>
                <a:ea typeface="+mj-ea"/>
                <a:cs typeface="Times New Roman" pitchFamily="18" charset="0"/>
              </a:rPr>
              <a:t>How to Define Constants ?</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19</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609954" y="235132"/>
            <a:ext cx="10972092" cy="731520"/>
          </a:xfrm>
          <a:prstGeom prst="rect">
            <a:avLst/>
          </a:prstGeom>
        </p:spPr>
        <p:txBody>
          <a:bodyPr>
            <a:normAutofit fontScale="9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a:solidFill>
                  <a:srgbClr val="FE6B2B">
                    <a:lumMod val="50000"/>
                  </a:srgbClr>
                </a:solidFill>
                <a:latin typeface="+mn-lt"/>
                <a:cs typeface="Arial" pitchFamily="34" charset="0"/>
              </a:rPr>
              <a:t>Variables  </a:t>
            </a:r>
            <a:endPar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280671849"/>
              </p:ext>
            </p:extLst>
          </p:nvPr>
        </p:nvGraphicFramePr>
        <p:xfrm>
          <a:off x="596538" y="1907177"/>
          <a:ext cx="11173096" cy="413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226525" y="326390"/>
            <a:ext cx="6544492" cy="731838"/>
          </a:xfrm>
          <a:prstGeom prst="rect">
            <a:avLst/>
          </a:prstGeom>
          <a:solidFill>
            <a:srgbClr val="C00000"/>
          </a:solidFill>
        </p:spPr>
        <p:txBody>
          <a:bodyPr vert="horz" lIns="91440" tIns="45720" rIns="91440" bIns="45720" rtlCol="0" anchor="ctr">
            <a:normAutofit fontScale="975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Variables</a:t>
            </a:r>
          </a:p>
        </p:txBody>
      </p:sp>
    </p:spTree>
    <p:extLst>
      <p:ext uri="{BB962C8B-B14F-4D97-AF65-F5344CB8AC3E}">
        <p14:creationId xmlns:p14="http://schemas.microsoft.com/office/powerpoint/2010/main" val="69380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11" name="Picture 2" descr="C Language Images, Stock Photos &amp; Vectors | Shutterstock">
            <a:extLst>
              <a:ext uri="{FF2B5EF4-FFF2-40B4-BE49-F238E27FC236}">
                <a16:creationId xmlns:a16="http://schemas.microsoft.com/office/drawing/2014/main" id="{3DDC2ECC-EC08-4A8C-9362-FCE95F573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741" y="623062"/>
            <a:ext cx="6012710" cy="475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82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20</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3452717964"/>
              </p:ext>
            </p:extLst>
          </p:nvPr>
        </p:nvGraphicFramePr>
        <p:xfrm>
          <a:off x="596538" y="1502229"/>
          <a:ext cx="10972800" cy="43891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226525" y="417830"/>
            <a:ext cx="6544492" cy="731838"/>
          </a:xfrm>
          <a:prstGeom prst="rect">
            <a:avLst/>
          </a:prstGeom>
          <a:solidFill>
            <a:srgbClr val="C00000"/>
          </a:solidFill>
        </p:spPr>
        <p:txBody>
          <a:bodyPr vert="horz" lIns="91440" tIns="45720" rIns="91440" bIns="45720" rtlCol="0" anchor="ctr">
            <a:normAutofit fontScale="97500"/>
          </a:bodyPr>
          <a:lstStyle/>
          <a:p>
            <a:pPr lvl="0" algn="ctr">
              <a:lnSpc>
                <a:spcPct val="90000"/>
              </a:lnSpc>
              <a:spcBef>
                <a:spcPct val="0"/>
              </a:spcBef>
              <a:defRPr/>
            </a:pPr>
            <a:r>
              <a:rPr lang="en-US" sz="4400" b="1" kern="0" dirty="0">
                <a:solidFill>
                  <a:schemeClr val="bg1"/>
                </a:solidFill>
                <a:cs typeface="Arial" pitchFamily="34" charset="0"/>
              </a:rPr>
              <a:t>Naming The Variables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21</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609954" y="235132"/>
            <a:ext cx="10972092" cy="731520"/>
          </a:xfrm>
          <a:prstGeom prst="rect">
            <a:avLst/>
          </a:prstGeom>
        </p:spPr>
        <p:txBody>
          <a:bodyPr>
            <a:normAutofit fontScale="9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err="1">
                <a:solidFill>
                  <a:srgbClr val="FE6B2B">
                    <a:lumMod val="50000"/>
                  </a:srgbClr>
                </a:solidFill>
                <a:latin typeface="+mn-lt"/>
                <a:cs typeface="Arial" pitchFamily="34" charset="0"/>
              </a:rPr>
              <a:t>Lva</a:t>
            </a:r>
            <a:endPar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1345028753"/>
              </p:ext>
            </p:extLst>
          </p:nvPr>
        </p:nvGraphicFramePr>
        <p:xfrm>
          <a:off x="622664" y="1319348"/>
          <a:ext cx="11173096" cy="4674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226525" y="417830"/>
            <a:ext cx="6544492" cy="731838"/>
          </a:xfrm>
          <a:prstGeom prst="rect">
            <a:avLst/>
          </a:prstGeom>
          <a:solidFill>
            <a:srgbClr val="C00000"/>
          </a:solidFill>
        </p:spPr>
        <p:txBody>
          <a:bodyPr vert="horz" lIns="91440" tIns="45720" rIns="91440" bIns="45720" rtlCol="0" anchor="ctr">
            <a:normAutofit fontScale="97500"/>
          </a:bodyPr>
          <a:lstStyle/>
          <a:p>
            <a:pPr lvl="0" algn="ctr">
              <a:lnSpc>
                <a:spcPct val="90000"/>
              </a:lnSpc>
              <a:spcBef>
                <a:spcPct val="0"/>
              </a:spcBef>
              <a:defRPr/>
            </a:pPr>
            <a:r>
              <a:rPr kumimoji="0" lang="en-IN" sz="4400" b="1" i="0" u="none" strike="noStrike" kern="0" cap="none" spc="0" normalizeH="0" baseline="0" noProof="0" dirty="0" err="1">
                <a:ln>
                  <a:noFill/>
                </a:ln>
                <a:solidFill>
                  <a:schemeClr val="bg1"/>
                </a:solidFill>
                <a:effectLst/>
                <a:uLnTx/>
                <a:uFillTx/>
                <a:latin typeface="Times New Roman" pitchFamily="18" charset="0"/>
                <a:ea typeface="+mj-ea"/>
                <a:cs typeface="Arial" pitchFamily="34" charset="0"/>
              </a:rPr>
              <a:t>Lvalue</a:t>
            </a:r>
            <a:r>
              <a:rPr kumimoji="0" lang="en-IN" sz="4400" b="1" i="0" u="none" strike="noStrike" kern="0" cap="none" spc="0" normalizeH="0" noProof="0" dirty="0">
                <a:ln>
                  <a:noFill/>
                </a:ln>
                <a:solidFill>
                  <a:schemeClr val="bg1"/>
                </a:solidFill>
                <a:effectLst/>
                <a:uLnTx/>
                <a:uFillTx/>
                <a:latin typeface="Times New Roman" pitchFamily="18" charset="0"/>
                <a:ea typeface="+mj-ea"/>
                <a:cs typeface="Arial" pitchFamily="34" charset="0"/>
              </a:rPr>
              <a:t> </a:t>
            </a:r>
            <a:r>
              <a:rPr kumimoji="0" lang="en-IN" sz="4400" b="1" i="0" u="none" strike="noStrike" kern="0" cap="none" spc="0" normalizeH="0" noProof="0" dirty="0" err="1">
                <a:ln>
                  <a:noFill/>
                </a:ln>
                <a:solidFill>
                  <a:schemeClr val="bg1"/>
                </a:solidFill>
                <a:effectLst/>
                <a:uLnTx/>
                <a:uFillTx/>
                <a:latin typeface="Times New Roman" pitchFamily="18" charset="0"/>
                <a:ea typeface="+mj-ea"/>
                <a:cs typeface="Arial" pitchFamily="34" charset="0"/>
              </a:rPr>
              <a:t>Rvalue</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dirty="0"/>
          </a:p>
        </p:txBody>
      </p:sp>
      <p:grpSp>
        <p:nvGrpSpPr>
          <p:cNvPr id="5" name="Content Placeholder 4"/>
          <p:cNvGrpSpPr>
            <a:grpSpLocks noGrp="1"/>
          </p:cNvGrpSpPr>
          <p:nvPr/>
        </p:nvGrpSpPr>
        <p:grpSpPr>
          <a:xfrm>
            <a:off x="838200" y="1698171"/>
            <a:ext cx="11035938" cy="4504188"/>
            <a:chOff x="690260" y="2018787"/>
            <a:chExt cx="11209221" cy="4668908"/>
          </a:xfrm>
        </p:grpSpPr>
        <p:sp>
          <p:nvSpPr>
            <p:cNvPr id="6" name="Rectangle 5"/>
            <p:cNvSpPr/>
            <p:nvPr/>
          </p:nvSpPr>
          <p:spPr>
            <a:xfrm>
              <a:off x="694841" y="3966490"/>
              <a:ext cx="3276601" cy="762000"/>
            </a:xfrm>
            <a:prstGeom prst="rect">
              <a:avLst/>
            </a:prstGeom>
            <a:solidFill>
              <a:schemeClr val="accent1">
                <a:lumMod val="60000"/>
                <a:lumOff val="40000"/>
              </a:schemeClr>
            </a:solidFill>
            <a:ln>
              <a:solidFill>
                <a:srgbClr val="34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itchFamily="34" charset="0"/>
                  <a:cs typeface="Arial" pitchFamily="34" charset="0"/>
                </a:rPr>
                <a:t>Naming Variables</a:t>
              </a:r>
              <a:endParaRPr lang="en-US" sz="2000" dirty="0"/>
            </a:p>
          </p:txBody>
        </p:sp>
        <p:sp>
          <p:nvSpPr>
            <p:cNvPr id="7" name="Rectangle 6"/>
            <p:cNvSpPr/>
            <p:nvPr/>
          </p:nvSpPr>
          <p:spPr>
            <a:xfrm>
              <a:off x="690260" y="2038569"/>
              <a:ext cx="3276602" cy="76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itchFamily="34" charset="0"/>
                  <a:cs typeface="Arial" pitchFamily="34" charset="0"/>
                </a:rPr>
                <a:t>Data types  </a:t>
              </a:r>
              <a:endParaRPr lang="en-US" sz="2000" i="1" dirty="0">
                <a:latin typeface="Georgia" panose="02040502050405020303" pitchFamily="18" charset="0"/>
              </a:endParaRPr>
            </a:p>
          </p:txBody>
        </p:sp>
        <p:sp>
          <p:nvSpPr>
            <p:cNvPr id="8" name="Rectangle 7"/>
            <p:cNvSpPr/>
            <p:nvPr/>
          </p:nvSpPr>
          <p:spPr>
            <a:xfrm>
              <a:off x="690260" y="3040454"/>
              <a:ext cx="3276601" cy="762000"/>
            </a:xfrm>
            <a:prstGeom prst="rect">
              <a:avLst/>
            </a:prstGeom>
            <a:solidFill>
              <a:schemeClr val="accent6">
                <a:lumMod val="50000"/>
              </a:schemeClr>
            </a:solidFill>
            <a:ln>
              <a:solidFill>
                <a:srgbClr val="6784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eorgia" panose="02040502050405020303" pitchFamily="18" charset="0"/>
                </a:rPr>
                <a:t>Variables</a:t>
              </a:r>
              <a:endParaRPr lang="en-US" sz="2000" i="1" dirty="0">
                <a:latin typeface="Georgia" panose="02040502050405020303" pitchFamily="18" charset="0"/>
              </a:endParaRPr>
            </a:p>
          </p:txBody>
        </p:sp>
        <p:sp>
          <p:nvSpPr>
            <p:cNvPr id="9" name="Rectangle 8"/>
            <p:cNvSpPr/>
            <p:nvPr/>
          </p:nvSpPr>
          <p:spPr>
            <a:xfrm>
              <a:off x="690260" y="4968375"/>
              <a:ext cx="3276601" cy="762000"/>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itchFamily="34" charset="0"/>
                  <a:cs typeface="Arial" pitchFamily="34" charset="0"/>
                </a:rPr>
                <a:t>Constants</a:t>
              </a:r>
              <a:endParaRPr lang="en-US" sz="2000" i="1" dirty="0">
                <a:latin typeface="Georgia" panose="02040502050405020303" pitchFamily="18" charset="0"/>
              </a:endParaRPr>
            </a:p>
          </p:txBody>
        </p:sp>
        <p:sp>
          <p:nvSpPr>
            <p:cNvPr id="10" name="Rectangle 9"/>
            <p:cNvSpPr/>
            <p:nvPr/>
          </p:nvSpPr>
          <p:spPr>
            <a:xfrm>
              <a:off x="3958536" y="3956600"/>
              <a:ext cx="7627328" cy="762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mj-lt"/>
              </a:endParaRPr>
            </a:p>
          </p:txBody>
        </p:sp>
        <p:sp>
          <p:nvSpPr>
            <p:cNvPr id="11" name="Rectangle 10"/>
            <p:cNvSpPr/>
            <p:nvPr/>
          </p:nvSpPr>
          <p:spPr>
            <a:xfrm>
              <a:off x="3966861" y="2018787"/>
              <a:ext cx="7619003" cy="762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mj-lt"/>
              </a:endParaRPr>
            </a:p>
          </p:txBody>
        </p:sp>
        <p:sp>
          <p:nvSpPr>
            <p:cNvPr id="12" name="Rectangle 11"/>
            <p:cNvSpPr/>
            <p:nvPr/>
          </p:nvSpPr>
          <p:spPr>
            <a:xfrm>
              <a:off x="3966861" y="3030564"/>
              <a:ext cx="7619003" cy="7620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mj-lt"/>
              </a:endParaRPr>
            </a:p>
          </p:txBody>
        </p:sp>
        <p:sp>
          <p:nvSpPr>
            <p:cNvPr id="13" name="Rectangle 12"/>
            <p:cNvSpPr/>
            <p:nvPr/>
          </p:nvSpPr>
          <p:spPr>
            <a:xfrm>
              <a:off x="3966861" y="4968375"/>
              <a:ext cx="7619003" cy="7620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mj-lt"/>
              </a:endParaRPr>
            </a:p>
          </p:txBody>
        </p:sp>
        <p:sp>
          <p:nvSpPr>
            <p:cNvPr id="14" name="Rectangle 13"/>
            <p:cNvSpPr/>
            <p:nvPr/>
          </p:nvSpPr>
          <p:spPr>
            <a:xfrm>
              <a:off x="697187" y="5884521"/>
              <a:ext cx="3276601" cy="762000"/>
            </a:xfrm>
            <a:prstGeom prst="rect">
              <a:avLst/>
            </a:prstGeom>
            <a:solidFill>
              <a:schemeClr val="accent2">
                <a:lumMod val="75000"/>
              </a:schemeClr>
            </a:solidFill>
            <a:ln>
              <a:solidFill>
                <a:srgbClr val="34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eorgia" panose="02040502050405020303" pitchFamily="18" charset="0"/>
                </a:rPr>
                <a:t>Defining constants</a:t>
              </a:r>
              <a:endParaRPr lang="en-US" sz="2000" dirty="0"/>
            </a:p>
          </p:txBody>
        </p:sp>
        <p:sp>
          <p:nvSpPr>
            <p:cNvPr id="15" name="Rectangle 14"/>
            <p:cNvSpPr/>
            <p:nvPr/>
          </p:nvSpPr>
          <p:spPr>
            <a:xfrm>
              <a:off x="3973788" y="5884521"/>
              <a:ext cx="7627328" cy="76200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latin typeface="+mj-lt"/>
              </a:endParaRPr>
            </a:p>
          </p:txBody>
        </p:sp>
        <p:sp>
          <p:nvSpPr>
            <p:cNvPr id="16" name="TextBox 15"/>
            <p:cNvSpPr txBox="1"/>
            <p:nvPr/>
          </p:nvSpPr>
          <p:spPr>
            <a:xfrm>
              <a:off x="4053852" y="2065626"/>
              <a:ext cx="7845629" cy="733773"/>
            </a:xfrm>
            <a:prstGeom prst="rect">
              <a:avLst/>
            </a:prstGeom>
            <a:noFill/>
          </p:spPr>
          <p:txBody>
            <a:bodyPr wrap="square" rtlCol="0">
              <a:spAutoFit/>
            </a:bodyPr>
            <a:lstStyle/>
            <a:p>
              <a:r>
                <a:rPr lang="en-US" sz="2000" dirty="0">
                  <a:latin typeface="Arial" pitchFamily="34" charset="0"/>
                  <a:cs typeface="Arial" pitchFamily="34" charset="0"/>
                </a:rPr>
                <a:t>Are used to declare variables .It specifies range , format specifier and memory space required by corresponding  variable </a:t>
              </a:r>
              <a:endParaRPr lang="en-US" sz="2000" dirty="0"/>
            </a:p>
          </p:txBody>
        </p:sp>
        <p:sp>
          <p:nvSpPr>
            <p:cNvPr id="17" name="TextBox 16"/>
            <p:cNvSpPr txBox="1"/>
            <p:nvPr/>
          </p:nvSpPr>
          <p:spPr>
            <a:xfrm>
              <a:off x="4053852" y="3062565"/>
              <a:ext cx="7547264" cy="733773"/>
            </a:xfrm>
            <a:prstGeom prst="rect">
              <a:avLst/>
            </a:prstGeom>
            <a:noFill/>
          </p:spPr>
          <p:txBody>
            <a:bodyPr wrap="square" rtlCol="0">
              <a:spAutoFit/>
            </a:bodyPr>
            <a:lstStyle/>
            <a:p>
              <a:r>
                <a:rPr lang="en-US" sz="2000" dirty="0">
                  <a:latin typeface="Arial" pitchFamily="34" charset="0"/>
                  <a:cs typeface="Arial" pitchFamily="34" charset="0"/>
                </a:rPr>
                <a:t>Are names given to memory where value can be manipulated during program execution</a:t>
              </a:r>
              <a:endParaRPr lang="en-US" sz="2000" dirty="0"/>
            </a:p>
          </p:txBody>
        </p:sp>
        <p:sp>
          <p:nvSpPr>
            <p:cNvPr id="18" name="TextBox 17"/>
            <p:cNvSpPr txBox="1"/>
            <p:nvPr/>
          </p:nvSpPr>
          <p:spPr>
            <a:xfrm>
              <a:off x="4053852" y="4039748"/>
              <a:ext cx="7330451" cy="414742"/>
            </a:xfrm>
            <a:prstGeom prst="rect">
              <a:avLst/>
            </a:prstGeom>
            <a:noFill/>
          </p:spPr>
          <p:txBody>
            <a:bodyPr wrap="square" rtlCol="0">
              <a:spAutoFit/>
            </a:bodyPr>
            <a:lstStyle/>
            <a:p>
              <a:r>
                <a:rPr lang="en-US" sz="2000" dirty="0">
                  <a:latin typeface="Arial" pitchFamily="34" charset="0"/>
                  <a:cs typeface="Arial" pitchFamily="34" charset="0"/>
                </a:rPr>
                <a:t>It can include alphabets , digits or underscore only </a:t>
              </a:r>
              <a:endParaRPr lang="en-US" sz="2000" dirty="0"/>
            </a:p>
          </p:txBody>
        </p:sp>
        <p:sp>
          <p:nvSpPr>
            <p:cNvPr id="19" name="TextBox 18"/>
            <p:cNvSpPr txBox="1"/>
            <p:nvPr/>
          </p:nvSpPr>
          <p:spPr>
            <a:xfrm>
              <a:off x="4053852" y="5116895"/>
              <a:ext cx="7391400" cy="669967"/>
            </a:xfrm>
            <a:prstGeom prst="rect">
              <a:avLst/>
            </a:prstGeom>
            <a:noFill/>
          </p:spPr>
          <p:txBody>
            <a:bodyPr wrap="square" rtlCol="0">
              <a:spAutoFit/>
            </a:bodyPr>
            <a:lstStyle/>
            <a:p>
              <a:pPr marL="0" lvl="1" defTabSz="444482">
                <a:lnSpc>
                  <a:spcPct val="90000"/>
                </a:lnSpc>
                <a:spcBef>
                  <a:spcPct val="0"/>
                </a:spcBef>
                <a:spcAft>
                  <a:spcPct val="15000"/>
                </a:spcAft>
                <a:buClr>
                  <a:schemeClr val="accent6"/>
                </a:buClr>
                <a:buSzPct val="120000"/>
                <a:defRPr/>
              </a:pPr>
              <a:r>
                <a:rPr lang="en-US" sz="2000" dirty="0">
                  <a:latin typeface="Arial" pitchFamily="34" charset="0"/>
                  <a:cs typeface="Arial" pitchFamily="34" charset="0"/>
                </a:rPr>
                <a:t>Are quantities that do not change its value during program execution.</a:t>
              </a:r>
              <a:endParaRPr lang="en-GB" sz="2000" kern="0" dirty="0"/>
            </a:p>
          </p:txBody>
        </p:sp>
        <p:sp>
          <p:nvSpPr>
            <p:cNvPr id="20" name="TextBox 19"/>
            <p:cNvSpPr txBox="1"/>
            <p:nvPr/>
          </p:nvSpPr>
          <p:spPr>
            <a:xfrm>
              <a:off x="4091752" y="5953921"/>
              <a:ext cx="7391400" cy="733774"/>
            </a:xfrm>
            <a:prstGeom prst="rect">
              <a:avLst/>
            </a:prstGeom>
            <a:noFill/>
          </p:spPr>
          <p:txBody>
            <a:bodyPr wrap="square" rtlCol="0">
              <a:spAutoFit/>
            </a:bodyPr>
            <a:lstStyle/>
            <a:p>
              <a:r>
                <a:rPr lang="en-US" sz="2000" dirty="0">
                  <a:latin typeface="Arial" pitchFamily="34" charset="0"/>
                  <a:cs typeface="Arial" pitchFamily="34" charset="0"/>
                </a:rPr>
                <a:t>Constants can be defined  either by macros or by using const keyword</a:t>
              </a:r>
              <a:endParaRPr lang="en-US" sz="2000" dirty="0"/>
            </a:p>
          </p:txBody>
        </p:sp>
      </p:grpSp>
      <p:sp>
        <p:nvSpPr>
          <p:cNvPr id="21" name="Text Placeholder 2"/>
          <p:cNvSpPr txBox="1">
            <a:spLocks/>
          </p:cNvSpPr>
          <p:nvPr/>
        </p:nvSpPr>
        <p:spPr>
          <a:xfrm>
            <a:off x="3448594" y="535577"/>
            <a:ext cx="4676503" cy="1076734"/>
          </a:xfrm>
          <a:prstGeom prst="rect">
            <a:avLst/>
          </a:prstGeom>
          <a:solidFill>
            <a:srgbClr val="C00000"/>
          </a:solidFill>
          <a:effectLst>
            <a:softEdge rad="63500"/>
          </a:effectLst>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chemeClr val="bg1"/>
                </a:solidFill>
                <a:effectLst/>
                <a:uLnTx/>
                <a:uFillTx/>
                <a:latin typeface="Times New Roman" pitchFamily="18" charset="0"/>
                <a:ea typeface="+mj-ea"/>
                <a:cs typeface="Times New Roman" pitchFamily="18" charset="0"/>
              </a:rPr>
              <a:t>Summary</a:t>
            </a:r>
            <a:endParaRPr kumimoji="0" lang="en-US"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23</a:t>
            </a:fld>
            <a:endParaRPr lang="en-US" dirty="0"/>
          </a:p>
        </p:txBody>
      </p:sp>
      <p:graphicFrame>
        <p:nvGraphicFramePr>
          <p:cNvPr id="6" name="Diagram 5"/>
          <p:cNvGraphicFramePr/>
          <p:nvPr>
            <p:extLst>
              <p:ext uri="{D42A27DB-BD31-4B8C-83A1-F6EECF244321}">
                <p14:modId xmlns:p14="http://schemas.microsoft.com/office/powerpoint/2010/main" val="2947691886"/>
              </p:ext>
            </p:extLst>
          </p:nvPr>
        </p:nvGraphicFramePr>
        <p:xfrm>
          <a:off x="783771" y="274320"/>
          <a:ext cx="10633165" cy="6270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24</a:t>
            </a:fld>
            <a:endParaRPr lang="en-US" dirty="0"/>
          </a:p>
        </p:txBody>
      </p:sp>
      <p:graphicFrame>
        <p:nvGraphicFramePr>
          <p:cNvPr id="6" name="Diagram 5"/>
          <p:cNvGraphicFramePr/>
          <p:nvPr>
            <p:extLst>
              <p:ext uri="{D42A27DB-BD31-4B8C-83A1-F6EECF244321}">
                <p14:modId xmlns:p14="http://schemas.microsoft.com/office/powerpoint/2010/main" val="2594502457"/>
              </p:ext>
            </p:extLst>
          </p:nvPr>
        </p:nvGraphicFramePr>
        <p:xfrm>
          <a:off x="783771" y="274320"/>
          <a:ext cx="10633165" cy="62701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BDCDBBEF-AA6C-4BA6-85B2-A17D7F280E38}" type="slidenum">
              <a:rPr lang="en-US" smtClean="0"/>
              <a:pPr/>
              <a:t>25</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28036185"/>
              </p:ext>
            </p:extLst>
          </p:nvPr>
        </p:nvGraphicFramePr>
        <p:xfrm>
          <a:off x="1489166" y="1332411"/>
          <a:ext cx="9130937" cy="5199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2"/>
          <p:cNvSpPr txBox="1">
            <a:spLocks/>
          </p:cNvSpPr>
          <p:nvPr/>
        </p:nvSpPr>
        <p:spPr>
          <a:xfrm>
            <a:off x="2495004" y="391886"/>
            <a:ext cx="5656219" cy="757645"/>
          </a:xfrm>
          <a:prstGeom prst="rect">
            <a:avLst/>
          </a:prstGeom>
          <a:solidFill>
            <a:srgbClr val="C00000"/>
          </a:solidFill>
          <a:effectLst>
            <a:softEdge rad="63500"/>
          </a:effectLst>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Test</a:t>
            </a:r>
            <a:r>
              <a:rPr kumimoji="0" lang="en-IN" sz="4400" b="0" i="0" u="none" strike="noStrike" kern="1200" cap="none" spc="0" normalizeH="0" noProof="0" dirty="0">
                <a:ln>
                  <a:noFill/>
                </a:ln>
                <a:solidFill>
                  <a:schemeClr val="bg1"/>
                </a:solidFill>
                <a:effectLst/>
                <a:uLnTx/>
                <a:uFillTx/>
                <a:latin typeface="Times New Roman" pitchFamily="18" charset="0"/>
                <a:ea typeface="+mn-ea"/>
                <a:cs typeface="Times New Roman" pitchFamily="18" charset="0"/>
              </a:rPr>
              <a:t> Yourself</a:t>
            </a:r>
            <a:endParaRPr kumimoji="0" lang="en-US" sz="44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4043680"/>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1149531">
                  <a:extLst>
                    <a:ext uri="{9D8B030D-6E8A-4147-A177-3AD203B41FA5}">
                      <a16:colId xmlns:a16="http://schemas.microsoft.com/office/drawing/2014/main" val="20001"/>
                    </a:ext>
                  </a:extLst>
                </a:gridCol>
                <a:gridCol w="6319519">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dirty="0">
                          <a:solidFill>
                            <a:srgbClr val="000000"/>
                          </a:solidFill>
                          <a:latin typeface="Times New Roman" pitchFamily="18" charset="0"/>
                          <a:ea typeface="Calibri"/>
                          <a:cs typeface="Times New Roman" pitchFamily="18" charset="0"/>
                        </a:rPr>
                        <a:t>Programming in C by </a:t>
                      </a:r>
                      <a:r>
                        <a:rPr lang="en-US" sz="1800" dirty="0" err="1">
                          <a:solidFill>
                            <a:srgbClr val="000000"/>
                          </a:solidFill>
                          <a:latin typeface="Times New Roman" pitchFamily="18" charset="0"/>
                          <a:ea typeface="Calibri"/>
                          <a:cs typeface="Times New Roman" pitchFamily="18" charset="0"/>
                        </a:rPr>
                        <a:t>Reema</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Thareja</a:t>
                      </a:r>
                      <a:r>
                        <a:rPr lang="en-US" sz="1800" dirty="0">
                          <a:solidFill>
                            <a:srgbClr val="000000"/>
                          </a:solidFill>
                          <a:latin typeface="Times New Roman" pitchFamily="18" charset="0"/>
                          <a:ea typeface="Calibri"/>
                          <a:cs typeface="Times New Roman" pitchFamily="18" charset="0"/>
                        </a:rPr>
                        <a:t>.</a:t>
                      </a:r>
                      <a:endParaRPr lang="en-US" sz="18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Times New Roman" pitchFamily="18" charset="0"/>
                          <a:ea typeface="Calibri"/>
                          <a:cs typeface="Times New Roman" pitchFamily="18" charset="0"/>
                        </a:rPr>
                        <a:t>Programming with C (</a:t>
                      </a:r>
                      <a:r>
                        <a:rPr lang="en-US" sz="1800" dirty="0" err="1">
                          <a:solidFill>
                            <a:srgbClr val="000000"/>
                          </a:solidFill>
                          <a:latin typeface="Times New Roman" pitchFamily="18" charset="0"/>
                          <a:ea typeface="Calibri"/>
                          <a:cs typeface="Times New Roman" pitchFamily="18" charset="0"/>
                        </a:rPr>
                        <a:t>Schaum's</a:t>
                      </a:r>
                      <a:r>
                        <a:rPr lang="en-US" sz="1800" dirty="0">
                          <a:solidFill>
                            <a:srgbClr val="000000"/>
                          </a:solidFill>
                          <a:latin typeface="Times New Roman" pitchFamily="18" charset="0"/>
                          <a:ea typeface="Calibri"/>
                          <a:cs typeface="Times New Roman" pitchFamily="18" charset="0"/>
                        </a:rPr>
                        <a:t> Outline Series) by Byron Gottfried  </a:t>
                      </a:r>
                      <a:r>
                        <a:rPr lang="en-US" sz="1800" dirty="0" err="1">
                          <a:solidFill>
                            <a:srgbClr val="000000"/>
                          </a:solidFill>
                          <a:latin typeface="Times New Roman" pitchFamily="18" charset="0"/>
                          <a:ea typeface="Calibri"/>
                          <a:cs typeface="Times New Roman" pitchFamily="18" charset="0"/>
                        </a:rPr>
                        <a:t>Jitender</a:t>
                      </a:r>
                      <a:r>
                        <a:rPr lang="en-US" sz="1800" dirty="0">
                          <a:solidFill>
                            <a:srgbClr val="000000"/>
                          </a:solidFill>
                          <a:latin typeface="Times New Roman" pitchFamily="18" charset="0"/>
                          <a:ea typeface="Calibri"/>
                          <a:cs typeface="Times New Roman" pitchFamily="18" charset="0"/>
                        </a:rPr>
                        <a:t> </a:t>
                      </a:r>
                      <a:r>
                        <a:rPr lang="en-US" sz="1800" dirty="0" err="1">
                          <a:solidFill>
                            <a:srgbClr val="000000"/>
                          </a:solidFill>
                          <a:latin typeface="Times New Roman" pitchFamily="18" charset="0"/>
                          <a:ea typeface="Calibri"/>
                          <a:cs typeface="Times New Roman" pitchFamily="18" charset="0"/>
                        </a:rPr>
                        <a:t>Chhabra</a:t>
                      </a:r>
                      <a:r>
                        <a:rPr lang="en-US" sz="1800" dirty="0">
                          <a:solidFill>
                            <a:srgbClr val="000000"/>
                          </a:solidFill>
                          <a:latin typeface="Times New Roman" pitchFamily="18" charset="0"/>
                          <a:ea typeface="Calibri"/>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The C Programming Language by Brian W. Kernighan, Dennis Ritchie, Pearson education.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IN" sz="1800" dirty="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Book</a:t>
                      </a:r>
                      <a:endParaRPr lang="en-US" sz="1800" dirty="0">
                        <a:latin typeface="Times New Roman" pitchFamily="18" charset="0"/>
                        <a:cs typeface="Times New Roman" pitchFamily="18" charset="0"/>
                      </a:endParaRPr>
                    </a:p>
                  </a:txBody>
                  <a:tcPr/>
                </a:tc>
                <a:tc>
                  <a:txBody>
                    <a:bodyPr/>
                    <a:lstStyle/>
                    <a:p>
                      <a:r>
                        <a:rPr lang="en-US" sz="1800" kern="1200" dirty="0">
                          <a:solidFill>
                            <a:schemeClr val="dk1"/>
                          </a:solidFill>
                          <a:latin typeface="Times New Roman" pitchFamily="18" charset="0"/>
                          <a:ea typeface="+mn-ea"/>
                          <a:cs typeface="Times New Roman" pitchFamily="18" charset="0"/>
                        </a:rPr>
                        <a:t>Programming in ANSI C by E. </a:t>
                      </a:r>
                      <a:r>
                        <a:rPr lang="en-US" sz="1800" kern="1200" dirty="0" err="1">
                          <a:solidFill>
                            <a:schemeClr val="dk1"/>
                          </a:solidFill>
                          <a:latin typeface="Times New Roman" pitchFamily="18" charset="0"/>
                          <a:ea typeface="+mn-ea"/>
                          <a:cs typeface="Times New Roman" pitchFamily="18" charset="0"/>
                        </a:rPr>
                        <a:t>Balaguruswamy</a:t>
                      </a:r>
                      <a:r>
                        <a:rPr lang="en-US" sz="1800" kern="1200" dirty="0">
                          <a:solidFill>
                            <a:schemeClr val="dk1"/>
                          </a:solidFill>
                          <a:latin typeface="Times New Roman" pitchFamily="18" charset="0"/>
                          <a:ea typeface="+mn-ea"/>
                          <a:cs typeface="Times New Roman" pitchFamily="18" charset="0"/>
                        </a:rPr>
                        <a:t>, Tata McGraw Hill.</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latin typeface="Times New Roman" pitchFamily="18" charset="0"/>
                          <a:ea typeface="+mn-ea"/>
                          <a:cs typeface="Times New Roman" pitchFamily="18" charset="0"/>
                          <a:hlinkClick r:id="" action="ppaction://noaction"/>
                        </a:rPr>
                        <a:t>https://www.tutorialspoint.com/cprogramming/c_operators.htm</a:t>
                      </a:r>
                      <a:endParaRPr lang="en-US" sz="1800" kern="1200" dirty="0">
                        <a:solidFill>
                          <a:schemeClr val="dk1"/>
                        </a:solidFill>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6</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US" sz="1800" u="sng" kern="1200" dirty="0">
                          <a:solidFill>
                            <a:schemeClr val="dk1"/>
                          </a:solidFill>
                          <a:latin typeface="Times New Roman" pitchFamily="18" charset="0"/>
                          <a:ea typeface="+mn-ea"/>
                          <a:cs typeface="Times New Roman" pitchFamily="18" charset="0"/>
                          <a:hlinkClick r:id="" action="ppaction://noaction"/>
                        </a:rPr>
                        <a:t>https://www.programiz.com/c-programming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7</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r>
                        <a:rPr lang="en-IN" sz="1800" u="sng" kern="1200" dirty="0">
                          <a:solidFill>
                            <a:schemeClr val="dk1"/>
                          </a:solidFill>
                          <a:latin typeface="Times New Roman" pitchFamily="18" charset="0"/>
                          <a:ea typeface="+mn-ea"/>
                          <a:cs typeface="Times New Roman" pitchFamily="18" charset="0"/>
                          <a:hlinkClick r:id="" action="ppaction://noaction"/>
                        </a:rPr>
                        <a:t>https://fresh2refresh.com/c-programming/</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2743198" y="457200"/>
            <a:ext cx="5656219" cy="903516"/>
          </a:xfrm>
          <a:solidFill>
            <a:srgbClr val="C00000"/>
          </a:solidFill>
          <a:effectLst>
            <a:softEdge rad="63500"/>
          </a:effectLst>
        </p:spPr>
        <p:txBody>
          <a:bodyPr vert="horz" lIns="91440" tIns="45720" rIns="91440" bIns="45720" rtlCol="0" anchor="ctr">
            <a:normAutofit/>
          </a:bodyPr>
          <a:lstStyle/>
          <a:p>
            <a:r>
              <a:rPr lang="en-IN" sz="4400" dirty="0">
                <a:solidFill>
                  <a:schemeClr val="bg1"/>
                </a:solidFill>
                <a:latin typeface="Times New Roman" pitchFamily="18" charset="0"/>
                <a:cs typeface="Times New Roman" pitchFamily="18" charset="0"/>
              </a:rPr>
              <a:t>References</a:t>
            </a:r>
            <a:endParaRPr lang="en-US" sz="4400"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53177" y="1542626"/>
          <a:ext cx="8127999" cy="3718803"/>
        </p:xfrm>
        <a:graphic>
          <a:graphicData uri="http://schemas.openxmlformats.org/drawingml/2006/table">
            <a:tbl>
              <a:tblPr firstRow="1" bandRow="1">
                <a:tableStyleId>{5C22544A-7EE6-4342-B048-85BDC9FD1C3A}</a:tableStyleId>
              </a:tblPr>
              <a:tblGrid>
                <a:gridCol w="658949">
                  <a:extLst>
                    <a:ext uri="{9D8B030D-6E8A-4147-A177-3AD203B41FA5}">
                      <a16:colId xmlns:a16="http://schemas.microsoft.com/office/drawing/2014/main" val="20000"/>
                    </a:ext>
                  </a:extLst>
                </a:gridCol>
                <a:gridCol w="2037805">
                  <a:extLst>
                    <a:ext uri="{9D8B030D-6E8A-4147-A177-3AD203B41FA5}">
                      <a16:colId xmlns:a16="http://schemas.microsoft.com/office/drawing/2014/main" val="20001"/>
                    </a:ext>
                  </a:extLst>
                </a:gridCol>
                <a:gridCol w="5431245">
                  <a:extLst>
                    <a:ext uri="{9D8B030D-6E8A-4147-A177-3AD203B41FA5}">
                      <a16:colId xmlns:a16="http://schemas.microsoft.com/office/drawing/2014/main" val="20002"/>
                    </a:ext>
                  </a:extLst>
                </a:gridCol>
              </a:tblGrid>
              <a:tr h="370840">
                <a:tc>
                  <a:txBody>
                    <a:bodyPr/>
                    <a:lstStyle/>
                    <a:p>
                      <a:r>
                        <a:rPr lang="en-IN" dirty="0" err="1"/>
                        <a:t>S.No</a:t>
                      </a:r>
                      <a:endParaRPr lang="en-US" dirty="0"/>
                    </a:p>
                  </a:txBody>
                  <a:tcPr/>
                </a:tc>
                <a:tc>
                  <a:txBody>
                    <a:bodyPr/>
                    <a:lstStyle/>
                    <a:p>
                      <a:r>
                        <a:rPr lang="en-IN" dirty="0"/>
                        <a:t>Title</a:t>
                      </a:r>
                      <a:endParaRPr lang="en-US" dirty="0"/>
                    </a:p>
                  </a:txBody>
                  <a:tcPr/>
                </a:tc>
                <a:tc>
                  <a:txBody>
                    <a:bodyPr/>
                    <a:lstStyle/>
                    <a:p>
                      <a:r>
                        <a:rPr lang="en-IN" dirty="0"/>
                        <a:t>Content link</a:t>
                      </a:r>
                      <a:endParaRPr lang="en-US" dirty="0"/>
                    </a:p>
                  </a:txBody>
                  <a:tcPr/>
                </a:tc>
                <a:extLst>
                  <a:ext uri="{0D108BD9-81ED-4DB2-BD59-A6C34878D82A}">
                    <a16:rowId xmlns:a16="http://schemas.microsoft.com/office/drawing/2014/main" val="10000"/>
                  </a:ext>
                </a:extLst>
              </a:tr>
              <a:tr h="370840">
                <a:tc>
                  <a:txBody>
                    <a:bodyPr/>
                    <a:lstStyle/>
                    <a:p>
                      <a:r>
                        <a:rPr lang="en-IN" sz="1800" dirty="0">
                          <a:latin typeface="Times New Roman" pitchFamily="18" charset="0"/>
                          <a:cs typeface="Times New Roman" pitchFamily="18" charset="0"/>
                        </a:rPr>
                        <a:t>8</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a:lnSpc>
                          <a:spcPct val="115000"/>
                        </a:lnSpc>
                        <a:spcAft>
                          <a:spcPts val="0"/>
                        </a:spcAft>
                      </a:pPr>
                      <a:r>
                        <a:rPr lang="en-US" sz="1800" b="0" u="sng" kern="1200" dirty="0">
                          <a:solidFill>
                            <a:schemeClr val="tx1"/>
                          </a:solidFill>
                          <a:latin typeface="Times New Roman" pitchFamily="18" charset="0"/>
                          <a:ea typeface="+mn-ea"/>
                          <a:cs typeface="Times New Roman" pitchFamily="18" charset="0"/>
                          <a:hlinkClick r:id="" action="ppaction://noaction"/>
                        </a:rPr>
                        <a:t>https://www.studytonight.com/c/</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70840">
                <a:tc>
                  <a:txBody>
                    <a:bodyPr/>
                    <a:lstStyle/>
                    <a:p>
                      <a:r>
                        <a:rPr lang="en-IN" sz="1800" dirty="0">
                          <a:latin typeface="Times New Roman" pitchFamily="18" charset="0"/>
                          <a:cs typeface="Times New Roman" pitchFamily="18" charset="0"/>
                        </a:rPr>
                        <a:t>9</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Weblink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latin typeface="Times New Roman" pitchFamily="18" charset="0"/>
                          <a:ea typeface="+mn-ea"/>
                          <a:cs typeface="Times New Roman" pitchFamily="18" charset="0"/>
                          <a:hlinkClick r:id="" action="ppaction://noaction"/>
                        </a:rPr>
                        <a:t>https://www.javatpoint.com/c-operators</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IN" sz="1800" dirty="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r>
                        <a:rPr lang="en-US" dirty="0">
                          <a:hlinkClick r:id="rId3"/>
                        </a:rPr>
                        <a:t>https://www.youtube.com/watch?v=OSyjOvFbAGI</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84443">
                <a:tc>
                  <a:txBody>
                    <a:bodyPr/>
                    <a:lstStyle/>
                    <a:p>
                      <a:r>
                        <a:rPr lang="en-IN" sz="1800" dirty="0">
                          <a:latin typeface="Times New Roman" pitchFamily="18" charset="0"/>
                          <a:cs typeface="Times New Roman" pitchFamily="18" charset="0"/>
                        </a:rPr>
                        <a:t>11</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Video Link</a:t>
                      </a:r>
                      <a:endParaRPr lang="en-US" sz="1800" dirty="0">
                        <a:latin typeface="Times New Roman" pitchFamily="18" charset="0"/>
                        <a:cs typeface="Times New Roman" pitchFamily="18" charset="0"/>
                      </a:endParaRPr>
                    </a:p>
                  </a:txBody>
                  <a:tcPr/>
                </a:tc>
                <a:tc>
                  <a:txBody>
                    <a:bodyPr/>
                    <a:lstStyle/>
                    <a:p>
                      <a:r>
                        <a:rPr lang="en-US">
                          <a:hlinkClick r:id="rId4"/>
                        </a:rPr>
                        <a:t>https://www.youtube.com/watch?v=d7tdL-ZEWdE</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IN" sz="1800" dirty="0">
                          <a:latin typeface="Times New Roman" pitchFamily="18" charset="0"/>
                          <a:cs typeface="Times New Roman" pitchFamily="18" charset="0"/>
                        </a:rPr>
                        <a:t>12</a:t>
                      </a:r>
                      <a:endParaRPr lang="en-US" sz="1800"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 action="ppaction://noaction"/>
                        </a:rPr>
                        <a:t>https://www.coursera.org/</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IN" sz="1800" dirty="0">
                          <a:latin typeface="Times New Roman" pitchFamily="18" charset="0"/>
                          <a:cs typeface="Times New Roman" pitchFamily="18" charset="0"/>
                        </a:rPr>
                        <a:t>13</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lnSpc>
                          <a:spcPct val="115000"/>
                        </a:lnSpc>
                        <a:spcAft>
                          <a:spcPts val="0"/>
                        </a:spcAft>
                      </a:pPr>
                      <a:r>
                        <a:rPr lang="en-US" sz="1800" b="0" u="sng" dirty="0">
                          <a:solidFill>
                            <a:schemeClr val="tx1"/>
                          </a:solidFill>
                          <a:latin typeface="Times New Roman" pitchFamily="18" charset="0"/>
                          <a:ea typeface="Calibri"/>
                          <a:cs typeface="Times New Roman" pitchFamily="18" charset="0"/>
                          <a:hlinkClick r:id="" action="ppaction://noaction"/>
                        </a:rPr>
                        <a:t>https://www.udemy.com/</a:t>
                      </a:r>
                      <a:endParaRPr lang="en-US" sz="1800" b="0" u="sng" dirty="0">
                        <a:solidFill>
                          <a:schemeClr val="tx1"/>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14</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Online Course Link</a:t>
                      </a:r>
                      <a:endParaRPr lang="en-US"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b="0" u="sng" kern="1200" dirty="0">
                          <a:solidFill>
                            <a:schemeClr val="tx1"/>
                          </a:solidFill>
                          <a:latin typeface="Times New Roman" pitchFamily="18" charset="0"/>
                          <a:ea typeface="+mn-ea"/>
                          <a:cs typeface="Times New Roman" pitchFamily="18" charset="0"/>
                          <a:hlinkClick r:id="" action="ppaction://noaction"/>
                        </a:rPr>
                        <a:t>https://www.niit.com/</a:t>
                      </a:r>
                      <a:endParaRPr lang="en-US" sz="1800" b="0" u="sng"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625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9589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4143274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2"/>
          <p:cNvSpPr txBox="1">
            <a:spLocks/>
          </p:cNvSpPr>
          <p:nvPr/>
        </p:nvSpPr>
        <p:spPr>
          <a:xfrm>
            <a:off x="2743200" y="606323"/>
            <a:ext cx="5891348" cy="751488"/>
          </a:xfrm>
          <a:prstGeom prst="rect">
            <a:avLst/>
          </a:prstGeom>
        </p:spPr>
        <p:txBody>
          <a:bodyPr vert="horz" wrap="square" lIns="0" tIns="12700" rIns="0" bIns="0" rtlCol="0" anchor="b">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4800" b="0" i="0" u="none" strike="noStrike" kern="1200" cap="none" spc="-5" normalizeH="0" baseline="0" noProof="0" dirty="0">
                <a:ln>
                  <a:noFill/>
                </a:ln>
                <a:solidFill>
                  <a:srgbClr val="00B0F0"/>
                </a:solidFill>
                <a:effectLst/>
                <a:uLnTx/>
                <a:uFillTx/>
                <a:latin typeface="Arial" pitchFamily="34" charset="0"/>
                <a:ea typeface="+mj-ea"/>
                <a:cs typeface="Arial" pitchFamily="34" charset="0"/>
              </a:rPr>
              <a:t>        </a:t>
            </a:r>
            <a:r>
              <a:rPr kumimoji="0" lang="en-US" sz="4800" b="0" i="0" u="none" strike="noStrike" kern="1200" cap="none" spc="-5" normalizeH="0" baseline="0" noProof="0" dirty="0">
                <a:ln>
                  <a:noFill/>
                </a:ln>
                <a:solidFill>
                  <a:schemeClr val="accent2">
                    <a:lumMod val="75000"/>
                  </a:schemeClr>
                </a:solidFill>
                <a:effectLst/>
                <a:uLnTx/>
                <a:uFillTx/>
                <a:latin typeface="Arial" pitchFamily="34" charset="0"/>
                <a:ea typeface="+mj-ea"/>
                <a:cs typeface="Arial" pitchFamily="34" charset="0"/>
              </a:rPr>
              <a:t>C0NTENTS</a:t>
            </a:r>
            <a:endParaRPr kumimoji="0" lang="en-US" sz="4800" b="0" i="0" u="none" strike="noStrike" kern="1200" cap="none" spc="0" normalizeH="0" baseline="0" noProof="0" dirty="0">
              <a:ln>
                <a:noFill/>
              </a:ln>
              <a:solidFill>
                <a:schemeClr val="accent2">
                  <a:lumMod val="75000"/>
                </a:schemeClr>
              </a:solidFill>
              <a:effectLst/>
              <a:uLnTx/>
              <a:uFillTx/>
              <a:latin typeface="Arial" pitchFamily="34" charset="0"/>
              <a:ea typeface="+mj-ea"/>
              <a:cs typeface="Arial" pitchFamily="34" charset="0"/>
            </a:endParaRP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020455091"/>
              </p:ext>
            </p:extLst>
          </p:nvPr>
        </p:nvGraphicFramePr>
        <p:xfrm>
          <a:off x="470263" y="1219200"/>
          <a:ext cx="11351623"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Contents</a:t>
            </a:r>
          </a:p>
        </p:txBody>
      </p:sp>
    </p:spTree>
    <p:extLst>
      <p:ext uri="{BB962C8B-B14F-4D97-AF65-F5344CB8AC3E}">
        <p14:creationId xmlns:p14="http://schemas.microsoft.com/office/powerpoint/2010/main" val="69380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bject 2"/>
          <p:cNvSpPr txBox="1">
            <a:spLocks/>
          </p:cNvSpPr>
          <p:nvPr/>
        </p:nvSpPr>
        <p:spPr>
          <a:xfrm>
            <a:off x="2625635" y="710826"/>
            <a:ext cx="6779622" cy="751488"/>
          </a:xfrm>
          <a:prstGeom prst="rect">
            <a:avLst/>
          </a:prstGeom>
        </p:spPr>
        <p:txBody>
          <a:bodyPr vert="horz" wrap="square" lIns="0" tIns="12700" rIns="0" bIns="0" rtlCol="0" anchor="b">
            <a:spAutoFit/>
          </a:bodyPr>
          <a:lstStyle/>
          <a:p>
            <a:pPr marL="12700" lvl="0">
              <a:spcBef>
                <a:spcPts val="100"/>
              </a:spcBef>
            </a:pPr>
            <a:r>
              <a:rPr lang="en-US" sz="4800" dirty="0">
                <a:solidFill>
                  <a:srgbClr val="00AFEF"/>
                </a:solidFill>
              </a:rPr>
              <a:t>        </a:t>
            </a:r>
            <a:r>
              <a:rPr lang="en-US" sz="4800" dirty="0">
                <a:solidFill>
                  <a:srgbClr val="860000"/>
                </a:solidFill>
                <a:latin typeface="Arial" pitchFamily="34" charset="0"/>
                <a:cs typeface="Arial" pitchFamily="34" charset="0"/>
              </a:rPr>
              <a:t>Data Types</a:t>
            </a:r>
            <a:endParaRPr kumimoji="0" lang="en-US" sz="4800" b="0" i="0" u="none" strike="noStrike" kern="1200" cap="none" spc="0" normalizeH="0" baseline="0" noProof="0" dirty="0">
              <a:ln>
                <a:noFill/>
              </a:ln>
              <a:solidFill>
                <a:srgbClr val="860000"/>
              </a:solidFill>
              <a:effectLst/>
              <a:uLnTx/>
              <a:uFillTx/>
              <a:latin typeface="Arial" pitchFamily="34" charset="0"/>
              <a:ea typeface="+mj-ea"/>
              <a:cs typeface="Arial" pitchFamily="34" charset="0"/>
            </a:endParaRPr>
          </a:p>
        </p:txBody>
      </p:sp>
      <p:graphicFrame>
        <p:nvGraphicFramePr>
          <p:cNvPr id="6" name="Diagram 5"/>
          <p:cNvGraphicFramePr/>
          <p:nvPr>
            <p:extLst>
              <p:ext uri="{D42A27DB-BD31-4B8C-83A1-F6EECF244321}">
                <p14:modId xmlns:p14="http://schemas.microsoft.com/office/powerpoint/2010/main" val="1085069481"/>
              </p:ext>
            </p:extLst>
          </p:nvPr>
        </p:nvGraphicFramePr>
        <p:xfrm>
          <a:off x="1524000" y="1676400"/>
          <a:ext cx="9321800" cy="4385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7</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p:nvPr>
        </p:nvSpPr>
        <p:spPr>
          <a:xfrm>
            <a:off x="609954" y="787655"/>
            <a:ext cx="10972092" cy="524999"/>
          </a:xfrm>
          <a:prstGeom prst="rect">
            <a:avLst/>
          </a:prstGeom>
        </p:spPr>
        <p:txBody>
          <a:bodyPr>
            <a:normAutofit fontScale="9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b="1" kern="0" dirty="0">
                <a:solidFill>
                  <a:srgbClr val="FE6B2B">
                    <a:lumMod val="50000"/>
                  </a:srgbClr>
                </a:solidFill>
                <a:latin typeface="+mn-lt"/>
                <a:cs typeface="Arial" pitchFamily="34" charset="0"/>
              </a:rPr>
              <a:t>Data</a:t>
            </a:r>
            <a:r>
              <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rPr>
              <a:t> </a:t>
            </a:r>
            <a:r>
              <a:rPr lang="en-US" sz="4800" b="1" kern="0" dirty="0">
                <a:solidFill>
                  <a:srgbClr val="FE6B2B">
                    <a:lumMod val="50000"/>
                  </a:srgbClr>
                </a:solidFill>
                <a:latin typeface="+mn-lt"/>
                <a:cs typeface="Arial" pitchFamily="34" charset="0"/>
              </a:rPr>
              <a:t>T</a:t>
            </a:r>
            <a:r>
              <a:rPr kumimoji="0" lang="en-US" sz="4800" b="1" i="0" u="none" strike="noStrike" kern="0" cap="none" spc="0" normalizeH="0" baseline="0" noProof="0" dirty="0" err="1">
                <a:ln>
                  <a:noFill/>
                </a:ln>
                <a:solidFill>
                  <a:srgbClr val="FE6B2B">
                    <a:lumMod val="50000"/>
                  </a:srgbClr>
                </a:solidFill>
                <a:effectLst/>
                <a:uLnTx/>
                <a:uFillTx/>
                <a:latin typeface="+mn-lt"/>
                <a:cs typeface="Arial" pitchFamily="34" charset="0"/>
              </a:rPr>
              <a:t>ypes</a:t>
            </a:r>
            <a:r>
              <a:rPr kumimoji="0" lang="en-US" sz="4800" b="1" i="0" u="none" strike="noStrike" kern="0" cap="none" spc="0" normalizeH="0" baseline="0" noProof="0" dirty="0">
                <a:ln>
                  <a:noFill/>
                </a:ln>
                <a:solidFill>
                  <a:srgbClr val="FE6B2B">
                    <a:lumMod val="50000"/>
                  </a:srgbClr>
                </a:solidFill>
                <a:effectLst/>
                <a:uLnTx/>
                <a:uFillTx/>
                <a:latin typeface="+mn-lt"/>
                <a:cs typeface="Arial" pitchFamily="34" charset="0"/>
              </a:rPr>
              <a:t>- Categories</a:t>
            </a: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3909456892"/>
              </p:ext>
            </p:extLst>
          </p:nvPr>
        </p:nvGraphicFramePr>
        <p:xfrm>
          <a:off x="596538" y="1519645"/>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8</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92109307"/>
              </p:ext>
            </p:extLst>
          </p:nvPr>
        </p:nvGraphicFramePr>
        <p:xfrm>
          <a:off x="596538" y="796835"/>
          <a:ext cx="10972800" cy="5248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9</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nvGraphicFramePr>
        <p:xfrm>
          <a:off x="1071154" y="2000733"/>
          <a:ext cx="9888584" cy="3808296"/>
        </p:xfrm>
        <a:graphic>
          <a:graphicData uri="http://schemas.openxmlformats.org/drawingml/2006/table">
            <a:tbl>
              <a:tblPr/>
              <a:tblGrid>
                <a:gridCol w="2472146">
                  <a:extLst>
                    <a:ext uri="{9D8B030D-6E8A-4147-A177-3AD203B41FA5}">
                      <a16:colId xmlns:a16="http://schemas.microsoft.com/office/drawing/2014/main" val="20000"/>
                    </a:ext>
                  </a:extLst>
                </a:gridCol>
                <a:gridCol w="2400299">
                  <a:extLst>
                    <a:ext uri="{9D8B030D-6E8A-4147-A177-3AD203B41FA5}">
                      <a16:colId xmlns:a16="http://schemas.microsoft.com/office/drawing/2014/main" val="20001"/>
                    </a:ext>
                  </a:extLst>
                </a:gridCol>
                <a:gridCol w="2952919">
                  <a:extLst>
                    <a:ext uri="{9D8B030D-6E8A-4147-A177-3AD203B41FA5}">
                      <a16:colId xmlns:a16="http://schemas.microsoft.com/office/drawing/2014/main" val="20002"/>
                    </a:ext>
                  </a:extLst>
                </a:gridCol>
                <a:gridCol w="2063220">
                  <a:extLst>
                    <a:ext uri="{9D8B030D-6E8A-4147-A177-3AD203B41FA5}">
                      <a16:colId xmlns:a16="http://schemas.microsoft.com/office/drawing/2014/main" val="20003"/>
                    </a:ext>
                  </a:extLst>
                </a:gridCol>
              </a:tblGrid>
              <a:tr h="251210">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Data Type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Memory Space</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Range Of Values</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b="1" dirty="0">
                          <a:solidFill>
                            <a:schemeClr val="tx1"/>
                          </a:solidFill>
                          <a:latin typeface="Calibri"/>
                          <a:ea typeface="Calibri"/>
                          <a:cs typeface="Times New Roman"/>
                        </a:rPr>
                        <a:t>Format Specifiers</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45443">
                <a:tc>
                  <a:txBody>
                    <a:bodyPr/>
                    <a:lstStyle/>
                    <a:p>
                      <a:pPr marL="0" marR="0" algn="ctr">
                        <a:lnSpc>
                          <a:spcPct val="115000"/>
                        </a:lnSpc>
                        <a:spcBef>
                          <a:spcPts val="0"/>
                        </a:spcBef>
                        <a:spcAft>
                          <a:spcPts val="1000"/>
                        </a:spcAft>
                      </a:pPr>
                      <a:r>
                        <a:rPr lang="en-US" sz="2000" dirty="0">
                          <a:latin typeface="Calibri"/>
                          <a:ea typeface="Calibri"/>
                          <a:cs typeface="Times New Roman"/>
                        </a:rPr>
                        <a:t>Signed char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1 Byte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-128 To +127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a:latin typeface="Calibri"/>
                          <a:ea typeface="Calibri"/>
                          <a:cs typeface="Times New Roman"/>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01006">
                <a:tc>
                  <a:txBody>
                    <a:bodyPr/>
                    <a:lstStyle/>
                    <a:p>
                      <a:pPr marL="0" marR="0" algn="ctr">
                        <a:lnSpc>
                          <a:spcPct val="115000"/>
                        </a:lnSpc>
                        <a:spcBef>
                          <a:spcPts val="0"/>
                        </a:spcBef>
                        <a:spcAft>
                          <a:spcPts val="1000"/>
                        </a:spcAft>
                      </a:pPr>
                      <a:r>
                        <a:rPr lang="en-US" sz="2000" dirty="0">
                          <a:latin typeface="Calibri"/>
                          <a:ea typeface="Calibri"/>
                          <a:cs typeface="Times New Roman"/>
                        </a:rPr>
                        <a:t>Unsigned char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1 Byte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0 To 255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a:latin typeface="Calibri"/>
                          <a:ea typeface="Calibri"/>
                          <a:cs typeface="Times New Roman"/>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38038">
                <a:tc>
                  <a:txBody>
                    <a:bodyPr/>
                    <a:lstStyle/>
                    <a:p>
                      <a:pPr marL="0" marR="0" algn="ctr">
                        <a:lnSpc>
                          <a:spcPct val="115000"/>
                        </a:lnSpc>
                        <a:spcBef>
                          <a:spcPts val="0"/>
                        </a:spcBef>
                        <a:spcAft>
                          <a:spcPts val="1000"/>
                        </a:spcAft>
                      </a:pPr>
                      <a:r>
                        <a:rPr lang="en-US" sz="2000" dirty="0">
                          <a:latin typeface="Calibri"/>
                          <a:ea typeface="Calibri"/>
                          <a:cs typeface="Times New Roman"/>
                        </a:rPr>
                        <a:t>signed </a:t>
                      </a:r>
                      <a:r>
                        <a:rPr lang="en-US" sz="2000" dirty="0" err="1">
                          <a:latin typeface="Calibri"/>
                          <a:ea typeface="Calibri"/>
                          <a:cs typeface="Times New Roman"/>
                        </a:rPr>
                        <a:t>int</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-32768 to +32767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a:latin typeface="Calibri"/>
                          <a:ea typeface="Calibri"/>
                          <a:cs typeface="Times New Roman"/>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299422">
                <a:tc>
                  <a:txBody>
                    <a:bodyPr/>
                    <a:lstStyle/>
                    <a:p>
                      <a:pPr marL="0" marR="0" algn="ctr">
                        <a:lnSpc>
                          <a:spcPct val="115000"/>
                        </a:lnSpc>
                        <a:spcBef>
                          <a:spcPts val="0"/>
                        </a:spcBef>
                        <a:spcAft>
                          <a:spcPts val="1000"/>
                        </a:spcAft>
                      </a:pPr>
                      <a:r>
                        <a:rPr lang="en-US" sz="2000">
                          <a:latin typeface="Calibri"/>
                          <a:ea typeface="Calibri"/>
                          <a:cs typeface="Times New Roman"/>
                        </a:rPr>
                        <a:t>unsigned int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0 to 65535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a:latin typeface="Calibri"/>
                          <a:ea typeface="Calibri"/>
                          <a:cs typeface="Times New Roman"/>
                        </a:rPr>
                        <a:t>%u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937137">
                <a:tc>
                  <a:txBody>
                    <a:bodyPr/>
                    <a:lstStyle/>
                    <a:p>
                      <a:pPr marL="0" marR="0" algn="ctr">
                        <a:lnSpc>
                          <a:spcPct val="115000"/>
                        </a:lnSpc>
                        <a:spcBef>
                          <a:spcPts val="0"/>
                        </a:spcBef>
                        <a:spcAft>
                          <a:spcPts val="1000"/>
                        </a:spcAft>
                      </a:pPr>
                      <a:r>
                        <a:rPr lang="en-US" sz="2000" dirty="0">
                          <a:latin typeface="Calibri"/>
                          <a:ea typeface="Calibri"/>
                          <a:cs typeface="Times New Roman"/>
                        </a:rPr>
                        <a:t>signed long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4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-2147483648</a:t>
                      </a:r>
                    </a:p>
                    <a:p>
                      <a:pPr marL="0" marR="0" algn="ctr">
                        <a:lnSpc>
                          <a:spcPct val="115000"/>
                        </a:lnSpc>
                        <a:spcBef>
                          <a:spcPts val="0"/>
                        </a:spcBef>
                        <a:spcAft>
                          <a:spcPts val="1000"/>
                        </a:spcAft>
                      </a:pPr>
                      <a:r>
                        <a:rPr lang="en-US" sz="2000" dirty="0">
                          <a:latin typeface="Calibri"/>
                          <a:ea typeface="Calibri"/>
                          <a:cs typeface="Times New Roman"/>
                        </a:rPr>
                        <a:t>To</a:t>
                      </a:r>
                    </a:p>
                    <a:p>
                      <a:pPr marL="0" marR="0" algn="ctr">
                        <a:lnSpc>
                          <a:spcPct val="115000"/>
                        </a:lnSpc>
                        <a:spcBef>
                          <a:spcPts val="0"/>
                        </a:spcBef>
                        <a:spcAft>
                          <a:spcPts val="1000"/>
                        </a:spcAft>
                      </a:pPr>
                      <a:r>
                        <a:rPr lang="en-US" sz="2000" dirty="0">
                          <a:latin typeface="Calibri"/>
                          <a:ea typeface="Calibri"/>
                          <a:cs typeface="Times New Roman"/>
                        </a:rPr>
                        <a:t>2147483647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%ld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750136">
                <a:tc>
                  <a:txBody>
                    <a:bodyPr/>
                    <a:lstStyle/>
                    <a:p>
                      <a:pPr marL="0" marR="0" algn="ctr">
                        <a:lnSpc>
                          <a:spcPct val="115000"/>
                        </a:lnSpc>
                        <a:spcBef>
                          <a:spcPts val="0"/>
                        </a:spcBef>
                        <a:spcAft>
                          <a:spcPts val="1000"/>
                        </a:spcAft>
                      </a:pPr>
                      <a:r>
                        <a:rPr lang="en-US" sz="2000" dirty="0">
                          <a:latin typeface="Calibri"/>
                          <a:ea typeface="Calibri"/>
                          <a:cs typeface="Times New Roman"/>
                        </a:rPr>
                        <a:t>unsigned long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4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0 To 4294967295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r>
                        <a:rPr lang="en-US" sz="2000" dirty="0" err="1">
                          <a:latin typeface="Calibri"/>
                          <a:ea typeface="Calibri"/>
                          <a:cs typeface="Times New Roman"/>
                        </a:rPr>
                        <a:t>lu</a:t>
                      </a:r>
                      <a:endParaRPr lang="en-US" sz="20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2847703" y="365760"/>
            <a:ext cx="7664088" cy="1110343"/>
          </a:xfrm>
          <a:prstGeom prst="rect">
            <a:avLst/>
          </a:prstGeom>
          <a:solidFill>
            <a:srgbClr val="C0000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Data</a:t>
            </a:r>
            <a:r>
              <a:rPr kumimoji="0" lang="en-IN" sz="4400" b="1"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types Size Chart</a:t>
            </a:r>
            <a:endParaRPr kumimoji="0" lang="en-IN" sz="44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38015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E687E78B-FB3C-4D2B-A4A0-FB6CE4A98DE0"/>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6 Data Types and variables"/>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ustom Design">
  <a:themeElements>
    <a:clrScheme name="Virtusa-2017">
      <a:dk1>
        <a:srgbClr val="3C3C3C"/>
      </a:dk1>
      <a:lt1>
        <a:srgbClr val="FFFFFF"/>
      </a:lt1>
      <a:dk2>
        <a:srgbClr val="696666"/>
      </a:dk2>
      <a:lt2>
        <a:srgbClr val="AFCDE6"/>
      </a:lt2>
      <a:accent1>
        <a:srgbClr val="FE6B2B"/>
      </a:accent1>
      <a:accent2>
        <a:srgbClr val="FF9F35"/>
      </a:accent2>
      <a:accent3>
        <a:srgbClr val="00A85D"/>
      </a:accent3>
      <a:accent4>
        <a:srgbClr val="199CDB"/>
      </a:accent4>
      <a:accent5>
        <a:srgbClr val="3C44AB"/>
      </a:accent5>
      <a:accent6>
        <a:srgbClr val="1E2743"/>
      </a:accent6>
      <a:hlink>
        <a:srgbClr val="FE6B2B"/>
      </a:hlink>
      <a:folHlink>
        <a:srgbClr val="FE6B2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2">
              <a:lumMod val="20000"/>
              <a:lumOff val="80000"/>
            </a:schemeClr>
          </a:solidFill>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3532</TotalTime>
  <Words>1796</Words>
  <Application>Microsoft Office PowerPoint</Application>
  <PresentationFormat>Widescreen</PresentationFormat>
  <Paragraphs>333</Paragraphs>
  <Slides>28</Slides>
  <Notes>28</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45" baseType="lpstr">
      <vt:lpstr>Arial</vt:lpstr>
      <vt:lpstr>Arial Black</vt:lpstr>
      <vt:lpstr>Arial Unicode MS</vt:lpstr>
      <vt:lpstr>Calibri</vt:lpstr>
      <vt:lpstr>Calibri</vt:lpstr>
      <vt:lpstr>Calibri Light</vt:lpstr>
      <vt:lpstr>Casper</vt:lpstr>
      <vt:lpstr>Georgia</vt:lpstr>
      <vt:lpstr>Karla</vt:lpstr>
      <vt:lpstr>Raleway ExtraBold</vt:lpstr>
      <vt:lpstr>Segoe UI</vt:lpstr>
      <vt:lpstr>Times New Roman</vt:lpstr>
      <vt:lpstr>Wingdings</vt:lpstr>
      <vt:lpstr>1_Office Theme</vt:lpstr>
      <vt:lpstr>Contents Slide Master</vt:lpstr>
      <vt:lpstr>Custom Design</vt:lpstr>
      <vt:lpstr>CorelDRAW</vt:lpstr>
      <vt:lpstr>PowerPoint Presentation</vt:lpstr>
      <vt:lpstr>Introduction to Problem Solving</vt:lpstr>
      <vt:lpstr>PowerPoint Presentation</vt:lpstr>
      <vt:lpstr> Scheme of Evaluation  </vt:lpstr>
      <vt:lpstr>PowerPoint Presentation</vt:lpstr>
      <vt:lpstr>PowerPoint Presentation</vt:lpstr>
      <vt:lpstr>Data Types-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Constant</vt:lpstr>
      <vt:lpstr>String  Constant</vt:lpstr>
      <vt:lpstr>How to Define Constants ?</vt:lpstr>
      <vt:lpstr>PowerPoint Presentation</vt:lpstr>
      <vt:lpstr>Variables  </vt:lpstr>
      <vt:lpstr>PowerPoint Presentation</vt:lpstr>
      <vt:lpstr>Lva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Data Types and variables</dc:title>
  <dc:creator>Branding</dc:creator>
  <cp:lastModifiedBy>nishu</cp:lastModifiedBy>
  <cp:revision>205</cp:revision>
  <dcterms:created xsi:type="dcterms:W3CDTF">2019-01-09T10:33:58Z</dcterms:created>
  <dcterms:modified xsi:type="dcterms:W3CDTF">2022-06-09T08:47:20Z</dcterms:modified>
</cp:coreProperties>
</file>