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  <p:sldMasterId id="2147483702" r:id="rId3"/>
  </p:sldMasterIdLst>
  <p:notesMasterIdLst>
    <p:notesMasterId r:id="rId31"/>
  </p:notesMasterIdLst>
  <p:handoutMasterIdLst>
    <p:handoutMasterId r:id="rId32"/>
  </p:handoutMasterIdLst>
  <p:sldIdLst>
    <p:sldId id="362" r:id="rId4"/>
    <p:sldId id="381" r:id="rId5"/>
    <p:sldId id="382" r:id="rId6"/>
    <p:sldId id="383" r:id="rId7"/>
    <p:sldId id="367" r:id="rId8"/>
    <p:sldId id="341" r:id="rId9"/>
    <p:sldId id="343" r:id="rId10"/>
    <p:sldId id="352" r:id="rId11"/>
    <p:sldId id="371" r:id="rId12"/>
    <p:sldId id="376" r:id="rId13"/>
    <p:sldId id="353" r:id="rId14"/>
    <p:sldId id="325" r:id="rId15"/>
    <p:sldId id="358" r:id="rId16"/>
    <p:sldId id="351" r:id="rId17"/>
    <p:sldId id="345" r:id="rId18"/>
    <p:sldId id="354" r:id="rId19"/>
    <p:sldId id="377" r:id="rId20"/>
    <p:sldId id="378" r:id="rId21"/>
    <p:sldId id="357" r:id="rId22"/>
    <p:sldId id="379" r:id="rId23"/>
    <p:sldId id="339" r:id="rId24"/>
    <p:sldId id="360" r:id="rId25"/>
    <p:sldId id="361" r:id="rId26"/>
    <p:sldId id="334" r:id="rId27"/>
    <p:sldId id="372" r:id="rId28"/>
    <p:sldId id="373" r:id="rId29"/>
    <p:sldId id="279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ED8137"/>
    <a:srgbClr val="1B3F5B"/>
    <a:srgbClr val="00B0F0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EA51A-F66C-4B3D-8CA2-EC5547C8B5C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52AAB1-BDF9-45A5-B90D-6FFFB796CEB8}">
      <dgm:prSet custT="1"/>
      <dgm:spPr>
        <a:xfrm>
          <a:off x="4822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I/O statements</a:t>
          </a:r>
        </a:p>
      </dgm:t>
    </dgm:pt>
    <dgm:pt modelId="{69B2D50A-AE9B-4A80-A586-AE6147E118E7}" type="parTrans" cxnId="{938E2EA0-CDB9-4C7C-9592-D3BA227E920E}">
      <dgm:prSet/>
      <dgm:spPr/>
      <dgm:t>
        <a:bodyPr/>
        <a:lstStyle/>
        <a:p>
          <a:endParaRPr lang="en-US"/>
        </a:p>
      </dgm:t>
    </dgm:pt>
    <dgm:pt modelId="{A03E38F5-0F1F-493D-BF26-771C06FE2A99}" type="sibTrans" cxnId="{938E2EA0-CDB9-4C7C-9592-D3BA227E920E}">
      <dgm:prSet/>
      <dgm:spPr/>
      <dgm:t>
        <a:bodyPr/>
        <a:lstStyle/>
        <a:p>
          <a:endParaRPr lang="en-US"/>
        </a:p>
      </dgm:t>
    </dgm:pt>
    <dgm:pt modelId="{8636D3D0-E7A0-4A6B-9F7A-8E28903FCA53}">
      <dgm:prSet custT="1"/>
      <dgm:spPr>
        <a:xfrm>
          <a:off x="2218536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8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Formatted &amp; Unformatted I/O </a:t>
          </a:r>
        </a:p>
      </dgm:t>
    </dgm:pt>
    <dgm:pt modelId="{D3483E18-FE43-4751-A6B5-0588C1F6DB5C}" type="parTrans" cxnId="{3AE1666D-2CD3-4EE2-85D9-A655662D1E63}">
      <dgm:prSet/>
      <dgm:spPr/>
      <dgm:t>
        <a:bodyPr/>
        <a:lstStyle/>
        <a:p>
          <a:endParaRPr lang="en-US"/>
        </a:p>
      </dgm:t>
    </dgm:pt>
    <dgm:pt modelId="{52EA5179-9685-45C0-B897-474CD2B1456B}" type="sibTrans" cxnId="{3AE1666D-2CD3-4EE2-85D9-A655662D1E63}">
      <dgm:prSet/>
      <dgm:spPr/>
      <dgm:t>
        <a:bodyPr/>
        <a:lstStyle/>
        <a:p>
          <a:endParaRPr lang="en-US"/>
        </a:p>
      </dgm:t>
    </dgm:pt>
    <dgm:pt modelId="{E81BBABC-741E-47BF-A8F6-1719207D5ED5}">
      <dgm:prSet custT="1"/>
      <dgm:spPr>
        <a:xfrm>
          <a:off x="4432250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Importance  Of Indentation</a:t>
          </a:r>
        </a:p>
      </dgm:t>
    </dgm:pt>
    <dgm:pt modelId="{593BFC34-7FDD-436D-AAE9-02502B5A8175}" type="parTrans" cxnId="{0529986C-5824-4413-9EFE-1CCCCBF7A952}">
      <dgm:prSet/>
      <dgm:spPr/>
      <dgm:t>
        <a:bodyPr/>
        <a:lstStyle/>
        <a:p>
          <a:endParaRPr lang="en-US"/>
        </a:p>
      </dgm:t>
    </dgm:pt>
    <dgm:pt modelId="{1BEBE766-9433-4F46-B729-76C6FAFE70DF}" type="sibTrans" cxnId="{0529986C-5824-4413-9EFE-1CCCCBF7A952}">
      <dgm:prSet/>
      <dgm:spPr/>
      <dgm:t>
        <a:bodyPr/>
        <a:lstStyle/>
        <a:p>
          <a:endParaRPr lang="en-US"/>
        </a:p>
      </dgm:t>
    </dgm:pt>
    <dgm:pt modelId="{7A2C61C3-8C35-4B08-8477-C299F430BA6F}">
      <dgm:prSet custT="1"/>
      <dgm:spPr>
        <a:xfrm>
          <a:off x="6645964" y="1357788"/>
          <a:ext cx="2108299" cy="1810385"/>
        </a:xfr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Need Of Header Files </a:t>
          </a:r>
        </a:p>
      </dgm:t>
    </dgm:pt>
    <dgm:pt modelId="{CB877047-C215-4C92-A0DD-0E674399171C}" type="parTrans" cxnId="{333D9950-08AB-4F30-9BCC-B17AA64F9C61}">
      <dgm:prSet/>
      <dgm:spPr/>
      <dgm:t>
        <a:bodyPr/>
        <a:lstStyle/>
        <a:p>
          <a:endParaRPr lang="en-US"/>
        </a:p>
      </dgm:t>
    </dgm:pt>
    <dgm:pt modelId="{03D23E09-34C5-4D66-AFC8-7D6A566CEB85}" type="sibTrans" cxnId="{333D9950-08AB-4F30-9BCC-B17AA64F9C61}">
      <dgm:prSet/>
      <dgm:spPr/>
      <dgm:t>
        <a:bodyPr/>
        <a:lstStyle/>
        <a:p>
          <a:endParaRPr lang="en-US"/>
        </a:p>
      </dgm:t>
    </dgm:pt>
    <dgm:pt modelId="{162E2935-A6D5-475C-96AB-E565C34340D5}" type="pres">
      <dgm:prSet presAssocID="{FD5EA51A-F66C-4B3D-8CA2-EC5547C8B5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22D3DB-0524-47DC-8AAD-F96127B6FE54}" type="pres">
      <dgm:prSet presAssocID="{FD5EA51A-F66C-4B3D-8CA2-EC5547C8B5CB}" presName="arrow" presStyleLbl="bgShp" presStyleIdx="0" presStyleCnt="1" custScaleX="117647" custLinFactNeighborX="542" custLinFactNeighborY="8370"/>
      <dgm:spPr>
        <a:xfrm>
          <a:off x="822959" y="0"/>
          <a:ext cx="9326880" cy="4525963"/>
        </a:xfrm>
        <a:prstGeom prst="rightArrow">
          <a:avLst/>
        </a:prstGeom>
        <a:solidFill>
          <a:schemeClr val="accent2">
            <a:lumMod val="50000"/>
          </a:schemeClr>
        </a:solidFill>
        <a:ln>
          <a:noFill/>
        </a:ln>
        <a:effectLst/>
      </dgm:spPr>
    </dgm:pt>
    <dgm:pt modelId="{C9CA4A9C-6B85-4F1C-AB0C-B887C3AE402D}" type="pres">
      <dgm:prSet presAssocID="{FD5EA51A-F66C-4B3D-8CA2-EC5547C8B5CB}" presName="linearProcess" presStyleCnt="0"/>
      <dgm:spPr/>
    </dgm:pt>
    <dgm:pt modelId="{194C694B-B289-4DFE-9BE5-A9E174C5D70D}" type="pres">
      <dgm:prSet presAssocID="{C852AAB1-BDF9-45A5-B90D-6FFFB796CEB8}" presName="textNode" presStyleLbl="node1" presStyleIdx="0" presStyleCnt="4" custScaleX="74631" custScaleY="41026" custLinFactNeighborX="-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98B6E05-8FF5-419F-BEBA-2090DADD5072}" type="pres">
      <dgm:prSet presAssocID="{A03E38F5-0F1F-493D-BF26-771C06FE2A99}" presName="sibTrans" presStyleCnt="0"/>
      <dgm:spPr/>
    </dgm:pt>
    <dgm:pt modelId="{70358FE6-FC06-42C3-A5D9-CA1BF17C6E50}" type="pres">
      <dgm:prSet presAssocID="{8636D3D0-E7A0-4A6B-9F7A-8E28903FCA53}" presName="textNode" presStyleLbl="node1" presStyleIdx="1" presStyleCnt="4" custScaleX="139292" custScaleY="45355" custLinFactNeighborX="-40570" custLinFactNeighborY="72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55CAAE7-B224-4398-AB42-0553E990A756}" type="pres">
      <dgm:prSet presAssocID="{52EA5179-9685-45C0-B897-474CD2B1456B}" presName="sibTrans" presStyleCnt="0"/>
      <dgm:spPr/>
    </dgm:pt>
    <dgm:pt modelId="{A2321190-82C4-4863-AE02-2B799C547A61}" type="pres">
      <dgm:prSet presAssocID="{E81BBABC-741E-47BF-A8F6-1719207D5ED5}" presName="textNode" presStyleLbl="node1" presStyleIdx="2" presStyleCnt="4" custScaleX="134225" custScaleY="48446" custLinFactNeighborX="-91808" custLinFactNeighborY="144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927BA9A-ECCA-437D-B347-8D75E7DE5CCC}" type="pres">
      <dgm:prSet presAssocID="{1BEBE766-9433-4F46-B729-76C6FAFE70DF}" presName="sibTrans" presStyleCnt="0"/>
      <dgm:spPr/>
    </dgm:pt>
    <dgm:pt modelId="{8A824044-236F-4A77-AFFD-9BA491A1BA9B}" type="pres">
      <dgm:prSet presAssocID="{7A2C61C3-8C35-4B08-8477-C299F430BA6F}" presName="textNode" presStyleLbl="node1" presStyleIdx="3" presStyleCnt="4" custScaleX="135583" custScaleY="49685" custLinFactX="-8185" custLinFactNeighborX="-100000" custLinFactNeighborY="288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BACAC3B5-5139-4BC5-A622-99E2876505D9}" type="presOf" srcId="{E81BBABC-741E-47BF-A8F6-1719207D5ED5}" destId="{A2321190-82C4-4863-AE02-2B799C547A61}" srcOrd="0" destOrd="0" presId="urn:microsoft.com/office/officeart/2005/8/layout/hProcess9"/>
    <dgm:cxn modelId="{0529986C-5824-4413-9EFE-1CCCCBF7A952}" srcId="{FD5EA51A-F66C-4B3D-8CA2-EC5547C8B5CB}" destId="{E81BBABC-741E-47BF-A8F6-1719207D5ED5}" srcOrd="2" destOrd="0" parTransId="{593BFC34-7FDD-436D-AAE9-02502B5A8175}" sibTransId="{1BEBE766-9433-4F46-B729-76C6FAFE70DF}"/>
    <dgm:cxn modelId="{F623D4A1-9595-44B1-A5C4-FE59C7C6FB67}" type="presOf" srcId="{FD5EA51A-F66C-4B3D-8CA2-EC5547C8B5CB}" destId="{162E2935-A6D5-475C-96AB-E565C34340D5}" srcOrd="0" destOrd="0" presId="urn:microsoft.com/office/officeart/2005/8/layout/hProcess9"/>
    <dgm:cxn modelId="{938E2EA0-CDB9-4C7C-9592-D3BA227E920E}" srcId="{FD5EA51A-F66C-4B3D-8CA2-EC5547C8B5CB}" destId="{C852AAB1-BDF9-45A5-B90D-6FFFB796CEB8}" srcOrd="0" destOrd="0" parTransId="{69B2D50A-AE9B-4A80-A586-AE6147E118E7}" sibTransId="{A03E38F5-0F1F-493D-BF26-771C06FE2A99}"/>
    <dgm:cxn modelId="{BB173BD9-20C2-494E-BA88-4C79105731F9}" type="presOf" srcId="{7A2C61C3-8C35-4B08-8477-C299F430BA6F}" destId="{8A824044-236F-4A77-AFFD-9BA491A1BA9B}" srcOrd="0" destOrd="0" presId="urn:microsoft.com/office/officeart/2005/8/layout/hProcess9"/>
    <dgm:cxn modelId="{3DDB1D5D-3530-4089-87A6-C8066B58C784}" type="presOf" srcId="{C852AAB1-BDF9-45A5-B90D-6FFFB796CEB8}" destId="{194C694B-B289-4DFE-9BE5-A9E174C5D70D}" srcOrd="0" destOrd="0" presId="urn:microsoft.com/office/officeart/2005/8/layout/hProcess9"/>
    <dgm:cxn modelId="{3AE1666D-2CD3-4EE2-85D9-A655662D1E63}" srcId="{FD5EA51A-F66C-4B3D-8CA2-EC5547C8B5CB}" destId="{8636D3D0-E7A0-4A6B-9F7A-8E28903FCA53}" srcOrd="1" destOrd="0" parTransId="{D3483E18-FE43-4751-A6B5-0588C1F6DB5C}" sibTransId="{52EA5179-9685-45C0-B897-474CD2B1456B}"/>
    <dgm:cxn modelId="{600CE8C0-8A19-4EE9-8254-5CF81FB51A17}" type="presOf" srcId="{8636D3D0-E7A0-4A6B-9F7A-8E28903FCA53}" destId="{70358FE6-FC06-42C3-A5D9-CA1BF17C6E50}" srcOrd="0" destOrd="0" presId="urn:microsoft.com/office/officeart/2005/8/layout/hProcess9"/>
    <dgm:cxn modelId="{333D9950-08AB-4F30-9BCC-B17AA64F9C61}" srcId="{FD5EA51A-F66C-4B3D-8CA2-EC5547C8B5CB}" destId="{7A2C61C3-8C35-4B08-8477-C299F430BA6F}" srcOrd="3" destOrd="0" parTransId="{CB877047-C215-4C92-A0DD-0E674399171C}" sibTransId="{03D23E09-34C5-4D66-AFC8-7D6A566CEB85}"/>
    <dgm:cxn modelId="{253EB640-E8EF-4699-80E4-40A24820BE9F}" type="presParOf" srcId="{162E2935-A6D5-475C-96AB-E565C34340D5}" destId="{1E22D3DB-0524-47DC-8AAD-F96127B6FE54}" srcOrd="0" destOrd="0" presId="urn:microsoft.com/office/officeart/2005/8/layout/hProcess9"/>
    <dgm:cxn modelId="{7A236E4A-0296-4AC3-8AD1-B821607D2130}" type="presParOf" srcId="{162E2935-A6D5-475C-96AB-E565C34340D5}" destId="{C9CA4A9C-6B85-4F1C-AB0C-B887C3AE402D}" srcOrd="1" destOrd="0" presId="urn:microsoft.com/office/officeart/2005/8/layout/hProcess9"/>
    <dgm:cxn modelId="{FB1EFAC5-CFDF-425E-B2A1-24502CBCDF4F}" type="presParOf" srcId="{C9CA4A9C-6B85-4F1C-AB0C-B887C3AE402D}" destId="{194C694B-B289-4DFE-9BE5-A9E174C5D70D}" srcOrd="0" destOrd="0" presId="urn:microsoft.com/office/officeart/2005/8/layout/hProcess9"/>
    <dgm:cxn modelId="{753197BC-C119-4C48-9049-50EC9CD70678}" type="presParOf" srcId="{C9CA4A9C-6B85-4F1C-AB0C-B887C3AE402D}" destId="{598B6E05-8FF5-419F-BEBA-2090DADD5072}" srcOrd="1" destOrd="0" presId="urn:microsoft.com/office/officeart/2005/8/layout/hProcess9"/>
    <dgm:cxn modelId="{6DA731FB-DCC4-487B-9D85-23D7841213D6}" type="presParOf" srcId="{C9CA4A9C-6B85-4F1C-AB0C-B887C3AE402D}" destId="{70358FE6-FC06-42C3-A5D9-CA1BF17C6E50}" srcOrd="2" destOrd="0" presId="urn:microsoft.com/office/officeart/2005/8/layout/hProcess9"/>
    <dgm:cxn modelId="{24535ACC-F74F-4F9E-8169-1E12F4282F34}" type="presParOf" srcId="{C9CA4A9C-6B85-4F1C-AB0C-B887C3AE402D}" destId="{455CAAE7-B224-4398-AB42-0553E990A756}" srcOrd="3" destOrd="0" presId="urn:microsoft.com/office/officeart/2005/8/layout/hProcess9"/>
    <dgm:cxn modelId="{BAD630F5-D451-4286-B2E8-67F100C840ED}" type="presParOf" srcId="{C9CA4A9C-6B85-4F1C-AB0C-B887C3AE402D}" destId="{A2321190-82C4-4863-AE02-2B799C547A61}" srcOrd="4" destOrd="0" presId="urn:microsoft.com/office/officeart/2005/8/layout/hProcess9"/>
    <dgm:cxn modelId="{A64409EA-56A9-4505-9BE6-9366D5B61593}" type="presParOf" srcId="{C9CA4A9C-6B85-4F1C-AB0C-B887C3AE402D}" destId="{E927BA9A-ECCA-437D-B347-8D75E7DE5CCC}" srcOrd="5" destOrd="0" presId="urn:microsoft.com/office/officeart/2005/8/layout/hProcess9"/>
    <dgm:cxn modelId="{A3586B06-A618-4494-BD29-78EB354F2DA2}" type="presParOf" srcId="{C9CA4A9C-6B85-4F1C-AB0C-B887C3AE402D}" destId="{8A824044-236F-4A77-AFFD-9BA491A1BA9B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6C22A-54E3-4D1B-AB6F-30D02F604542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BC17E41-E877-4625-869E-97BC467FB50B}">
      <dgm:prSet phldrT="[Text]" custT="1"/>
      <dgm:spPr>
        <a:solidFill>
          <a:srgbClr val="ED8137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Help to load values into declared variables</a:t>
          </a:r>
        </a:p>
      </dgm:t>
    </dgm:pt>
    <dgm:pt modelId="{BB1D78B4-8701-4907-822F-E58C835DCD9F}" type="parTrans" cxnId="{2E0784DC-EFD4-4BEE-ADFC-F6DBC4BFE618}">
      <dgm:prSet/>
      <dgm:spPr/>
      <dgm:t>
        <a:bodyPr/>
        <a:lstStyle/>
        <a:p>
          <a:endParaRPr lang="en-US"/>
        </a:p>
      </dgm:t>
    </dgm:pt>
    <dgm:pt modelId="{D673935C-677E-4214-8EF5-72429AFA300A}" type="sibTrans" cxnId="{2E0784DC-EFD4-4BEE-ADFC-F6DBC4BFE618}">
      <dgm:prSet/>
      <dgm:spPr/>
      <dgm:t>
        <a:bodyPr/>
        <a:lstStyle/>
        <a:p>
          <a:endParaRPr lang="en-US"/>
        </a:p>
      </dgm:t>
    </dgm:pt>
    <dgm:pt modelId="{C33E1E4C-D03A-404A-A321-502F092FF4C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Values can be printed onto standard output device in a desired format </a:t>
          </a:r>
        </a:p>
      </dgm:t>
    </dgm:pt>
    <dgm:pt modelId="{B6478310-CACD-4F06-AE4A-5359DBE55D9A}" type="parTrans" cxnId="{0CA568DA-4410-47B5-B48D-B9931DA0F02F}">
      <dgm:prSet/>
      <dgm:spPr/>
      <dgm:t>
        <a:bodyPr/>
        <a:lstStyle/>
        <a:p>
          <a:endParaRPr lang="en-US"/>
        </a:p>
      </dgm:t>
    </dgm:pt>
    <dgm:pt modelId="{8F8E829A-4E47-49B7-B9A8-609A3DA9F508}" type="sibTrans" cxnId="{0CA568DA-4410-47B5-B48D-B9931DA0F02F}">
      <dgm:prSet/>
      <dgm:spPr/>
      <dgm:t>
        <a:bodyPr/>
        <a:lstStyle/>
        <a:p>
          <a:endParaRPr lang="en-US"/>
        </a:p>
      </dgm:t>
    </dgm:pt>
    <dgm:pt modelId="{6E0F356E-B76F-4413-9BCA-6E9468E684ED}">
      <dgm:prSet phldrT="[Text]" custT="1"/>
      <dgm:spPr>
        <a:solidFill>
          <a:srgbClr val="ED8137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One of the most important part of programming</a:t>
          </a:r>
          <a:r>
            <a:rPr lang="en-US" sz="2800" dirty="0">
              <a:latin typeface="Arial" pitchFamily="34" charset="0"/>
              <a:cs typeface="Arial" pitchFamily="34" charset="0"/>
            </a:rPr>
            <a:t> </a:t>
          </a:r>
        </a:p>
      </dgm:t>
    </dgm:pt>
    <dgm:pt modelId="{CED0174D-F89C-4575-B17A-116E992F79DB}" type="parTrans" cxnId="{7331F4D3-3DEE-4178-8C27-4025E90918B2}">
      <dgm:prSet/>
      <dgm:spPr/>
      <dgm:t>
        <a:bodyPr/>
        <a:lstStyle/>
        <a:p>
          <a:endParaRPr lang="en-US"/>
        </a:p>
      </dgm:t>
    </dgm:pt>
    <dgm:pt modelId="{7FCCB6A0-D957-4F12-AF34-83FA15ED3D0F}" type="sibTrans" cxnId="{7331F4D3-3DEE-4178-8C27-4025E90918B2}">
      <dgm:prSet/>
      <dgm:spPr/>
      <dgm:t>
        <a:bodyPr/>
        <a:lstStyle/>
        <a:p>
          <a:endParaRPr lang="en-US"/>
        </a:p>
      </dgm:t>
    </dgm:pt>
    <dgm:pt modelId="{A9C55C1D-BEB4-413E-9712-63D64FCCE92B}" type="pres">
      <dgm:prSet presAssocID="{EE16C22A-54E3-4D1B-AB6F-30D02F6045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9B231C-2A75-4822-9A3A-1907D7BC6BA4}" type="pres">
      <dgm:prSet presAssocID="{DBC17E41-E877-4625-869E-97BC467FB50B}" presName="parentLin" presStyleCnt="0"/>
      <dgm:spPr/>
    </dgm:pt>
    <dgm:pt modelId="{23B7DDB7-C304-42EC-A754-A23114F4A7C5}" type="pres">
      <dgm:prSet presAssocID="{DBC17E41-E877-4625-869E-97BC467FB50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6998537-B21C-4E36-B02B-9C781D395043}" type="pres">
      <dgm:prSet presAssocID="{DBC17E41-E877-4625-869E-97BC467FB5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D0BFA-B151-47AC-BBFC-E9BB2A4B5A35}" type="pres">
      <dgm:prSet presAssocID="{DBC17E41-E877-4625-869E-97BC467FB50B}" presName="negativeSpace" presStyleCnt="0"/>
      <dgm:spPr/>
    </dgm:pt>
    <dgm:pt modelId="{67445B82-EA8F-48F5-B904-9ED3701BEA80}" type="pres">
      <dgm:prSet presAssocID="{DBC17E41-E877-4625-869E-97BC467FB50B}" presName="childText" presStyleLbl="conFgAcc1" presStyleIdx="0" presStyleCnt="3">
        <dgm:presLayoutVars>
          <dgm:bulletEnabled val="1"/>
        </dgm:presLayoutVars>
      </dgm:prSet>
      <dgm:spPr>
        <a:solidFill>
          <a:schemeClr val="accent2">
            <a:lumMod val="50000"/>
            <a:alpha val="90000"/>
          </a:schemeClr>
        </a:solidFill>
      </dgm:spPr>
    </dgm:pt>
    <dgm:pt modelId="{C3EFA6DE-8060-4784-B451-006BBAF6B0BC}" type="pres">
      <dgm:prSet presAssocID="{D673935C-677E-4214-8EF5-72429AFA300A}" presName="spaceBetweenRectangles" presStyleCnt="0"/>
      <dgm:spPr/>
    </dgm:pt>
    <dgm:pt modelId="{47A5A733-D97C-4DF4-B259-3EFA2A3695D2}" type="pres">
      <dgm:prSet presAssocID="{C33E1E4C-D03A-404A-A321-502F092FF4CF}" presName="parentLin" presStyleCnt="0"/>
      <dgm:spPr/>
    </dgm:pt>
    <dgm:pt modelId="{E617FF53-A0B5-4A3B-A304-C7B8D9DB84D5}" type="pres">
      <dgm:prSet presAssocID="{C33E1E4C-D03A-404A-A321-502F092FF4C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B5F42D8-9ECA-4F21-8D0A-A5B4F3835B82}" type="pres">
      <dgm:prSet presAssocID="{C33E1E4C-D03A-404A-A321-502F092FF4C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0FD01-665C-4A27-A482-640BDD19D80D}" type="pres">
      <dgm:prSet presAssocID="{C33E1E4C-D03A-404A-A321-502F092FF4CF}" presName="negativeSpace" presStyleCnt="0"/>
      <dgm:spPr/>
    </dgm:pt>
    <dgm:pt modelId="{D5B5793E-7A19-4225-81FD-9995E32D9263}" type="pres">
      <dgm:prSet presAssocID="{C33E1E4C-D03A-404A-A321-502F092FF4CF}" presName="childText" presStyleLbl="conFgAcc1" presStyleIdx="1" presStyleCnt="3">
        <dgm:presLayoutVars>
          <dgm:bulletEnabled val="1"/>
        </dgm:presLayoutVars>
      </dgm:prSet>
      <dgm:spPr>
        <a:solidFill>
          <a:schemeClr val="accent2">
            <a:lumMod val="50000"/>
            <a:alpha val="90000"/>
          </a:schemeClr>
        </a:solidFill>
      </dgm:spPr>
    </dgm:pt>
    <dgm:pt modelId="{7E63DADE-B09F-4869-8740-2DFDF20A3AB2}" type="pres">
      <dgm:prSet presAssocID="{8F8E829A-4E47-49B7-B9A8-609A3DA9F508}" presName="spaceBetweenRectangles" presStyleCnt="0"/>
      <dgm:spPr/>
    </dgm:pt>
    <dgm:pt modelId="{272C6AE2-6DC3-41F5-A657-769E27996C5D}" type="pres">
      <dgm:prSet presAssocID="{6E0F356E-B76F-4413-9BCA-6E9468E684ED}" presName="parentLin" presStyleCnt="0"/>
      <dgm:spPr/>
    </dgm:pt>
    <dgm:pt modelId="{793BD954-A37F-49E0-9ECB-42E64E1699BC}" type="pres">
      <dgm:prSet presAssocID="{6E0F356E-B76F-4413-9BCA-6E9468E684E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C09C479-36BB-4C10-84BF-8C571A48FC5E}" type="pres">
      <dgm:prSet presAssocID="{6E0F356E-B76F-4413-9BCA-6E9468E684E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EC82-BCC8-4854-BCD9-790E288D0306}" type="pres">
      <dgm:prSet presAssocID="{6E0F356E-B76F-4413-9BCA-6E9468E684ED}" presName="negativeSpace" presStyleCnt="0"/>
      <dgm:spPr/>
    </dgm:pt>
    <dgm:pt modelId="{42964501-66FA-4BE3-8712-A07555199DE7}" type="pres">
      <dgm:prSet presAssocID="{6E0F356E-B76F-4413-9BCA-6E9468E684ED}" presName="childText" presStyleLbl="conFgAcc1" presStyleIdx="2" presStyleCnt="3">
        <dgm:presLayoutVars>
          <dgm:bulletEnabled val="1"/>
        </dgm:presLayoutVars>
      </dgm:prSet>
      <dgm:spPr>
        <a:solidFill>
          <a:schemeClr val="accent2">
            <a:lumMod val="50000"/>
            <a:alpha val="90000"/>
          </a:schemeClr>
        </a:solidFill>
      </dgm:spPr>
    </dgm:pt>
  </dgm:ptLst>
  <dgm:cxnLst>
    <dgm:cxn modelId="{7D98ADE0-8EEA-4C6A-ACFF-67B818DF9A93}" type="presOf" srcId="{DBC17E41-E877-4625-869E-97BC467FB50B}" destId="{E6998537-B21C-4E36-B02B-9C781D395043}" srcOrd="1" destOrd="0" presId="urn:microsoft.com/office/officeart/2005/8/layout/list1"/>
    <dgm:cxn modelId="{408AC3E0-8859-4BE2-8DE7-EF456AEFA2C2}" type="presOf" srcId="{EE16C22A-54E3-4D1B-AB6F-30D02F604542}" destId="{A9C55C1D-BEB4-413E-9712-63D64FCCE92B}" srcOrd="0" destOrd="0" presId="urn:microsoft.com/office/officeart/2005/8/layout/list1"/>
    <dgm:cxn modelId="{2E0784DC-EFD4-4BEE-ADFC-F6DBC4BFE618}" srcId="{EE16C22A-54E3-4D1B-AB6F-30D02F604542}" destId="{DBC17E41-E877-4625-869E-97BC467FB50B}" srcOrd="0" destOrd="0" parTransId="{BB1D78B4-8701-4907-822F-E58C835DCD9F}" sibTransId="{D673935C-677E-4214-8EF5-72429AFA300A}"/>
    <dgm:cxn modelId="{6B7D7ADA-AB6F-4621-93B0-45A2029392C7}" type="presOf" srcId="{C33E1E4C-D03A-404A-A321-502F092FF4CF}" destId="{3B5F42D8-9ECA-4F21-8D0A-A5B4F3835B82}" srcOrd="1" destOrd="0" presId="urn:microsoft.com/office/officeart/2005/8/layout/list1"/>
    <dgm:cxn modelId="{B94F030E-FC95-4340-B251-5C98F3F7D780}" type="presOf" srcId="{C33E1E4C-D03A-404A-A321-502F092FF4CF}" destId="{E617FF53-A0B5-4A3B-A304-C7B8D9DB84D5}" srcOrd="0" destOrd="0" presId="urn:microsoft.com/office/officeart/2005/8/layout/list1"/>
    <dgm:cxn modelId="{0CA568DA-4410-47B5-B48D-B9931DA0F02F}" srcId="{EE16C22A-54E3-4D1B-AB6F-30D02F604542}" destId="{C33E1E4C-D03A-404A-A321-502F092FF4CF}" srcOrd="1" destOrd="0" parTransId="{B6478310-CACD-4F06-AE4A-5359DBE55D9A}" sibTransId="{8F8E829A-4E47-49B7-B9A8-609A3DA9F508}"/>
    <dgm:cxn modelId="{8E672203-140E-4F93-9F62-841A56A94FC8}" type="presOf" srcId="{6E0F356E-B76F-4413-9BCA-6E9468E684ED}" destId="{793BD954-A37F-49E0-9ECB-42E64E1699BC}" srcOrd="0" destOrd="0" presId="urn:microsoft.com/office/officeart/2005/8/layout/list1"/>
    <dgm:cxn modelId="{7331F4D3-3DEE-4178-8C27-4025E90918B2}" srcId="{EE16C22A-54E3-4D1B-AB6F-30D02F604542}" destId="{6E0F356E-B76F-4413-9BCA-6E9468E684ED}" srcOrd="2" destOrd="0" parTransId="{CED0174D-F89C-4575-B17A-116E992F79DB}" sibTransId="{7FCCB6A0-D957-4F12-AF34-83FA15ED3D0F}"/>
    <dgm:cxn modelId="{D621D33E-F025-43B2-98B3-636652A87EEA}" type="presOf" srcId="{DBC17E41-E877-4625-869E-97BC467FB50B}" destId="{23B7DDB7-C304-42EC-A754-A23114F4A7C5}" srcOrd="0" destOrd="0" presId="urn:microsoft.com/office/officeart/2005/8/layout/list1"/>
    <dgm:cxn modelId="{6323ED30-6276-4921-9FE3-54401A905933}" type="presOf" srcId="{6E0F356E-B76F-4413-9BCA-6E9468E684ED}" destId="{1C09C479-36BB-4C10-84BF-8C571A48FC5E}" srcOrd="1" destOrd="0" presId="urn:microsoft.com/office/officeart/2005/8/layout/list1"/>
    <dgm:cxn modelId="{5BA807DF-BB44-4648-AE30-7AC92DA0CD7C}" type="presParOf" srcId="{A9C55C1D-BEB4-413E-9712-63D64FCCE92B}" destId="{FB9B231C-2A75-4822-9A3A-1907D7BC6BA4}" srcOrd="0" destOrd="0" presId="urn:microsoft.com/office/officeart/2005/8/layout/list1"/>
    <dgm:cxn modelId="{623C1D11-E326-4222-BE38-5D9F8882CF55}" type="presParOf" srcId="{FB9B231C-2A75-4822-9A3A-1907D7BC6BA4}" destId="{23B7DDB7-C304-42EC-A754-A23114F4A7C5}" srcOrd="0" destOrd="0" presId="urn:microsoft.com/office/officeart/2005/8/layout/list1"/>
    <dgm:cxn modelId="{E5728618-2389-4275-9E6B-077058D7F33B}" type="presParOf" srcId="{FB9B231C-2A75-4822-9A3A-1907D7BC6BA4}" destId="{E6998537-B21C-4E36-B02B-9C781D395043}" srcOrd="1" destOrd="0" presId="urn:microsoft.com/office/officeart/2005/8/layout/list1"/>
    <dgm:cxn modelId="{50ED60B7-F705-4C89-8646-CE51CF5278E0}" type="presParOf" srcId="{A9C55C1D-BEB4-413E-9712-63D64FCCE92B}" destId="{793D0BFA-B151-47AC-BBFC-E9BB2A4B5A35}" srcOrd="1" destOrd="0" presId="urn:microsoft.com/office/officeart/2005/8/layout/list1"/>
    <dgm:cxn modelId="{321FE37E-082B-471D-B159-D96F15D07FEC}" type="presParOf" srcId="{A9C55C1D-BEB4-413E-9712-63D64FCCE92B}" destId="{67445B82-EA8F-48F5-B904-9ED3701BEA80}" srcOrd="2" destOrd="0" presId="urn:microsoft.com/office/officeart/2005/8/layout/list1"/>
    <dgm:cxn modelId="{24B54D50-A319-4D96-AC96-C1710A7228B2}" type="presParOf" srcId="{A9C55C1D-BEB4-413E-9712-63D64FCCE92B}" destId="{C3EFA6DE-8060-4784-B451-006BBAF6B0BC}" srcOrd="3" destOrd="0" presId="urn:microsoft.com/office/officeart/2005/8/layout/list1"/>
    <dgm:cxn modelId="{E6819FC7-8ED9-4F6F-B3DF-8603026AEC42}" type="presParOf" srcId="{A9C55C1D-BEB4-413E-9712-63D64FCCE92B}" destId="{47A5A733-D97C-4DF4-B259-3EFA2A3695D2}" srcOrd="4" destOrd="0" presId="urn:microsoft.com/office/officeart/2005/8/layout/list1"/>
    <dgm:cxn modelId="{8D641496-4B03-40AE-88F7-42243CCAA21A}" type="presParOf" srcId="{47A5A733-D97C-4DF4-B259-3EFA2A3695D2}" destId="{E617FF53-A0B5-4A3B-A304-C7B8D9DB84D5}" srcOrd="0" destOrd="0" presId="urn:microsoft.com/office/officeart/2005/8/layout/list1"/>
    <dgm:cxn modelId="{A0DBD432-900C-4099-B24D-3C2AD72F086D}" type="presParOf" srcId="{47A5A733-D97C-4DF4-B259-3EFA2A3695D2}" destId="{3B5F42D8-9ECA-4F21-8D0A-A5B4F3835B82}" srcOrd="1" destOrd="0" presId="urn:microsoft.com/office/officeart/2005/8/layout/list1"/>
    <dgm:cxn modelId="{8C9CA6C8-0841-415C-95AE-8D419C07037E}" type="presParOf" srcId="{A9C55C1D-BEB4-413E-9712-63D64FCCE92B}" destId="{B7D0FD01-665C-4A27-A482-640BDD19D80D}" srcOrd="5" destOrd="0" presId="urn:microsoft.com/office/officeart/2005/8/layout/list1"/>
    <dgm:cxn modelId="{6CFBB3D4-2323-46F8-8837-3DB4978E9020}" type="presParOf" srcId="{A9C55C1D-BEB4-413E-9712-63D64FCCE92B}" destId="{D5B5793E-7A19-4225-81FD-9995E32D9263}" srcOrd="6" destOrd="0" presId="urn:microsoft.com/office/officeart/2005/8/layout/list1"/>
    <dgm:cxn modelId="{FC0E6875-7CB5-4DC0-8FFC-8BF419A06377}" type="presParOf" srcId="{A9C55C1D-BEB4-413E-9712-63D64FCCE92B}" destId="{7E63DADE-B09F-4869-8740-2DFDF20A3AB2}" srcOrd="7" destOrd="0" presId="urn:microsoft.com/office/officeart/2005/8/layout/list1"/>
    <dgm:cxn modelId="{9B97AD2B-A85B-4A1D-A994-C45727C5DB56}" type="presParOf" srcId="{A9C55C1D-BEB4-413E-9712-63D64FCCE92B}" destId="{272C6AE2-6DC3-41F5-A657-769E27996C5D}" srcOrd="8" destOrd="0" presId="urn:microsoft.com/office/officeart/2005/8/layout/list1"/>
    <dgm:cxn modelId="{7C6A8F16-3516-4A5B-A37C-38B8C3CE2D95}" type="presParOf" srcId="{272C6AE2-6DC3-41F5-A657-769E27996C5D}" destId="{793BD954-A37F-49E0-9ECB-42E64E1699BC}" srcOrd="0" destOrd="0" presId="urn:microsoft.com/office/officeart/2005/8/layout/list1"/>
    <dgm:cxn modelId="{82297385-66B3-43EF-BAF6-79FF17FC20C5}" type="presParOf" srcId="{272C6AE2-6DC3-41F5-A657-769E27996C5D}" destId="{1C09C479-36BB-4C10-84BF-8C571A48FC5E}" srcOrd="1" destOrd="0" presId="urn:microsoft.com/office/officeart/2005/8/layout/list1"/>
    <dgm:cxn modelId="{4AF4A66C-E471-46D2-8433-054ED30B20D7}" type="presParOf" srcId="{A9C55C1D-BEB4-413E-9712-63D64FCCE92B}" destId="{A6E4EC82-BCC8-4854-BCD9-790E288D0306}" srcOrd="9" destOrd="0" presId="urn:microsoft.com/office/officeart/2005/8/layout/list1"/>
    <dgm:cxn modelId="{7149FEE1-3E92-41C0-ADF0-9B5396706A60}" type="presParOf" srcId="{A9C55C1D-BEB4-413E-9712-63D64FCCE92B}" destId="{42964501-66FA-4BE3-8712-A07555199D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D77CD-FA1A-4E1A-AAE2-70B0C44449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3BA7A-E824-4AA1-8AE6-AA106E976098}">
      <dgm:prSet custT="1"/>
      <dgm:spPr>
        <a:xfrm>
          <a:off x="0" y="458256"/>
          <a:ext cx="10972800" cy="1711125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Formatted I/O : </a:t>
          </a:r>
          <a:r>
            <a:rPr lang="en-US" sz="2800" dirty="0">
              <a:solidFill>
                <a:schemeClr val="tx1"/>
              </a:solidFill>
            </a:rPr>
            <a:t>In formatted I/O functions format specifiers are used  to format the I/O before reading or printing it.</a:t>
          </a:r>
          <a:endParaRPr lang="en-US" sz="2800" dirty="0">
            <a:solidFill>
              <a:schemeClr val="tx1"/>
            </a:solidFill>
            <a:latin typeface="Calibri"/>
            <a:ea typeface="+mn-ea"/>
            <a:cs typeface="+mn-cs"/>
          </a:endParaRPr>
        </a:p>
      </dgm:t>
    </dgm:pt>
    <dgm:pt modelId="{935CDCD4-BA35-4780-85F8-DC26BC64D521}" type="parTrans" cxnId="{58E21431-EF5B-4CC7-903B-6696EC8F3ACD}">
      <dgm:prSet/>
      <dgm:spPr/>
      <dgm:t>
        <a:bodyPr/>
        <a:lstStyle/>
        <a:p>
          <a:endParaRPr lang="en-US"/>
        </a:p>
      </dgm:t>
    </dgm:pt>
    <dgm:pt modelId="{15CFBA20-B645-4414-A9AA-39C81D71EDAF}" type="sibTrans" cxnId="{58E21431-EF5B-4CC7-903B-6696EC8F3ACD}">
      <dgm:prSet/>
      <dgm:spPr/>
      <dgm:t>
        <a:bodyPr/>
        <a:lstStyle/>
        <a:p>
          <a:endParaRPr lang="en-US"/>
        </a:p>
      </dgm:t>
    </dgm:pt>
    <dgm:pt modelId="{2E2487A8-B07E-46B3-A349-9ECB2EECAF73}">
      <dgm:prSet custT="1"/>
      <dgm:spPr>
        <a:xfrm>
          <a:off x="0" y="2356581"/>
          <a:ext cx="10972800" cy="1711125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Unformatted I/O : Format specifiers are not allowed to use. </a:t>
          </a:r>
          <a:endParaRPr lang="en-US" sz="24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452201A-7F0F-4FA1-B175-5665D12D42A4}" type="parTrans" cxnId="{CD6FF123-F6A7-45B2-A8DF-869D566E2CAD}">
      <dgm:prSet/>
      <dgm:spPr/>
      <dgm:t>
        <a:bodyPr/>
        <a:lstStyle/>
        <a:p>
          <a:endParaRPr lang="en-US"/>
        </a:p>
      </dgm:t>
    </dgm:pt>
    <dgm:pt modelId="{9F93691E-00B6-4451-BD0B-F3E53EA3795F}" type="sibTrans" cxnId="{CD6FF123-F6A7-45B2-A8DF-869D566E2CAD}">
      <dgm:prSet/>
      <dgm:spPr/>
      <dgm:t>
        <a:bodyPr/>
        <a:lstStyle/>
        <a:p>
          <a:endParaRPr lang="en-US"/>
        </a:p>
      </dgm:t>
    </dgm:pt>
    <dgm:pt modelId="{3E0BE02F-171D-4D36-8B1E-BF9DE7EF59A9}" type="pres">
      <dgm:prSet presAssocID="{8DBD77CD-FA1A-4E1A-AAE2-70B0C44449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2E53DA-1606-4A32-8811-A70BCBA848BB}" type="pres">
      <dgm:prSet presAssocID="{B553BA7A-E824-4AA1-8AE6-AA106E976098}" presName="parentText" presStyleLbl="node1" presStyleIdx="0" presStyleCnt="2" custLinFactY="-2290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6E771-D9FE-4869-BCEE-2D56F917AB7B}" type="pres">
      <dgm:prSet presAssocID="{15CFBA20-B645-4414-A9AA-39C81D71EDAF}" presName="spacer" presStyleCnt="0"/>
      <dgm:spPr/>
    </dgm:pt>
    <dgm:pt modelId="{6F696ECB-96CD-4A2B-9F44-AD8066C8F725}" type="pres">
      <dgm:prSet presAssocID="{2E2487A8-B07E-46B3-A349-9ECB2EECAF73}" presName="parentText" presStyleLbl="node1" presStyleIdx="1" presStyleCnt="2" custLinFactNeighborY="-90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B7BB7-7B85-4BDD-AE81-56F7D2C7F45F}" type="presOf" srcId="{B553BA7A-E824-4AA1-8AE6-AA106E976098}" destId="{CC2E53DA-1606-4A32-8811-A70BCBA848BB}" srcOrd="0" destOrd="0" presId="urn:microsoft.com/office/officeart/2005/8/layout/vList2"/>
    <dgm:cxn modelId="{58E21431-EF5B-4CC7-903B-6696EC8F3ACD}" srcId="{8DBD77CD-FA1A-4E1A-AAE2-70B0C44449DC}" destId="{B553BA7A-E824-4AA1-8AE6-AA106E976098}" srcOrd="0" destOrd="0" parTransId="{935CDCD4-BA35-4780-85F8-DC26BC64D521}" sibTransId="{15CFBA20-B645-4414-A9AA-39C81D71EDAF}"/>
    <dgm:cxn modelId="{CD6FF123-F6A7-45B2-A8DF-869D566E2CAD}" srcId="{8DBD77CD-FA1A-4E1A-AAE2-70B0C44449DC}" destId="{2E2487A8-B07E-46B3-A349-9ECB2EECAF73}" srcOrd="1" destOrd="0" parTransId="{C452201A-7F0F-4FA1-B175-5665D12D42A4}" sibTransId="{9F93691E-00B6-4451-BD0B-F3E53EA3795F}"/>
    <dgm:cxn modelId="{85F73802-42D9-481D-A5DE-04B76512A6F9}" type="presOf" srcId="{2E2487A8-B07E-46B3-A349-9ECB2EECAF73}" destId="{6F696ECB-96CD-4A2B-9F44-AD8066C8F725}" srcOrd="0" destOrd="0" presId="urn:microsoft.com/office/officeart/2005/8/layout/vList2"/>
    <dgm:cxn modelId="{0F2F3696-0CED-44D6-B79F-762DEEC643C2}" type="presOf" srcId="{8DBD77CD-FA1A-4E1A-AAE2-70B0C44449DC}" destId="{3E0BE02F-171D-4D36-8B1E-BF9DE7EF59A9}" srcOrd="0" destOrd="0" presId="urn:microsoft.com/office/officeart/2005/8/layout/vList2"/>
    <dgm:cxn modelId="{820BE3CB-736E-41A8-882F-5C2951B72C85}" type="presParOf" srcId="{3E0BE02F-171D-4D36-8B1E-BF9DE7EF59A9}" destId="{CC2E53DA-1606-4A32-8811-A70BCBA848BB}" srcOrd="0" destOrd="0" presId="urn:microsoft.com/office/officeart/2005/8/layout/vList2"/>
    <dgm:cxn modelId="{4A0F874A-8B17-449B-AF2B-158D7C34B144}" type="presParOf" srcId="{3E0BE02F-171D-4D36-8B1E-BF9DE7EF59A9}" destId="{89D6E771-D9FE-4869-BCEE-2D56F917AB7B}" srcOrd="1" destOrd="0" presId="urn:microsoft.com/office/officeart/2005/8/layout/vList2"/>
    <dgm:cxn modelId="{C08BE143-BB18-4973-B6B7-92C43E90DF98}" type="presParOf" srcId="{3E0BE02F-171D-4D36-8B1E-BF9DE7EF59A9}" destId="{6F696ECB-96CD-4A2B-9F44-AD8066C8F7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D5AD46-74B8-4DB2-B81F-2E898EFEDCC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CC7A4-2688-4FD8-9D2C-4FE0C9A2AF9C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dirty="0">
              <a:solidFill>
                <a:schemeClr val="tx1"/>
              </a:solidFill>
            </a:rPr>
            <a:t>FAQs</a:t>
          </a:r>
        </a:p>
      </dgm:t>
    </dgm:pt>
    <dgm:pt modelId="{CB23741A-D2D4-4EE7-8358-86D92AB6B10A}" type="parTrans" cxnId="{47364C0F-7DD7-4210-B125-6E659B58D7B7}">
      <dgm:prSet/>
      <dgm:spPr/>
      <dgm:t>
        <a:bodyPr/>
        <a:lstStyle/>
        <a:p>
          <a:endParaRPr lang="en-US"/>
        </a:p>
      </dgm:t>
    </dgm:pt>
    <dgm:pt modelId="{DD133D7A-2C4F-44EA-BAD9-B5D22AB9C6E2}" type="sibTrans" cxnId="{47364C0F-7DD7-4210-B125-6E659B58D7B7}">
      <dgm:prSet/>
      <dgm:spPr/>
      <dgm:t>
        <a:bodyPr/>
        <a:lstStyle/>
        <a:p>
          <a:endParaRPr lang="en-US"/>
        </a:p>
      </dgm:t>
    </dgm:pt>
    <dgm:pt modelId="{21EBB6A0-C789-49C7-84FA-451F11BBE408}">
      <dgm:prSet phldrT="[Text]" custT="1"/>
      <dgm:spPr>
        <a:solidFill>
          <a:srgbClr val="CB5414"/>
        </a:solidFill>
      </dgm:spPr>
      <dgm:t>
        <a:bodyPr/>
        <a:lstStyle/>
        <a:p>
          <a:pPr algn="just"/>
          <a:endParaRPr lang="en-US" sz="2000" dirty="0"/>
        </a:p>
        <a:p>
          <a:pPr algn="just"/>
          <a:r>
            <a:rPr lang="en-US" sz="2000" dirty="0"/>
            <a:t>Q1: :  Why &amp;(ampersand) is used with variables in </a:t>
          </a:r>
          <a:r>
            <a:rPr lang="en-US" sz="2000" dirty="0" err="1"/>
            <a:t>scanf</a:t>
          </a:r>
          <a:r>
            <a:rPr lang="en-US" sz="2000" dirty="0"/>
            <a:t>() but not in </a:t>
          </a:r>
          <a:r>
            <a:rPr lang="en-US" sz="2000" dirty="0" err="1"/>
            <a:t>printf</a:t>
          </a:r>
          <a:r>
            <a:rPr lang="en-US" sz="2000" dirty="0"/>
            <a:t>() ?</a:t>
          </a:r>
        </a:p>
        <a:p>
          <a:pPr algn="just"/>
          <a:r>
            <a:rPr lang="en-US" sz="2000" dirty="0" err="1"/>
            <a:t>Ans</a:t>
          </a:r>
          <a:r>
            <a:rPr lang="en-US" sz="2000" dirty="0"/>
            <a:t>:  </a:t>
          </a:r>
          <a:r>
            <a:rPr lang="en-US" sz="2000" dirty="0" err="1"/>
            <a:t>Printf</a:t>
          </a:r>
          <a:r>
            <a:rPr lang="en-US" sz="2000" dirty="0"/>
            <a:t>() is a function in which variables are passed via call by value method but in </a:t>
          </a:r>
          <a:r>
            <a:rPr lang="en-US" sz="2000" dirty="0" err="1"/>
            <a:t>scanf</a:t>
          </a:r>
          <a:r>
            <a:rPr lang="en-US" sz="2000" dirty="0"/>
            <a:t>() variables are passed via call by reference .</a:t>
          </a:r>
        </a:p>
        <a:p>
          <a:pPr algn="just"/>
          <a:endParaRPr lang="en-US" sz="2000" dirty="0">
            <a:solidFill>
              <a:schemeClr val="bg1"/>
            </a:solidFill>
          </a:endParaRPr>
        </a:p>
      </dgm:t>
    </dgm:pt>
    <dgm:pt modelId="{44C73E0D-4843-44DA-BD0B-844A51A774BA}" type="parTrans" cxnId="{5E4E5A83-7D8D-4D84-A1E0-5396E4784310}">
      <dgm:prSet/>
      <dgm:spPr/>
      <dgm:t>
        <a:bodyPr/>
        <a:lstStyle/>
        <a:p>
          <a:endParaRPr lang="en-US"/>
        </a:p>
      </dgm:t>
    </dgm:pt>
    <dgm:pt modelId="{857C51B2-8740-4855-99F9-40FD19B710F4}" type="sibTrans" cxnId="{5E4E5A83-7D8D-4D84-A1E0-5396E4784310}">
      <dgm:prSet/>
      <dgm:spPr/>
      <dgm:t>
        <a:bodyPr/>
        <a:lstStyle/>
        <a:p>
          <a:endParaRPr lang="en-US"/>
        </a:p>
      </dgm:t>
    </dgm:pt>
    <dgm:pt modelId="{0775E8A2-A4AC-48BA-82EA-C93DBCBDCCF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just"/>
          <a:r>
            <a:rPr lang="en-US" sz="2000" dirty="0"/>
            <a:t>Q2: Can we define our own header files ?  </a:t>
          </a:r>
        </a:p>
        <a:p>
          <a:pPr algn="just"/>
          <a:endParaRPr lang="en-US" sz="2000" dirty="0"/>
        </a:p>
        <a:p>
          <a:pPr algn="just"/>
          <a:r>
            <a:rPr lang="en-US" sz="2000" dirty="0" err="1"/>
            <a:t>Ans</a:t>
          </a:r>
          <a:r>
            <a:rPr lang="en-US" sz="2000" dirty="0"/>
            <a:t>: Yes , we can create our own header files .Include it in “ “ (Double Quotes)</a:t>
          </a:r>
        </a:p>
        <a:p>
          <a:pPr algn="just"/>
          <a:r>
            <a:rPr lang="en-US" sz="2000" dirty="0"/>
            <a:t>like  #</a:t>
          </a:r>
          <a:r>
            <a:rPr lang="en-US" sz="2000" dirty="0" err="1"/>
            <a:t>include”fact.h</a:t>
          </a:r>
          <a:r>
            <a:rPr lang="en-US" sz="2000" dirty="0"/>
            <a:t>” . </a:t>
          </a:r>
          <a:endParaRPr lang="en-US" sz="2000" dirty="0">
            <a:solidFill>
              <a:schemeClr val="bg1"/>
            </a:solidFill>
          </a:endParaRPr>
        </a:p>
      </dgm:t>
    </dgm:pt>
    <dgm:pt modelId="{95E6D0D2-C2A1-44FC-B1A1-293FBBB62FF8}" type="parTrans" cxnId="{01A4F2E8-AEFA-4759-A3E2-9883CA82AA8B}">
      <dgm:prSet/>
      <dgm:spPr/>
      <dgm:t>
        <a:bodyPr/>
        <a:lstStyle/>
        <a:p>
          <a:endParaRPr lang="en-US"/>
        </a:p>
      </dgm:t>
    </dgm:pt>
    <dgm:pt modelId="{45FB3268-A389-4F93-8886-5A41D6A287AC}" type="sibTrans" cxnId="{01A4F2E8-AEFA-4759-A3E2-9883CA82AA8B}">
      <dgm:prSet/>
      <dgm:spPr/>
      <dgm:t>
        <a:bodyPr/>
        <a:lstStyle/>
        <a:p>
          <a:endParaRPr lang="en-US"/>
        </a:p>
      </dgm:t>
    </dgm:pt>
    <dgm:pt modelId="{8FAF0A35-163A-422E-8D2D-0218447708E9}">
      <dgm:prSet phldrT="[Text]" custT="1"/>
      <dgm:spPr>
        <a:solidFill>
          <a:srgbClr val="BC8F00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n-US" sz="2000" dirty="0"/>
            <a:t>Q3: When I try to print real value it print six digits after decimal points , it is too long .Can </a:t>
          </a:r>
          <a:r>
            <a:rPr lang="en-US" sz="2000" dirty="0" err="1"/>
            <a:t>i</a:t>
          </a:r>
          <a:r>
            <a:rPr lang="en-US" sz="2000" dirty="0"/>
            <a:t>  control it ?</a:t>
          </a:r>
        </a:p>
        <a:p>
          <a:pPr algn="just"/>
          <a:r>
            <a:rPr lang="en-US" sz="2000" dirty="0" err="1"/>
            <a:t>Ans</a:t>
          </a:r>
          <a:r>
            <a:rPr lang="en-US" sz="2000" dirty="0"/>
            <a:t>: Yes it is too long we can control it with the help of format </a:t>
          </a:r>
          <a:r>
            <a:rPr lang="en-US" sz="2000" dirty="0" err="1"/>
            <a:t>specifiers</a:t>
          </a:r>
          <a:r>
            <a:rPr lang="en-US" sz="2000" dirty="0"/>
            <a:t> like    float a=1.2</a:t>
          </a:r>
        </a:p>
        <a:p>
          <a:pPr algn="just"/>
          <a:r>
            <a:rPr lang="en-US" sz="2000" dirty="0" err="1"/>
            <a:t>printf</a:t>
          </a:r>
          <a:r>
            <a:rPr lang="en-US" sz="2000" dirty="0"/>
            <a:t>(“%</a:t>
          </a:r>
          <a:r>
            <a:rPr lang="en-US" sz="2000" dirty="0" err="1"/>
            <a:t>f”,a</a:t>
          </a:r>
          <a:r>
            <a:rPr lang="en-US" sz="2000" dirty="0"/>
            <a:t>);          // 1.200000</a:t>
          </a:r>
        </a:p>
        <a:p>
          <a:pPr algn="just"/>
          <a:r>
            <a:rPr lang="en-US" sz="2000" dirty="0"/>
            <a:t>   </a:t>
          </a:r>
          <a:r>
            <a:rPr lang="en-US" sz="2000" dirty="0" err="1"/>
            <a:t>printf</a:t>
          </a:r>
          <a:r>
            <a:rPr lang="en-US" sz="2000" dirty="0"/>
            <a:t>(“%1.3f”,a);    // 1.200</a:t>
          </a:r>
          <a:endParaRPr lang="en-US" sz="2000" dirty="0">
            <a:solidFill>
              <a:schemeClr val="tx1"/>
            </a:solidFill>
          </a:endParaRPr>
        </a:p>
      </dgm:t>
    </dgm:pt>
    <dgm:pt modelId="{EBC200B0-34C6-4B58-8BBD-EE7F2AE0C043}" type="parTrans" cxnId="{49B3FEFF-795E-4D5F-905C-29F95A932245}">
      <dgm:prSet/>
      <dgm:spPr/>
      <dgm:t>
        <a:bodyPr/>
        <a:lstStyle/>
        <a:p>
          <a:endParaRPr lang="en-US"/>
        </a:p>
      </dgm:t>
    </dgm:pt>
    <dgm:pt modelId="{B3EB55E5-B957-4944-9FCF-FB8DBFC87EE2}" type="sibTrans" cxnId="{49B3FEFF-795E-4D5F-905C-29F95A932245}">
      <dgm:prSet/>
      <dgm:spPr/>
      <dgm:t>
        <a:bodyPr/>
        <a:lstStyle/>
        <a:p>
          <a:endParaRPr lang="en-US"/>
        </a:p>
      </dgm:t>
    </dgm:pt>
    <dgm:pt modelId="{0BDA1DEE-BE25-4B6C-975C-98ABDF71A1A5}">
      <dgm:prSet phldrT="[Text]" custT="1"/>
      <dgm:spPr>
        <a:solidFill>
          <a:srgbClr val="002060"/>
        </a:solidFill>
      </dgm:spPr>
      <dgm:t>
        <a:bodyPr/>
        <a:lstStyle/>
        <a:p>
          <a:pPr algn="just"/>
          <a:r>
            <a:rPr lang="en-US" sz="2000" dirty="0"/>
            <a:t>Q4 : I read two </a:t>
          </a:r>
          <a:r>
            <a:rPr lang="en-US" sz="2000" dirty="0" err="1"/>
            <a:t>int</a:t>
          </a:r>
          <a:r>
            <a:rPr lang="en-US" sz="2000" dirty="0"/>
            <a:t> values using </a:t>
          </a:r>
          <a:r>
            <a:rPr lang="en-US" sz="2000" dirty="0" err="1"/>
            <a:t>scanf</a:t>
          </a:r>
          <a:r>
            <a:rPr lang="en-US" sz="2000" dirty="0"/>
            <a:t>() statement I provide space in two %d then it did not read the values properly , why ?</a:t>
          </a:r>
        </a:p>
        <a:p>
          <a:pPr algn="just"/>
          <a:r>
            <a:rPr lang="en-US" sz="2000" dirty="0" err="1"/>
            <a:t>Ans</a:t>
          </a:r>
          <a:r>
            <a:rPr lang="en-US" sz="2000" dirty="0"/>
            <a:t>: space is not allowed in two format </a:t>
          </a:r>
          <a:r>
            <a:rPr lang="en-US" sz="2000" dirty="0" err="1"/>
            <a:t>specifiers</a:t>
          </a:r>
          <a:r>
            <a:rPr lang="en-US" sz="2000" dirty="0"/>
            <a:t> while using </a:t>
          </a:r>
          <a:r>
            <a:rPr lang="en-US" sz="2000" dirty="0" err="1"/>
            <a:t>scanf</a:t>
          </a:r>
          <a:r>
            <a:rPr lang="en-US" sz="2000" dirty="0"/>
            <a:t>() statement it tries to assign second value to space and store  garbage value in the second variable .So, avoid space in format </a:t>
          </a:r>
          <a:r>
            <a:rPr lang="en-US" sz="2000" dirty="0" err="1"/>
            <a:t>specifiers</a:t>
          </a:r>
          <a:r>
            <a:rPr lang="en-US" sz="2000" dirty="0"/>
            <a:t> .</a:t>
          </a:r>
        </a:p>
      </dgm:t>
    </dgm:pt>
    <dgm:pt modelId="{508235DC-F4E7-4A53-84F4-EF1FCFA4C4A1}" type="parTrans" cxnId="{FC9D6765-9B2A-4A1E-8325-22D3153FDB32}">
      <dgm:prSet/>
      <dgm:spPr/>
      <dgm:t>
        <a:bodyPr/>
        <a:lstStyle/>
        <a:p>
          <a:endParaRPr lang="en-US"/>
        </a:p>
      </dgm:t>
    </dgm:pt>
    <dgm:pt modelId="{FEAF9FE8-0006-43F9-A06B-20551AF72A34}" type="sibTrans" cxnId="{FC9D6765-9B2A-4A1E-8325-22D3153FDB32}">
      <dgm:prSet/>
      <dgm:spPr/>
      <dgm:t>
        <a:bodyPr/>
        <a:lstStyle/>
        <a:p>
          <a:endParaRPr lang="en-US"/>
        </a:p>
      </dgm:t>
    </dgm:pt>
    <dgm:pt modelId="{FB8998A6-DD17-4F8B-BADC-F6DFEBC47D16}" type="pres">
      <dgm:prSet presAssocID="{C2D5AD46-74B8-4DB2-B81F-2E898EFEDCC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9D0199-6444-405F-80B9-C7AA854663F6}" type="pres">
      <dgm:prSet presAssocID="{C2D5AD46-74B8-4DB2-B81F-2E898EFEDCCE}" presName="matrix" presStyleCnt="0"/>
      <dgm:spPr/>
    </dgm:pt>
    <dgm:pt modelId="{BFCDA17C-2FAE-4DEA-BE72-E9876F82354F}" type="pres">
      <dgm:prSet presAssocID="{C2D5AD46-74B8-4DB2-B81F-2E898EFEDCCE}" presName="tile1" presStyleLbl="node1" presStyleIdx="0" presStyleCnt="4"/>
      <dgm:spPr/>
      <dgm:t>
        <a:bodyPr/>
        <a:lstStyle/>
        <a:p>
          <a:endParaRPr lang="en-US"/>
        </a:p>
      </dgm:t>
    </dgm:pt>
    <dgm:pt modelId="{631EC184-B514-4A0F-9CB4-6DEA94ABB296}" type="pres">
      <dgm:prSet presAssocID="{C2D5AD46-74B8-4DB2-B81F-2E898EFEDCC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3D64C-CD2A-48CE-A88F-22C5503ABC84}" type="pres">
      <dgm:prSet presAssocID="{C2D5AD46-74B8-4DB2-B81F-2E898EFEDCCE}" presName="tile2" presStyleLbl="node1" presStyleIdx="1" presStyleCnt="4" custLinFactNeighborX="-246" custLinFactNeighborY="-1190"/>
      <dgm:spPr/>
      <dgm:t>
        <a:bodyPr/>
        <a:lstStyle/>
        <a:p>
          <a:endParaRPr lang="en-US"/>
        </a:p>
      </dgm:t>
    </dgm:pt>
    <dgm:pt modelId="{F2C6C04E-D07C-4213-99C5-D5FC0F72D00C}" type="pres">
      <dgm:prSet presAssocID="{C2D5AD46-74B8-4DB2-B81F-2E898EFEDCC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6E887-7AE5-44FA-923A-CC2064BB3046}" type="pres">
      <dgm:prSet presAssocID="{C2D5AD46-74B8-4DB2-B81F-2E898EFEDCCE}" presName="tile3" presStyleLbl="node1" presStyleIdx="2" presStyleCnt="4"/>
      <dgm:spPr/>
      <dgm:t>
        <a:bodyPr/>
        <a:lstStyle/>
        <a:p>
          <a:endParaRPr lang="en-US"/>
        </a:p>
      </dgm:t>
    </dgm:pt>
    <dgm:pt modelId="{D87F265B-B6BD-4019-ABF7-33CC1105352F}" type="pres">
      <dgm:prSet presAssocID="{C2D5AD46-74B8-4DB2-B81F-2E898EFEDCC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E81B6-1543-4963-B416-7D04FF77239D}" type="pres">
      <dgm:prSet presAssocID="{C2D5AD46-74B8-4DB2-B81F-2E898EFEDCCE}" presName="tile4" presStyleLbl="node1" presStyleIdx="3" presStyleCnt="4"/>
      <dgm:spPr/>
      <dgm:t>
        <a:bodyPr/>
        <a:lstStyle/>
        <a:p>
          <a:endParaRPr lang="en-US"/>
        </a:p>
      </dgm:t>
    </dgm:pt>
    <dgm:pt modelId="{B5FD3F77-B0D1-4C1A-8C48-15CD2702175D}" type="pres">
      <dgm:prSet presAssocID="{C2D5AD46-74B8-4DB2-B81F-2E898EFEDCC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291A8-C189-4973-9D7F-7B6EA89C7FEF}" type="pres">
      <dgm:prSet presAssocID="{C2D5AD46-74B8-4DB2-B81F-2E898EFEDCC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BF3446B-0020-4015-932F-0D5C18AA8D9B}" type="presOf" srcId="{0BDA1DEE-BE25-4B6C-975C-98ABDF71A1A5}" destId="{75CE81B6-1543-4963-B416-7D04FF77239D}" srcOrd="0" destOrd="0" presId="urn:microsoft.com/office/officeart/2005/8/layout/matrix1"/>
    <dgm:cxn modelId="{DBA2B7E6-0B48-4476-B7EB-7A7B8FF41638}" type="presOf" srcId="{8FAF0A35-163A-422E-8D2D-0218447708E9}" destId="{A056E887-7AE5-44FA-923A-CC2064BB3046}" srcOrd="0" destOrd="0" presId="urn:microsoft.com/office/officeart/2005/8/layout/matrix1"/>
    <dgm:cxn modelId="{3EFB5997-4683-45A5-AB0E-182F4E4F3D8F}" type="presOf" srcId="{0BDA1DEE-BE25-4B6C-975C-98ABDF71A1A5}" destId="{B5FD3F77-B0D1-4C1A-8C48-15CD2702175D}" srcOrd="1" destOrd="0" presId="urn:microsoft.com/office/officeart/2005/8/layout/matrix1"/>
    <dgm:cxn modelId="{49B3FEFF-795E-4D5F-905C-29F95A932245}" srcId="{CC5CC7A4-2688-4FD8-9D2C-4FE0C9A2AF9C}" destId="{8FAF0A35-163A-422E-8D2D-0218447708E9}" srcOrd="2" destOrd="0" parTransId="{EBC200B0-34C6-4B58-8BBD-EE7F2AE0C043}" sibTransId="{B3EB55E5-B957-4944-9FCF-FB8DBFC87EE2}"/>
    <dgm:cxn modelId="{D59A21D8-5A38-4845-80EE-0EFAAE65BE58}" type="presOf" srcId="{21EBB6A0-C789-49C7-84FA-451F11BBE408}" destId="{631EC184-B514-4A0F-9CB4-6DEA94ABB296}" srcOrd="1" destOrd="0" presId="urn:microsoft.com/office/officeart/2005/8/layout/matrix1"/>
    <dgm:cxn modelId="{01A4F2E8-AEFA-4759-A3E2-9883CA82AA8B}" srcId="{CC5CC7A4-2688-4FD8-9D2C-4FE0C9A2AF9C}" destId="{0775E8A2-A4AC-48BA-82EA-C93DBCBDCCFA}" srcOrd="1" destOrd="0" parTransId="{95E6D0D2-C2A1-44FC-B1A1-293FBBB62FF8}" sibTransId="{45FB3268-A389-4F93-8886-5A41D6A287AC}"/>
    <dgm:cxn modelId="{6A45EE1B-7B91-4F72-AA26-DA6B84A8EB58}" type="presOf" srcId="{0775E8A2-A4AC-48BA-82EA-C93DBCBDCCFA}" destId="{F2C6C04E-D07C-4213-99C5-D5FC0F72D00C}" srcOrd="1" destOrd="0" presId="urn:microsoft.com/office/officeart/2005/8/layout/matrix1"/>
    <dgm:cxn modelId="{FC9D6765-9B2A-4A1E-8325-22D3153FDB32}" srcId="{CC5CC7A4-2688-4FD8-9D2C-4FE0C9A2AF9C}" destId="{0BDA1DEE-BE25-4B6C-975C-98ABDF71A1A5}" srcOrd="3" destOrd="0" parTransId="{508235DC-F4E7-4A53-84F4-EF1FCFA4C4A1}" sibTransId="{FEAF9FE8-0006-43F9-A06B-20551AF72A34}"/>
    <dgm:cxn modelId="{C34B33B4-C5C6-4924-B2A0-62359DA2B4F6}" type="presOf" srcId="{C2D5AD46-74B8-4DB2-B81F-2E898EFEDCCE}" destId="{FB8998A6-DD17-4F8B-BADC-F6DFEBC47D16}" srcOrd="0" destOrd="0" presId="urn:microsoft.com/office/officeart/2005/8/layout/matrix1"/>
    <dgm:cxn modelId="{86B52918-7B15-469E-A867-726311B7D673}" type="presOf" srcId="{8FAF0A35-163A-422E-8D2D-0218447708E9}" destId="{D87F265B-B6BD-4019-ABF7-33CC1105352F}" srcOrd="1" destOrd="0" presId="urn:microsoft.com/office/officeart/2005/8/layout/matrix1"/>
    <dgm:cxn modelId="{5E4E5A83-7D8D-4D84-A1E0-5396E4784310}" srcId="{CC5CC7A4-2688-4FD8-9D2C-4FE0C9A2AF9C}" destId="{21EBB6A0-C789-49C7-84FA-451F11BBE408}" srcOrd="0" destOrd="0" parTransId="{44C73E0D-4843-44DA-BD0B-844A51A774BA}" sibTransId="{857C51B2-8740-4855-99F9-40FD19B710F4}"/>
    <dgm:cxn modelId="{47364C0F-7DD7-4210-B125-6E659B58D7B7}" srcId="{C2D5AD46-74B8-4DB2-B81F-2E898EFEDCCE}" destId="{CC5CC7A4-2688-4FD8-9D2C-4FE0C9A2AF9C}" srcOrd="0" destOrd="0" parTransId="{CB23741A-D2D4-4EE7-8358-86D92AB6B10A}" sibTransId="{DD133D7A-2C4F-44EA-BAD9-B5D22AB9C6E2}"/>
    <dgm:cxn modelId="{CAB25147-E3ED-4D52-8F56-C37E2BA884E2}" type="presOf" srcId="{21EBB6A0-C789-49C7-84FA-451F11BBE408}" destId="{BFCDA17C-2FAE-4DEA-BE72-E9876F82354F}" srcOrd="0" destOrd="0" presId="urn:microsoft.com/office/officeart/2005/8/layout/matrix1"/>
    <dgm:cxn modelId="{E674C833-5D01-428F-A8DF-0D3EE0C01733}" type="presOf" srcId="{0775E8A2-A4AC-48BA-82EA-C93DBCBDCCFA}" destId="{7863D64C-CD2A-48CE-A88F-22C5503ABC84}" srcOrd="0" destOrd="0" presId="urn:microsoft.com/office/officeart/2005/8/layout/matrix1"/>
    <dgm:cxn modelId="{391DDBDA-DC1A-4003-B5EF-1BF254864E2B}" type="presOf" srcId="{CC5CC7A4-2688-4FD8-9D2C-4FE0C9A2AF9C}" destId="{D87291A8-C189-4973-9D7F-7B6EA89C7FEF}" srcOrd="0" destOrd="0" presId="urn:microsoft.com/office/officeart/2005/8/layout/matrix1"/>
    <dgm:cxn modelId="{3014EACF-7252-4444-AD6A-00F61A4C0A8E}" type="presParOf" srcId="{FB8998A6-DD17-4F8B-BADC-F6DFEBC47D16}" destId="{7E9D0199-6444-405F-80B9-C7AA854663F6}" srcOrd="0" destOrd="0" presId="urn:microsoft.com/office/officeart/2005/8/layout/matrix1"/>
    <dgm:cxn modelId="{7EBEB294-0DD8-4F52-954B-191C39F343A0}" type="presParOf" srcId="{7E9D0199-6444-405F-80B9-C7AA854663F6}" destId="{BFCDA17C-2FAE-4DEA-BE72-E9876F82354F}" srcOrd="0" destOrd="0" presId="urn:microsoft.com/office/officeart/2005/8/layout/matrix1"/>
    <dgm:cxn modelId="{40A7181A-AE93-4CF8-A9DC-E15A02044729}" type="presParOf" srcId="{7E9D0199-6444-405F-80B9-C7AA854663F6}" destId="{631EC184-B514-4A0F-9CB4-6DEA94ABB296}" srcOrd="1" destOrd="0" presId="urn:microsoft.com/office/officeart/2005/8/layout/matrix1"/>
    <dgm:cxn modelId="{1DB3A2FE-A74D-4AB0-874A-CFB849217DA1}" type="presParOf" srcId="{7E9D0199-6444-405F-80B9-C7AA854663F6}" destId="{7863D64C-CD2A-48CE-A88F-22C5503ABC84}" srcOrd="2" destOrd="0" presId="urn:microsoft.com/office/officeart/2005/8/layout/matrix1"/>
    <dgm:cxn modelId="{FDB8AABA-F997-4148-A568-4D0B65253AD7}" type="presParOf" srcId="{7E9D0199-6444-405F-80B9-C7AA854663F6}" destId="{F2C6C04E-D07C-4213-99C5-D5FC0F72D00C}" srcOrd="3" destOrd="0" presId="urn:microsoft.com/office/officeart/2005/8/layout/matrix1"/>
    <dgm:cxn modelId="{FA58BF34-63D3-4EFD-93BA-4423EC111331}" type="presParOf" srcId="{7E9D0199-6444-405F-80B9-C7AA854663F6}" destId="{A056E887-7AE5-44FA-923A-CC2064BB3046}" srcOrd="4" destOrd="0" presId="urn:microsoft.com/office/officeart/2005/8/layout/matrix1"/>
    <dgm:cxn modelId="{20C7C930-FB7C-4EB8-BCC9-0E4B04266761}" type="presParOf" srcId="{7E9D0199-6444-405F-80B9-C7AA854663F6}" destId="{D87F265B-B6BD-4019-ABF7-33CC1105352F}" srcOrd="5" destOrd="0" presId="urn:microsoft.com/office/officeart/2005/8/layout/matrix1"/>
    <dgm:cxn modelId="{30D14517-5FA0-4F9E-A519-EE0BA10CAABB}" type="presParOf" srcId="{7E9D0199-6444-405F-80B9-C7AA854663F6}" destId="{75CE81B6-1543-4963-B416-7D04FF77239D}" srcOrd="6" destOrd="0" presId="urn:microsoft.com/office/officeart/2005/8/layout/matrix1"/>
    <dgm:cxn modelId="{94280477-0971-4D73-A139-AF2B784893A6}" type="presParOf" srcId="{7E9D0199-6444-405F-80B9-C7AA854663F6}" destId="{B5FD3F77-B0D1-4C1A-8C48-15CD2702175D}" srcOrd="7" destOrd="0" presId="urn:microsoft.com/office/officeart/2005/8/layout/matrix1"/>
    <dgm:cxn modelId="{708F461C-3E7C-471C-B489-D7329EFDACD1}" type="presParOf" srcId="{FB8998A6-DD17-4F8B-BADC-F6DFEBC47D16}" destId="{D87291A8-C189-4973-9D7F-7B6EA89C7FE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D5AD46-74B8-4DB2-B81F-2E898EFEDCCE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5CC7A4-2688-4FD8-9D2C-4FE0C9A2AF9C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dirty="0">
              <a:solidFill>
                <a:schemeClr val="tx1"/>
              </a:solidFill>
            </a:rPr>
            <a:t>FAQs</a:t>
          </a:r>
        </a:p>
      </dgm:t>
    </dgm:pt>
    <dgm:pt modelId="{CB23741A-D2D4-4EE7-8358-86D92AB6B10A}" type="parTrans" cxnId="{47364C0F-7DD7-4210-B125-6E659B58D7B7}">
      <dgm:prSet/>
      <dgm:spPr/>
      <dgm:t>
        <a:bodyPr/>
        <a:lstStyle/>
        <a:p>
          <a:endParaRPr lang="en-US"/>
        </a:p>
      </dgm:t>
    </dgm:pt>
    <dgm:pt modelId="{DD133D7A-2C4F-44EA-BAD9-B5D22AB9C6E2}" type="sibTrans" cxnId="{47364C0F-7DD7-4210-B125-6E659B58D7B7}">
      <dgm:prSet/>
      <dgm:spPr/>
      <dgm:t>
        <a:bodyPr/>
        <a:lstStyle/>
        <a:p>
          <a:endParaRPr lang="en-US"/>
        </a:p>
      </dgm:t>
    </dgm:pt>
    <dgm:pt modelId="{21EBB6A0-C789-49C7-84FA-451F11BBE408}">
      <dgm:prSet phldrT="[Text]" custT="1"/>
      <dgm:spPr>
        <a:solidFill>
          <a:srgbClr val="CB5414"/>
        </a:solidFill>
      </dgm:spPr>
      <dgm:t>
        <a:bodyPr/>
        <a:lstStyle/>
        <a:p>
          <a:pPr algn="just"/>
          <a:endParaRPr lang="en-US" sz="2000" dirty="0"/>
        </a:p>
        <a:p>
          <a:pPr algn="just"/>
          <a:r>
            <a:rPr lang="en-US" sz="2000" dirty="0"/>
            <a:t>Q5:   : Is indentation mandatory ?</a:t>
          </a:r>
        </a:p>
        <a:p>
          <a:pPr algn="just"/>
          <a:r>
            <a:rPr lang="en-US" sz="2000" dirty="0" err="1"/>
            <a:t>Ans</a:t>
          </a:r>
          <a:r>
            <a:rPr lang="en-US" sz="2000" dirty="0"/>
            <a:t>: No, indentation is not mandatory but to make program easy to read and understand use indentation into your programs . </a:t>
          </a:r>
          <a:endParaRPr lang="en-US" sz="2000" dirty="0">
            <a:solidFill>
              <a:schemeClr val="bg1"/>
            </a:solidFill>
          </a:endParaRPr>
        </a:p>
      </dgm:t>
    </dgm:pt>
    <dgm:pt modelId="{44C73E0D-4843-44DA-BD0B-844A51A774BA}" type="parTrans" cxnId="{5E4E5A83-7D8D-4D84-A1E0-5396E4784310}">
      <dgm:prSet/>
      <dgm:spPr/>
      <dgm:t>
        <a:bodyPr/>
        <a:lstStyle/>
        <a:p>
          <a:endParaRPr lang="en-US"/>
        </a:p>
      </dgm:t>
    </dgm:pt>
    <dgm:pt modelId="{857C51B2-8740-4855-99F9-40FD19B710F4}" type="sibTrans" cxnId="{5E4E5A83-7D8D-4D84-A1E0-5396E4784310}">
      <dgm:prSet/>
      <dgm:spPr/>
      <dgm:t>
        <a:bodyPr/>
        <a:lstStyle/>
        <a:p>
          <a:endParaRPr lang="en-US"/>
        </a:p>
      </dgm:t>
    </dgm:pt>
    <dgm:pt modelId="{0775E8A2-A4AC-48BA-82EA-C93DBCBDCCFA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just"/>
          <a:r>
            <a:rPr lang="en-US" sz="2000" dirty="0"/>
            <a:t>Q6: Multiline comments make programs bulky in size. Is it good practice to use these in C programs ?</a:t>
          </a:r>
        </a:p>
        <a:p>
          <a:pPr algn="just"/>
          <a:r>
            <a:rPr lang="en-US" sz="2000" dirty="0" err="1"/>
            <a:t>Ans</a:t>
          </a:r>
          <a:r>
            <a:rPr lang="en-US" sz="2000" dirty="0"/>
            <a:t>: Whenever necessary like in the beginning provide program description in multiline comment at other places use single line comment .</a:t>
          </a:r>
          <a:endParaRPr lang="en-US" sz="2000" dirty="0">
            <a:solidFill>
              <a:schemeClr val="bg1"/>
            </a:solidFill>
          </a:endParaRPr>
        </a:p>
      </dgm:t>
    </dgm:pt>
    <dgm:pt modelId="{95E6D0D2-C2A1-44FC-B1A1-293FBBB62FF8}" type="parTrans" cxnId="{01A4F2E8-AEFA-4759-A3E2-9883CA82AA8B}">
      <dgm:prSet/>
      <dgm:spPr/>
      <dgm:t>
        <a:bodyPr/>
        <a:lstStyle/>
        <a:p>
          <a:endParaRPr lang="en-US"/>
        </a:p>
      </dgm:t>
    </dgm:pt>
    <dgm:pt modelId="{45FB3268-A389-4F93-8886-5A41D6A287AC}" type="sibTrans" cxnId="{01A4F2E8-AEFA-4759-A3E2-9883CA82AA8B}">
      <dgm:prSet/>
      <dgm:spPr/>
      <dgm:t>
        <a:bodyPr/>
        <a:lstStyle/>
        <a:p>
          <a:endParaRPr lang="en-US"/>
        </a:p>
      </dgm:t>
    </dgm:pt>
    <dgm:pt modelId="{8FAF0A35-163A-422E-8D2D-0218447708E9}">
      <dgm:prSet phldrT="[Text]" custT="1"/>
      <dgm:spPr>
        <a:solidFill>
          <a:srgbClr val="BC8F00"/>
        </a:solidFill>
        <a:ln>
          <a:solidFill>
            <a:schemeClr val="tx1"/>
          </a:solidFill>
        </a:ln>
      </dgm:spPr>
      <dgm:t>
        <a:bodyPr/>
        <a:lstStyle/>
        <a:p>
          <a:pPr algn="just"/>
          <a:r>
            <a:rPr lang="en-US" sz="2000" dirty="0"/>
            <a:t>Q7: I store my city population in </a:t>
          </a:r>
          <a:r>
            <a:rPr lang="en-US" sz="2000" dirty="0" err="1"/>
            <a:t>int</a:t>
          </a:r>
          <a:r>
            <a:rPr lang="en-US" sz="2000" dirty="0"/>
            <a:t> variable it is 50000 but when I print it was some garbage value why it happened ?</a:t>
          </a:r>
        </a:p>
        <a:p>
          <a:pPr algn="just"/>
          <a:r>
            <a:rPr lang="en-US" sz="2000" dirty="0" err="1"/>
            <a:t>Ans</a:t>
          </a:r>
          <a:r>
            <a:rPr lang="en-US" sz="2000" dirty="0"/>
            <a:t>: You worked on 16 bit compiler. </a:t>
          </a:r>
          <a:r>
            <a:rPr lang="en-US" sz="2000" dirty="0" err="1"/>
            <a:t>int</a:t>
          </a:r>
          <a:r>
            <a:rPr lang="en-US" sz="2000" dirty="0"/>
            <a:t> take two bytes and can store value in range -32768 to 32767 so 50000 cannot be stored in this variable you can take long to store this value   .</a:t>
          </a:r>
          <a:endParaRPr lang="en-US" sz="2000" dirty="0">
            <a:solidFill>
              <a:schemeClr val="tx1"/>
            </a:solidFill>
          </a:endParaRPr>
        </a:p>
      </dgm:t>
    </dgm:pt>
    <dgm:pt modelId="{EBC200B0-34C6-4B58-8BBD-EE7F2AE0C043}" type="parTrans" cxnId="{49B3FEFF-795E-4D5F-905C-29F95A932245}">
      <dgm:prSet/>
      <dgm:spPr/>
      <dgm:t>
        <a:bodyPr/>
        <a:lstStyle/>
        <a:p>
          <a:endParaRPr lang="en-US"/>
        </a:p>
      </dgm:t>
    </dgm:pt>
    <dgm:pt modelId="{B3EB55E5-B957-4944-9FCF-FB8DBFC87EE2}" type="sibTrans" cxnId="{49B3FEFF-795E-4D5F-905C-29F95A932245}">
      <dgm:prSet/>
      <dgm:spPr/>
      <dgm:t>
        <a:bodyPr/>
        <a:lstStyle/>
        <a:p>
          <a:endParaRPr lang="en-US"/>
        </a:p>
      </dgm:t>
    </dgm:pt>
    <dgm:pt modelId="{0BDA1DEE-BE25-4B6C-975C-98ABDF71A1A5}">
      <dgm:prSet phldrT="[Text]" custT="1"/>
      <dgm:spPr>
        <a:solidFill>
          <a:srgbClr val="002060"/>
        </a:solidFill>
      </dgm:spPr>
      <dgm:t>
        <a:bodyPr/>
        <a:lstStyle/>
        <a:p>
          <a:pPr algn="just"/>
          <a:r>
            <a:rPr lang="en-US" sz="2000" dirty="0"/>
            <a:t>Q8 : Can header files include main() function ?</a:t>
          </a:r>
        </a:p>
        <a:p>
          <a:pPr algn="just"/>
          <a:r>
            <a:rPr lang="en-US" sz="2000" dirty="0" err="1"/>
            <a:t>Ans</a:t>
          </a:r>
          <a:r>
            <a:rPr lang="en-US" sz="2000" dirty="0"/>
            <a:t>: No, header files are always included into C programs and one program cannot have two main functions .</a:t>
          </a:r>
        </a:p>
      </dgm:t>
    </dgm:pt>
    <dgm:pt modelId="{508235DC-F4E7-4A53-84F4-EF1FCFA4C4A1}" type="parTrans" cxnId="{FC9D6765-9B2A-4A1E-8325-22D3153FDB32}">
      <dgm:prSet/>
      <dgm:spPr/>
      <dgm:t>
        <a:bodyPr/>
        <a:lstStyle/>
        <a:p>
          <a:endParaRPr lang="en-US"/>
        </a:p>
      </dgm:t>
    </dgm:pt>
    <dgm:pt modelId="{FEAF9FE8-0006-43F9-A06B-20551AF72A34}" type="sibTrans" cxnId="{FC9D6765-9B2A-4A1E-8325-22D3153FDB32}">
      <dgm:prSet/>
      <dgm:spPr/>
      <dgm:t>
        <a:bodyPr/>
        <a:lstStyle/>
        <a:p>
          <a:endParaRPr lang="en-US"/>
        </a:p>
      </dgm:t>
    </dgm:pt>
    <dgm:pt modelId="{FB8998A6-DD17-4F8B-BADC-F6DFEBC47D16}" type="pres">
      <dgm:prSet presAssocID="{C2D5AD46-74B8-4DB2-B81F-2E898EFEDCC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9D0199-6444-405F-80B9-C7AA854663F6}" type="pres">
      <dgm:prSet presAssocID="{C2D5AD46-74B8-4DB2-B81F-2E898EFEDCCE}" presName="matrix" presStyleCnt="0"/>
      <dgm:spPr/>
    </dgm:pt>
    <dgm:pt modelId="{BFCDA17C-2FAE-4DEA-BE72-E9876F82354F}" type="pres">
      <dgm:prSet presAssocID="{C2D5AD46-74B8-4DB2-B81F-2E898EFEDCCE}" presName="tile1" presStyleLbl="node1" presStyleIdx="0" presStyleCnt="4"/>
      <dgm:spPr/>
      <dgm:t>
        <a:bodyPr/>
        <a:lstStyle/>
        <a:p>
          <a:endParaRPr lang="en-US"/>
        </a:p>
      </dgm:t>
    </dgm:pt>
    <dgm:pt modelId="{631EC184-B514-4A0F-9CB4-6DEA94ABB296}" type="pres">
      <dgm:prSet presAssocID="{C2D5AD46-74B8-4DB2-B81F-2E898EFEDCC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3D64C-CD2A-48CE-A88F-22C5503ABC84}" type="pres">
      <dgm:prSet presAssocID="{C2D5AD46-74B8-4DB2-B81F-2E898EFEDCCE}" presName="tile2" presStyleLbl="node1" presStyleIdx="1" presStyleCnt="4" custLinFactNeighborX="-246" custLinFactNeighborY="-1190"/>
      <dgm:spPr/>
      <dgm:t>
        <a:bodyPr/>
        <a:lstStyle/>
        <a:p>
          <a:endParaRPr lang="en-US"/>
        </a:p>
      </dgm:t>
    </dgm:pt>
    <dgm:pt modelId="{F2C6C04E-D07C-4213-99C5-D5FC0F72D00C}" type="pres">
      <dgm:prSet presAssocID="{C2D5AD46-74B8-4DB2-B81F-2E898EFEDCC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6E887-7AE5-44FA-923A-CC2064BB3046}" type="pres">
      <dgm:prSet presAssocID="{C2D5AD46-74B8-4DB2-B81F-2E898EFEDCCE}" presName="tile3" presStyleLbl="node1" presStyleIdx="2" presStyleCnt="4"/>
      <dgm:spPr/>
      <dgm:t>
        <a:bodyPr/>
        <a:lstStyle/>
        <a:p>
          <a:endParaRPr lang="en-US"/>
        </a:p>
      </dgm:t>
    </dgm:pt>
    <dgm:pt modelId="{D87F265B-B6BD-4019-ABF7-33CC1105352F}" type="pres">
      <dgm:prSet presAssocID="{C2D5AD46-74B8-4DB2-B81F-2E898EFEDCC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E81B6-1543-4963-B416-7D04FF77239D}" type="pres">
      <dgm:prSet presAssocID="{C2D5AD46-74B8-4DB2-B81F-2E898EFEDCCE}" presName="tile4" presStyleLbl="node1" presStyleIdx="3" presStyleCnt="4"/>
      <dgm:spPr/>
      <dgm:t>
        <a:bodyPr/>
        <a:lstStyle/>
        <a:p>
          <a:endParaRPr lang="en-US"/>
        </a:p>
      </dgm:t>
    </dgm:pt>
    <dgm:pt modelId="{B5FD3F77-B0D1-4C1A-8C48-15CD2702175D}" type="pres">
      <dgm:prSet presAssocID="{C2D5AD46-74B8-4DB2-B81F-2E898EFEDCC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291A8-C189-4973-9D7F-7B6EA89C7FEF}" type="pres">
      <dgm:prSet presAssocID="{C2D5AD46-74B8-4DB2-B81F-2E898EFEDCC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9B3FEFF-795E-4D5F-905C-29F95A932245}" srcId="{CC5CC7A4-2688-4FD8-9D2C-4FE0C9A2AF9C}" destId="{8FAF0A35-163A-422E-8D2D-0218447708E9}" srcOrd="2" destOrd="0" parTransId="{EBC200B0-34C6-4B58-8BBD-EE7F2AE0C043}" sibTransId="{B3EB55E5-B957-4944-9FCF-FB8DBFC87EE2}"/>
    <dgm:cxn modelId="{01A4F2E8-AEFA-4759-A3E2-9883CA82AA8B}" srcId="{CC5CC7A4-2688-4FD8-9D2C-4FE0C9A2AF9C}" destId="{0775E8A2-A4AC-48BA-82EA-C93DBCBDCCFA}" srcOrd="1" destOrd="0" parTransId="{95E6D0D2-C2A1-44FC-B1A1-293FBBB62FF8}" sibTransId="{45FB3268-A389-4F93-8886-5A41D6A287AC}"/>
    <dgm:cxn modelId="{FC9D6765-9B2A-4A1E-8325-22D3153FDB32}" srcId="{CC5CC7A4-2688-4FD8-9D2C-4FE0C9A2AF9C}" destId="{0BDA1DEE-BE25-4B6C-975C-98ABDF71A1A5}" srcOrd="3" destOrd="0" parTransId="{508235DC-F4E7-4A53-84F4-EF1FCFA4C4A1}" sibTransId="{FEAF9FE8-0006-43F9-A06B-20551AF72A34}"/>
    <dgm:cxn modelId="{F0120A4C-2BA2-4BCC-8163-165DC3F6189B}" type="presOf" srcId="{8FAF0A35-163A-422E-8D2D-0218447708E9}" destId="{A056E887-7AE5-44FA-923A-CC2064BB3046}" srcOrd="0" destOrd="0" presId="urn:microsoft.com/office/officeart/2005/8/layout/matrix1"/>
    <dgm:cxn modelId="{4FC8DBC6-B872-45EF-BBF2-3117BF5A3312}" type="presOf" srcId="{8FAF0A35-163A-422E-8D2D-0218447708E9}" destId="{D87F265B-B6BD-4019-ABF7-33CC1105352F}" srcOrd="1" destOrd="0" presId="urn:microsoft.com/office/officeart/2005/8/layout/matrix1"/>
    <dgm:cxn modelId="{67D3A724-9E5F-434C-9DC7-E28DCB533BBC}" type="presOf" srcId="{21EBB6A0-C789-49C7-84FA-451F11BBE408}" destId="{BFCDA17C-2FAE-4DEA-BE72-E9876F82354F}" srcOrd="0" destOrd="0" presId="urn:microsoft.com/office/officeart/2005/8/layout/matrix1"/>
    <dgm:cxn modelId="{5BB46E52-48FF-46C0-BA55-34C41E61DD62}" type="presOf" srcId="{0BDA1DEE-BE25-4B6C-975C-98ABDF71A1A5}" destId="{B5FD3F77-B0D1-4C1A-8C48-15CD2702175D}" srcOrd="1" destOrd="0" presId="urn:microsoft.com/office/officeart/2005/8/layout/matrix1"/>
    <dgm:cxn modelId="{5E4E5A83-7D8D-4D84-A1E0-5396E4784310}" srcId="{CC5CC7A4-2688-4FD8-9D2C-4FE0C9A2AF9C}" destId="{21EBB6A0-C789-49C7-84FA-451F11BBE408}" srcOrd="0" destOrd="0" parTransId="{44C73E0D-4843-44DA-BD0B-844A51A774BA}" sibTransId="{857C51B2-8740-4855-99F9-40FD19B710F4}"/>
    <dgm:cxn modelId="{47364C0F-7DD7-4210-B125-6E659B58D7B7}" srcId="{C2D5AD46-74B8-4DB2-B81F-2E898EFEDCCE}" destId="{CC5CC7A4-2688-4FD8-9D2C-4FE0C9A2AF9C}" srcOrd="0" destOrd="0" parTransId="{CB23741A-D2D4-4EE7-8358-86D92AB6B10A}" sibTransId="{DD133D7A-2C4F-44EA-BAD9-B5D22AB9C6E2}"/>
    <dgm:cxn modelId="{B8029CAF-A44F-4B57-BA6A-6662BAE0F5CB}" type="presOf" srcId="{0775E8A2-A4AC-48BA-82EA-C93DBCBDCCFA}" destId="{F2C6C04E-D07C-4213-99C5-D5FC0F72D00C}" srcOrd="1" destOrd="0" presId="urn:microsoft.com/office/officeart/2005/8/layout/matrix1"/>
    <dgm:cxn modelId="{A88B2880-A874-4506-9544-F0A766F0B33E}" type="presOf" srcId="{0BDA1DEE-BE25-4B6C-975C-98ABDF71A1A5}" destId="{75CE81B6-1543-4963-B416-7D04FF77239D}" srcOrd="0" destOrd="0" presId="urn:microsoft.com/office/officeart/2005/8/layout/matrix1"/>
    <dgm:cxn modelId="{4D4393A2-3A07-42D8-82B3-44D951E693B4}" type="presOf" srcId="{0775E8A2-A4AC-48BA-82EA-C93DBCBDCCFA}" destId="{7863D64C-CD2A-48CE-A88F-22C5503ABC84}" srcOrd="0" destOrd="0" presId="urn:microsoft.com/office/officeart/2005/8/layout/matrix1"/>
    <dgm:cxn modelId="{C8A21E68-5231-4B65-9151-354E00CFE85A}" type="presOf" srcId="{21EBB6A0-C789-49C7-84FA-451F11BBE408}" destId="{631EC184-B514-4A0F-9CB4-6DEA94ABB296}" srcOrd="1" destOrd="0" presId="urn:microsoft.com/office/officeart/2005/8/layout/matrix1"/>
    <dgm:cxn modelId="{59B3B35C-CBD9-44D4-813F-C2C26025F619}" type="presOf" srcId="{C2D5AD46-74B8-4DB2-B81F-2E898EFEDCCE}" destId="{FB8998A6-DD17-4F8B-BADC-F6DFEBC47D16}" srcOrd="0" destOrd="0" presId="urn:microsoft.com/office/officeart/2005/8/layout/matrix1"/>
    <dgm:cxn modelId="{A069CC12-813E-4716-8A63-A06EA4FE4559}" type="presOf" srcId="{CC5CC7A4-2688-4FD8-9D2C-4FE0C9A2AF9C}" destId="{D87291A8-C189-4973-9D7F-7B6EA89C7FEF}" srcOrd="0" destOrd="0" presId="urn:microsoft.com/office/officeart/2005/8/layout/matrix1"/>
    <dgm:cxn modelId="{33C579C1-4DF0-44C9-B828-15C7468C0E1F}" type="presParOf" srcId="{FB8998A6-DD17-4F8B-BADC-F6DFEBC47D16}" destId="{7E9D0199-6444-405F-80B9-C7AA854663F6}" srcOrd="0" destOrd="0" presId="urn:microsoft.com/office/officeart/2005/8/layout/matrix1"/>
    <dgm:cxn modelId="{42A43615-D8FC-4175-96D3-04FE3D9CCF17}" type="presParOf" srcId="{7E9D0199-6444-405F-80B9-C7AA854663F6}" destId="{BFCDA17C-2FAE-4DEA-BE72-E9876F82354F}" srcOrd="0" destOrd="0" presId="urn:microsoft.com/office/officeart/2005/8/layout/matrix1"/>
    <dgm:cxn modelId="{A3CB409E-B737-42E0-B988-AB64AEDC76A8}" type="presParOf" srcId="{7E9D0199-6444-405F-80B9-C7AA854663F6}" destId="{631EC184-B514-4A0F-9CB4-6DEA94ABB296}" srcOrd="1" destOrd="0" presId="urn:microsoft.com/office/officeart/2005/8/layout/matrix1"/>
    <dgm:cxn modelId="{8EF3751A-E361-4E27-B46E-B332D6D3368C}" type="presParOf" srcId="{7E9D0199-6444-405F-80B9-C7AA854663F6}" destId="{7863D64C-CD2A-48CE-A88F-22C5503ABC84}" srcOrd="2" destOrd="0" presId="urn:microsoft.com/office/officeart/2005/8/layout/matrix1"/>
    <dgm:cxn modelId="{D0FF04A1-F177-42BC-B433-3ECFD56DD90C}" type="presParOf" srcId="{7E9D0199-6444-405F-80B9-C7AA854663F6}" destId="{F2C6C04E-D07C-4213-99C5-D5FC0F72D00C}" srcOrd="3" destOrd="0" presId="urn:microsoft.com/office/officeart/2005/8/layout/matrix1"/>
    <dgm:cxn modelId="{42C5CE23-273D-4E4D-90E9-6FAA270B0579}" type="presParOf" srcId="{7E9D0199-6444-405F-80B9-C7AA854663F6}" destId="{A056E887-7AE5-44FA-923A-CC2064BB3046}" srcOrd="4" destOrd="0" presId="urn:microsoft.com/office/officeart/2005/8/layout/matrix1"/>
    <dgm:cxn modelId="{5BA5689C-2AEA-4E53-857C-D9942951CC42}" type="presParOf" srcId="{7E9D0199-6444-405F-80B9-C7AA854663F6}" destId="{D87F265B-B6BD-4019-ABF7-33CC1105352F}" srcOrd="5" destOrd="0" presId="urn:microsoft.com/office/officeart/2005/8/layout/matrix1"/>
    <dgm:cxn modelId="{903B4166-B44E-408E-BE4F-F4D79EED8D2E}" type="presParOf" srcId="{7E9D0199-6444-405F-80B9-C7AA854663F6}" destId="{75CE81B6-1543-4963-B416-7D04FF77239D}" srcOrd="6" destOrd="0" presId="urn:microsoft.com/office/officeart/2005/8/layout/matrix1"/>
    <dgm:cxn modelId="{3264F5B3-2565-4113-AFF2-D392BB8D547D}" type="presParOf" srcId="{7E9D0199-6444-405F-80B9-C7AA854663F6}" destId="{B5FD3F77-B0D1-4C1A-8C48-15CD2702175D}" srcOrd="7" destOrd="0" presId="urn:microsoft.com/office/officeart/2005/8/layout/matrix1"/>
    <dgm:cxn modelId="{FB09D994-047E-4E3D-A876-D8DF7C6ACFBD}" type="presParOf" srcId="{FB8998A6-DD17-4F8B-BADC-F6DFEBC47D16}" destId="{D87291A8-C189-4973-9D7F-7B6EA89C7FE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F6FEF8-DEC9-4AD1-B4EB-F1CB35856C60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052366-1D3B-4C48-ACD3-CCCB64E0BC1D}">
      <dgm:prSet phldrT="[Text]" custT="1"/>
      <dgm:spPr>
        <a:xfrm>
          <a:off x="3429672" y="413377"/>
          <a:ext cx="1828693" cy="1697021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anchor="t"/>
        <a:lstStyle/>
        <a:p>
          <a:pPr algn="l"/>
          <a:endParaRPr lang="en-US" sz="20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algn="l"/>
          <a:r>
            <a: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 a=145;</a:t>
          </a:r>
        </a:p>
        <a:p>
          <a:pPr algn="l"/>
          <a:r>
            <a: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printf(“%5d”,a);</a:t>
          </a:r>
        </a:p>
        <a:p>
          <a:pPr algn="l"/>
          <a:r>
            <a:rPr lang="en-US" sz="2000" dirty="0">
              <a:solidFill>
                <a:schemeClr val="bg1"/>
              </a:solidFill>
              <a:latin typeface="Calibri"/>
              <a:ea typeface="+mn-ea"/>
              <a:cs typeface="+mn-cs"/>
            </a:rPr>
            <a:t>printf(“%-5d”,a);</a:t>
          </a:r>
        </a:p>
      </dgm:t>
    </dgm:pt>
    <dgm:pt modelId="{7AD951F2-C0EC-4CB1-BF7F-05A033467440}" type="parTrans" cxnId="{ADB29749-EDDC-434E-8789-2D286A6D8BBE}">
      <dgm:prSet/>
      <dgm:spPr/>
      <dgm:t>
        <a:bodyPr/>
        <a:lstStyle/>
        <a:p>
          <a:endParaRPr lang="en-US"/>
        </a:p>
      </dgm:t>
    </dgm:pt>
    <dgm:pt modelId="{C4DF24F3-D1C7-4391-B0B3-E5D482F71219}" type="sibTrans" cxnId="{ADB29749-EDDC-434E-8789-2D286A6D8BBE}">
      <dgm:prSet/>
      <dgm:spPr/>
      <dgm:t>
        <a:bodyPr/>
        <a:lstStyle/>
        <a:p>
          <a:endParaRPr lang="en-US"/>
        </a:p>
      </dgm:t>
    </dgm:pt>
    <dgm:pt modelId="{5F7D5EC0-198E-44D3-8B90-BA068A23D3A2}">
      <dgm:prSet phldrT="[Text]" custT="1"/>
      <dgm:spPr>
        <a:xfrm>
          <a:off x="5263979" y="413377"/>
          <a:ext cx="1815202" cy="1697021"/>
        </a:xfr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Calibri"/>
              <a:ea typeface="+mn-ea"/>
              <a:cs typeface="+mn-cs"/>
            </a:rPr>
            <a:t>Char </a:t>
          </a:r>
          <a:r>
            <a:rPr lang="en-US" sz="20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str</a:t>
          </a:r>
          <a:r>
            <a:rPr lang="en-US" sz="2000" dirty="0">
              <a:solidFill>
                <a:schemeClr val="tx1"/>
              </a:solidFill>
              <a:latin typeface="Calibri"/>
              <a:ea typeface="+mn-ea"/>
              <a:cs typeface="+mn-cs"/>
            </a:rPr>
            <a:t>[35];</a:t>
          </a:r>
        </a:p>
        <a:p>
          <a:pPr algn="l"/>
          <a:r>
            <a:rPr lang="en-US" sz="2000" dirty="0">
              <a:solidFill>
                <a:schemeClr val="tx1"/>
              </a:solidFill>
              <a:latin typeface="Calibri"/>
              <a:ea typeface="+mn-ea"/>
              <a:cs typeface="+mn-cs"/>
            </a:rPr>
            <a:t>scanf(“%[ABCD ]</a:t>
          </a:r>
          <a:r>
            <a:rPr lang="en-US" sz="20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s”,str</a:t>
          </a:r>
          <a:r>
            <a:rPr lang="en-US" sz="2000" dirty="0">
              <a:solidFill>
                <a:schemeClr val="tx1"/>
              </a:solidFill>
              <a:latin typeface="Calibri"/>
              <a:ea typeface="+mn-ea"/>
              <a:cs typeface="+mn-cs"/>
            </a:rPr>
            <a:t>);</a:t>
          </a:r>
        </a:p>
      </dgm:t>
    </dgm:pt>
    <dgm:pt modelId="{1A1F547E-C75B-4E79-B2AE-5E35055B2DBA}" type="parTrans" cxnId="{967047A6-ADA4-412B-AA97-93851DB9F087}">
      <dgm:prSet/>
      <dgm:spPr/>
      <dgm:t>
        <a:bodyPr/>
        <a:lstStyle/>
        <a:p>
          <a:endParaRPr lang="en-US"/>
        </a:p>
      </dgm:t>
    </dgm:pt>
    <dgm:pt modelId="{BB2DABBE-D498-4A7F-9956-A9A1BF328B5E}" type="sibTrans" cxnId="{967047A6-ADA4-412B-AA97-93851DB9F087}">
      <dgm:prSet/>
      <dgm:spPr/>
      <dgm:t>
        <a:bodyPr/>
        <a:lstStyle/>
        <a:p>
          <a:endParaRPr lang="en-US"/>
        </a:p>
      </dgm:t>
    </dgm:pt>
    <dgm:pt modelId="{368ECE97-AD4B-4184-B559-1D0AB7E5BCCF}">
      <dgm:prSet phldrT="[Text]" custT="1"/>
      <dgm:spPr>
        <a:xfrm>
          <a:off x="5263979" y="413377"/>
          <a:ext cx="1815202" cy="1697021"/>
        </a:xfr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printf(“hello””hi”);</a:t>
          </a:r>
        </a:p>
        <a:p>
          <a:pPr algn="l"/>
          <a:r>
            <a:rPr lang="en-US" sz="20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Printf(“Hello”+”Hi”);</a:t>
          </a:r>
          <a:endParaRPr lang="en-US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39C38464-E61F-43C1-99B1-2C7853E7EDE9}" type="parTrans" cxnId="{DF438821-6F2D-4140-98A1-A50990425267}">
      <dgm:prSet/>
      <dgm:spPr/>
      <dgm:t>
        <a:bodyPr/>
        <a:lstStyle/>
        <a:p>
          <a:endParaRPr lang="en-US"/>
        </a:p>
      </dgm:t>
    </dgm:pt>
    <dgm:pt modelId="{9F5732B4-0D30-4AB7-B2D3-5D2F9AC8D735}" type="sibTrans" cxnId="{DF438821-6F2D-4140-98A1-A50990425267}">
      <dgm:prSet/>
      <dgm:spPr/>
      <dgm:t>
        <a:bodyPr/>
        <a:lstStyle/>
        <a:p>
          <a:endParaRPr lang="en-US"/>
        </a:p>
      </dgm:t>
    </dgm:pt>
    <dgm:pt modelId="{2A88E14C-DA80-4967-955D-5AF0FF46AEBA}">
      <dgm:prSet phldrT="[Text]" custT="1"/>
      <dgm:spPr>
        <a:xfrm>
          <a:off x="5263979" y="413377"/>
          <a:ext cx="1815202" cy="1697021"/>
        </a:xfrm>
        <a:solidFill>
          <a:schemeClr val="tx1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algn="l"/>
          <a:r>
            <a: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 a=12654;</a:t>
          </a:r>
        </a:p>
        <a:p>
          <a:pPr algn="l"/>
          <a:r>
            <a: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float b=2.3509 </a:t>
          </a:r>
        </a:p>
        <a:p>
          <a:pPr algn="l"/>
          <a:r>
            <a: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printf(“%2d”,a);</a:t>
          </a:r>
        </a:p>
        <a:p>
          <a:pPr algn="l"/>
          <a:r>
            <a:rPr lang="en-US" sz="2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rPr>
            <a:t>printf(“%.1f”,b);</a:t>
          </a:r>
          <a:endParaRPr lang="en-US" sz="2000" dirty="0">
            <a:solidFill>
              <a:schemeClr val="tx1"/>
            </a:solidFill>
            <a:latin typeface="Calibri"/>
            <a:ea typeface="+mn-ea"/>
            <a:cs typeface="+mn-cs"/>
          </a:endParaRPr>
        </a:p>
      </dgm:t>
    </dgm:pt>
    <dgm:pt modelId="{2829E94B-5053-4A11-9B43-4E546549525F}" type="parTrans" cxnId="{3F4C7242-F320-4A74-AACF-896194BD2868}">
      <dgm:prSet/>
      <dgm:spPr/>
      <dgm:t>
        <a:bodyPr/>
        <a:lstStyle/>
        <a:p>
          <a:endParaRPr lang="en-US"/>
        </a:p>
      </dgm:t>
    </dgm:pt>
    <dgm:pt modelId="{5850322E-E563-43AF-B96F-0D7808826A80}" type="sibTrans" cxnId="{3F4C7242-F320-4A74-AACF-896194BD2868}">
      <dgm:prSet/>
      <dgm:spPr/>
      <dgm:t>
        <a:bodyPr/>
        <a:lstStyle/>
        <a:p>
          <a:endParaRPr lang="en-US"/>
        </a:p>
      </dgm:t>
    </dgm:pt>
    <dgm:pt modelId="{89EFEA8B-80B9-4A5C-B8E9-D4BCB25B608D}" type="pres">
      <dgm:prSet presAssocID="{24F6FEF8-DEC9-4AD1-B4EB-F1CB35856C6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D60604-791C-4990-9858-2887D27E6176}" type="pres">
      <dgm:prSet presAssocID="{24F6FEF8-DEC9-4AD1-B4EB-F1CB35856C60}" presName="diamond" presStyleLbl="bgShp" presStyleIdx="0" presStyleCnt="1" custScaleX="175628"/>
      <dgm:spPr>
        <a:xfrm>
          <a:off x="3082131" y="0"/>
          <a:ext cx="4351338" cy="4351338"/>
        </a:xfrm>
        <a:prstGeom prst="diamond">
          <a:avLst/>
        </a:prstGeom>
        <a:solidFill>
          <a:srgbClr val="860000"/>
        </a:solidFill>
        <a:ln>
          <a:noFill/>
        </a:ln>
        <a:effectLst/>
      </dgm:spPr>
    </dgm:pt>
    <dgm:pt modelId="{5A8180FB-DA8B-463B-8766-CCD80F6AACE9}" type="pres">
      <dgm:prSet presAssocID="{24F6FEF8-DEC9-4AD1-B4EB-F1CB35856C60}" presName="quad1" presStyleLbl="node1" presStyleIdx="0" presStyleCnt="4" custScaleX="179205" custScaleY="129942" custLinFactNeighborX="-36080" custLinFactNeighborY="-87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CECB7-4271-468F-BEDC-AC6EDA76FA00}" type="pres">
      <dgm:prSet presAssocID="{24F6FEF8-DEC9-4AD1-B4EB-F1CB35856C60}" presName="quad2" presStyleLbl="node1" presStyleIdx="1" presStyleCnt="4" custScaleX="179011" custScaleY="130075" custLinFactNeighborX="40580" custLinFactNeighborY="-111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33D63-007A-4295-90A0-5AD4DBDCF32A}" type="pres">
      <dgm:prSet presAssocID="{24F6FEF8-DEC9-4AD1-B4EB-F1CB35856C60}" presName="quad3" presStyleLbl="node1" presStyleIdx="2" presStyleCnt="4" custScaleX="176478" custScaleY="122940" custLinFactNeighborX="-36693" custLinFactNeighborY="13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886AC-B75C-4B5D-B974-D8FD6E95E6E3}" type="pres">
      <dgm:prSet presAssocID="{24F6FEF8-DEC9-4AD1-B4EB-F1CB35856C60}" presName="quad4" presStyleLbl="node1" presStyleIdx="3" presStyleCnt="4" custScaleX="179548" custScaleY="124518" custLinFactNeighborX="39023" custLinFactNeighborY="14211">
        <dgm:presLayoutVars>
          <dgm:chMax val="0"/>
          <dgm:chPref val="0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40C8DA3F-5325-4855-BD5F-C089D0FEC141}" type="presOf" srcId="{2A88E14C-DA80-4967-955D-5AF0FF46AEBA}" destId="{3DC886AC-B75C-4B5D-B974-D8FD6E95E6E3}" srcOrd="0" destOrd="0" presId="urn:microsoft.com/office/officeart/2005/8/layout/matrix3"/>
    <dgm:cxn modelId="{ADB29749-EDDC-434E-8789-2D286A6D8BBE}" srcId="{24F6FEF8-DEC9-4AD1-B4EB-F1CB35856C60}" destId="{EA052366-1D3B-4C48-ACD3-CCCB64E0BC1D}" srcOrd="0" destOrd="0" parTransId="{7AD951F2-C0EC-4CB1-BF7F-05A033467440}" sibTransId="{C4DF24F3-D1C7-4391-B0B3-E5D482F71219}"/>
    <dgm:cxn modelId="{967047A6-ADA4-412B-AA97-93851DB9F087}" srcId="{24F6FEF8-DEC9-4AD1-B4EB-F1CB35856C60}" destId="{5F7D5EC0-198E-44D3-8B90-BA068A23D3A2}" srcOrd="1" destOrd="0" parTransId="{1A1F547E-C75B-4E79-B2AE-5E35055B2DBA}" sibTransId="{BB2DABBE-D498-4A7F-9956-A9A1BF328B5E}"/>
    <dgm:cxn modelId="{B1FD999C-287E-40AA-BFE2-88BE90141BA2}" type="presOf" srcId="{368ECE97-AD4B-4184-B559-1D0AB7E5BCCF}" destId="{05B33D63-007A-4295-90A0-5AD4DBDCF32A}" srcOrd="0" destOrd="0" presId="urn:microsoft.com/office/officeart/2005/8/layout/matrix3"/>
    <dgm:cxn modelId="{D9952944-0ACD-4DC8-AA33-61687CCB51C3}" type="presOf" srcId="{24F6FEF8-DEC9-4AD1-B4EB-F1CB35856C60}" destId="{89EFEA8B-80B9-4A5C-B8E9-D4BCB25B608D}" srcOrd="0" destOrd="0" presId="urn:microsoft.com/office/officeart/2005/8/layout/matrix3"/>
    <dgm:cxn modelId="{DF438821-6F2D-4140-98A1-A50990425267}" srcId="{24F6FEF8-DEC9-4AD1-B4EB-F1CB35856C60}" destId="{368ECE97-AD4B-4184-B559-1D0AB7E5BCCF}" srcOrd="2" destOrd="0" parTransId="{39C38464-E61F-43C1-99B1-2C7853E7EDE9}" sibTransId="{9F5732B4-0D30-4AB7-B2D3-5D2F9AC8D735}"/>
    <dgm:cxn modelId="{5839413D-1612-444C-B970-AE8A6B066D55}" type="presOf" srcId="{EA052366-1D3B-4C48-ACD3-CCCB64E0BC1D}" destId="{5A8180FB-DA8B-463B-8766-CCD80F6AACE9}" srcOrd="0" destOrd="0" presId="urn:microsoft.com/office/officeart/2005/8/layout/matrix3"/>
    <dgm:cxn modelId="{3F4C7242-F320-4A74-AACF-896194BD2868}" srcId="{24F6FEF8-DEC9-4AD1-B4EB-F1CB35856C60}" destId="{2A88E14C-DA80-4967-955D-5AF0FF46AEBA}" srcOrd="3" destOrd="0" parTransId="{2829E94B-5053-4A11-9B43-4E546549525F}" sibTransId="{5850322E-E563-43AF-B96F-0D7808826A80}"/>
    <dgm:cxn modelId="{C1CE4AA7-E4C5-4438-8E25-CB0252EA3ADF}" type="presOf" srcId="{5F7D5EC0-198E-44D3-8B90-BA068A23D3A2}" destId="{B59CECB7-4271-468F-BEDC-AC6EDA76FA00}" srcOrd="0" destOrd="0" presId="urn:microsoft.com/office/officeart/2005/8/layout/matrix3"/>
    <dgm:cxn modelId="{449D28AB-374C-4B6F-A59A-1D28A46078B1}" type="presParOf" srcId="{89EFEA8B-80B9-4A5C-B8E9-D4BCB25B608D}" destId="{87D60604-791C-4990-9858-2887D27E6176}" srcOrd="0" destOrd="0" presId="urn:microsoft.com/office/officeart/2005/8/layout/matrix3"/>
    <dgm:cxn modelId="{3B85B5C1-9D87-49DD-8638-A92091D33B40}" type="presParOf" srcId="{89EFEA8B-80B9-4A5C-B8E9-D4BCB25B608D}" destId="{5A8180FB-DA8B-463B-8766-CCD80F6AACE9}" srcOrd="1" destOrd="0" presId="urn:microsoft.com/office/officeart/2005/8/layout/matrix3"/>
    <dgm:cxn modelId="{60092C17-D09A-44A9-AD6B-53CDB11216A4}" type="presParOf" srcId="{89EFEA8B-80B9-4A5C-B8E9-D4BCB25B608D}" destId="{B59CECB7-4271-468F-BEDC-AC6EDA76FA00}" srcOrd="2" destOrd="0" presId="urn:microsoft.com/office/officeart/2005/8/layout/matrix3"/>
    <dgm:cxn modelId="{8E833302-CEF3-447A-9CAB-257CE842C3BB}" type="presParOf" srcId="{89EFEA8B-80B9-4A5C-B8E9-D4BCB25B608D}" destId="{05B33D63-007A-4295-90A0-5AD4DBDCF32A}" srcOrd="3" destOrd="0" presId="urn:microsoft.com/office/officeart/2005/8/layout/matrix3"/>
    <dgm:cxn modelId="{65EC040D-D701-4E12-9BB6-AC5CF599646B}" type="presParOf" srcId="{89EFEA8B-80B9-4A5C-B8E9-D4BCB25B608D}" destId="{3DC886AC-B75C-4B5D-B974-D8FD6E95E6E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2D3DB-0524-47DC-8AAD-F96127B6FE54}">
      <dsp:nvSpPr>
        <dsp:cNvPr id="0" name=""/>
        <dsp:cNvSpPr/>
      </dsp:nvSpPr>
      <dsp:spPr>
        <a:xfrm>
          <a:off x="5" y="0"/>
          <a:ext cx="11351617" cy="4099243"/>
        </a:xfrm>
        <a:prstGeom prst="rightArrow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C694B-B289-4DFE-9BE5-A9E174C5D70D}">
      <dsp:nvSpPr>
        <dsp:cNvPr id="0" name=""/>
        <dsp:cNvSpPr/>
      </dsp:nvSpPr>
      <dsp:spPr>
        <a:xfrm>
          <a:off x="4635" y="1713270"/>
          <a:ext cx="1585986" cy="672702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I/O statements</a:t>
          </a:r>
        </a:p>
      </dsp:txBody>
      <dsp:txXfrm>
        <a:off x="37474" y="1746109"/>
        <a:ext cx="1520308" cy="607024"/>
      </dsp:txXfrm>
    </dsp:sp>
    <dsp:sp modelId="{70358FE6-FC06-42C3-A5D9-CA1BF17C6E50}">
      <dsp:nvSpPr>
        <dsp:cNvPr id="0" name=""/>
        <dsp:cNvSpPr/>
      </dsp:nvSpPr>
      <dsp:spPr>
        <a:xfrm>
          <a:off x="1801120" y="1689617"/>
          <a:ext cx="2960099" cy="743684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 </a:t>
          </a:r>
          <a:r>
            <a:rPr lang="en-US" sz="24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Formatted &amp; Unformatted I/O </a:t>
          </a:r>
        </a:p>
      </dsp:txBody>
      <dsp:txXfrm>
        <a:off x="1837424" y="1725921"/>
        <a:ext cx="2887491" cy="671076"/>
      </dsp:txXfrm>
    </dsp:sp>
    <dsp:sp modelId="{A2321190-82C4-4863-AE02-2B799C547A61}">
      <dsp:nvSpPr>
        <dsp:cNvPr id="0" name=""/>
        <dsp:cNvSpPr/>
      </dsp:nvSpPr>
      <dsp:spPr>
        <a:xfrm>
          <a:off x="4933927" y="1676098"/>
          <a:ext cx="2852420" cy="794367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Importance  Of Indentation</a:t>
          </a:r>
        </a:p>
      </dsp:txBody>
      <dsp:txXfrm>
        <a:off x="4972705" y="1714876"/>
        <a:ext cx="2774864" cy="716811"/>
      </dsp:txXfrm>
    </dsp:sp>
    <dsp:sp modelId="{8A824044-236F-4A77-AFFD-9BA491A1BA9B}">
      <dsp:nvSpPr>
        <dsp:cNvPr id="0" name=""/>
        <dsp:cNvSpPr/>
      </dsp:nvSpPr>
      <dsp:spPr>
        <a:xfrm>
          <a:off x="7937577" y="1689601"/>
          <a:ext cx="2881279" cy="814683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rPr>
            <a:t>Need Of Header Files </a:t>
          </a:r>
        </a:p>
      </dsp:txBody>
      <dsp:txXfrm>
        <a:off x="7977347" y="1729371"/>
        <a:ext cx="2801739" cy="735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45B82-EA8F-48F5-B904-9ED3701BEA80}">
      <dsp:nvSpPr>
        <dsp:cNvPr id="0" name=""/>
        <dsp:cNvSpPr/>
      </dsp:nvSpPr>
      <dsp:spPr>
        <a:xfrm>
          <a:off x="0" y="494763"/>
          <a:ext cx="9321800" cy="756000"/>
        </a:xfrm>
        <a:prstGeom prst="rect">
          <a:avLst/>
        </a:prstGeom>
        <a:solidFill>
          <a:schemeClr val="accent2">
            <a:lumMod val="5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98537-B21C-4E36-B02B-9C781D395043}">
      <dsp:nvSpPr>
        <dsp:cNvPr id="0" name=""/>
        <dsp:cNvSpPr/>
      </dsp:nvSpPr>
      <dsp:spPr>
        <a:xfrm>
          <a:off x="466090" y="51963"/>
          <a:ext cx="6525260" cy="885600"/>
        </a:xfrm>
        <a:prstGeom prst="roundRect">
          <a:avLst/>
        </a:prstGeom>
        <a:solidFill>
          <a:srgbClr val="ED8137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639" tIns="0" rIns="24663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Help to load values into declared variables</a:t>
          </a:r>
        </a:p>
      </dsp:txBody>
      <dsp:txXfrm>
        <a:off x="509321" y="95194"/>
        <a:ext cx="6438798" cy="799138"/>
      </dsp:txXfrm>
    </dsp:sp>
    <dsp:sp modelId="{D5B5793E-7A19-4225-81FD-9995E32D9263}">
      <dsp:nvSpPr>
        <dsp:cNvPr id="0" name=""/>
        <dsp:cNvSpPr/>
      </dsp:nvSpPr>
      <dsp:spPr>
        <a:xfrm>
          <a:off x="0" y="1855563"/>
          <a:ext cx="9321800" cy="756000"/>
        </a:xfrm>
        <a:prstGeom prst="rect">
          <a:avLst/>
        </a:prstGeom>
        <a:solidFill>
          <a:schemeClr val="accent2">
            <a:lumMod val="5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42D8-9ECA-4F21-8D0A-A5B4F3835B82}">
      <dsp:nvSpPr>
        <dsp:cNvPr id="0" name=""/>
        <dsp:cNvSpPr/>
      </dsp:nvSpPr>
      <dsp:spPr>
        <a:xfrm>
          <a:off x="466090" y="1412763"/>
          <a:ext cx="6525260" cy="8856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639" tIns="0" rIns="24663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Values can be printed onto standard output device in a desired format </a:t>
          </a:r>
        </a:p>
      </dsp:txBody>
      <dsp:txXfrm>
        <a:off x="509321" y="1455994"/>
        <a:ext cx="6438798" cy="799138"/>
      </dsp:txXfrm>
    </dsp:sp>
    <dsp:sp modelId="{42964501-66FA-4BE3-8712-A07555199DE7}">
      <dsp:nvSpPr>
        <dsp:cNvPr id="0" name=""/>
        <dsp:cNvSpPr/>
      </dsp:nvSpPr>
      <dsp:spPr>
        <a:xfrm>
          <a:off x="0" y="3216363"/>
          <a:ext cx="9321800" cy="756000"/>
        </a:xfrm>
        <a:prstGeom prst="rect">
          <a:avLst/>
        </a:prstGeom>
        <a:solidFill>
          <a:schemeClr val="accent2">
            <a:lumMod val="5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9C479-36BB-4C10-84BF-8C571A48FC5E}">
      <dsp:nvSpPr>
        <dsp:cNvPr id="0" name=""/>
        <dsp:cNvSpPr/>
      </dsp:nvSpPr>
      <dsp:spPr>
        <a:xfrm>
          <a:off x="466090" y="2773563"/>
          <a:ext cx="6525260" cy="885600"/>
        </a:xfrm>
        <a:prstGeom prst="roundRect">
          <a:avLst/>
        </a:prstGeom>
        <a:solidFill>
          <a:srgbClr val="ED8137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639" tIns="0" rIns="246639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One of the most important part of programming</a:t>
          </a:r>
          <a:r>
            <a:rPr lang="en-US" sz="2800" kern="1200" dirty="0">
              <a:latin typeface="Arial" pitchFamily="34" charset="0"/>
              <a:cs typeface="Arial" pitchFamily="34" charset="0"/>
            </a:rPr>
            <a:t> </a:t>
          </a:r>
        </a:p>
      </dsp:txBody>
      <dsp:txXfrm>
        <a:off x="509321" y="2816794"/>
        <a:ext cx="6438798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E53DA-1606-4A32-8811-A70BCBA848BB}">
      <dsp:nvSpPr>
        <dsp:cNvPr id="0" name=""/>
        <dsp:cNvSpPr/>
      </dsp:nvSpPr>
      <dsp:spPr>
        <a:xfrm>
          <a:off x="0" y="486673"/>
          <a:ext cx="10972800" cy="1216800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Formatted I/O : </a:t>
          </a:r>
          <a:r>
            <a:rPr lang="en-US" sz="2800" kern="1200" dirty="0">
              <a:solidFill>
                <a:schemeClr val="tx1"/>
              </a:solidFill>
            </a:rPr>
            <a:t>In formatted I/O functions format specifiers are used  to format the I/O before reading or printing it.</a:t>
          </a:r>
          <a:endParaRPr lang="en-US" sz="28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</dsp:txBody>
      <dsp:txXfrm>
        <a:off x="59399" y="546072"/>
        <a:ext cx="10854002" cy="1098002"/>
      </dsp:txXfrm>
    </dsp:sp>
    <dsp:sp modelId="{6F696ECB-96CD-4A2B-9F44-AD8066C8F725}">
      <dsp:nvSpPr>
        <dsp:cNvPr id="0" name=""/>
        <dsp:cNvSpPr/>
      </dsp:nvSpPr>
      <dsp:spPr>
        <a:xfrm>
          <a:off x="0" y="2186764"/>
          <a:ext cx="10972800" cy="1216800"/>
        </a:xfrm>
        <a:prstGeom prst="roundRect">
          <a:avLst/>
        </a:prstGeom>
        <a:solidFill>
          <a:srgbClr val="FE6B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Unformatted I/O : Format specifiers are not allowed to use. </a:t>
          </a:r>
          <a:endParaRPr lang="en-US" sz="24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59399" y="2246163"/>
        <a:ext cx="108540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A17C-2FAE-4DEA-BE72-E9876F82354F}">
      <dsp:nvSpPr>
        <dsp:cNvPr id="0" name=""/>
        <dsp:cNvSpPr/>
      </dsp:nvSpPr>
      <dsp:spPr>
        <a:xfrm rot="16200000">
          <a:off x="982979" y="-982979"/>
          <a:ext cx="3350623" cy="5316582"/>
        </a:xfrm>
        <a:prstGeom prst="round1Rect">
          <a:avLst/>
        </a:prstGeom>
        <a:solidFill>
          <a:srgbClr val="CB54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Q1: :  Why &amp;(ampersand) is used with variables in </a:t>
          </a:r>
          <a:r>
            <a:rPr lang="en-US" sz="2000" kern="1200" dirty="0" err="1"/>
            <a:t>scanf</a:t>
          </a:r>
          <a:r>
            <a:rPr lang="en-US" sz="2000" kern="1200" dirty="0"/>
            <a:t>() but not in </a:t>
          </a:r>
          <a:r>
            <a:rPr lang="en-US" sz="2000" kern="1200" dirty="0" err="1"/>
            <a:t>printf</a:t>
          </a:r>
          <a:r>
            <a:rPr lang="en-US" sz="2000" kern="1200" dirty="0"/>
            <a:t>() ?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 </a:t>
          </a:r>
          <a:r>
            <a:rPr lang="en-US" sz="2000" kern="1200" dirty="0" err="1"/>
            <a:t>Printf</a:t>
          </a:r>
          <a:r>
            <a:rPr lang="en-US" sz="2000" kern="1200" dirty="0"/>
            <a:t>() is a function in which variables are passed via call by value method but in </a:t>
          </a:r>
          <a:r>
            <a:rPr lang="en-US" sz="2000" kern="1200" dirty="0" err="1"/>
            <a:t>scanf</a:t>
          </a:r>
          <a:r>
            <a:rPr lang="en-US" sz="2000" kern="1200" dirty="0"/>
            <a:t>() variables are passed via call by reference .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bg1"/>
            </a:solidFill>
          </a:endParaRPr>
        </a:p>
      </dsp:txBody>
      <dsp:txXfrm rot="5400000">
        <a:off x="0" y="0"/>
        <a:ext cx="5316582" cy="2512967"/>
      </dsp:txXfrm>
    </dsp:sp>
    <dsp:sp modelId="{7863D64C-CD2A-48CE-A88F-22C5503ABC84}">
      <dsp:nvSpPr>
        <dsp:cNvPr id="0" name=""/>
        <dsp:cNvSpPr/>
      </dsp:nvSpPr>
      <dsp:spPr>
        <a:xfrm>
          <a:off x="5303503" y="0"/>
          <a:ext cx="5316582" cy="3350623"/>
        </a:xfrm>
        <a:prstGeom prst="round1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Q2: Can we define our own header files ?  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Yes , we can create our own header files .Include it in “ “ (Double Quotes)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like  #</a:t>
          </a:r>
          <a:r>
            <a:rPr lang="en-US" sz="2000" kern="1200" dirty="0" err="1"/>
            <a:t>include”fact.h</a:t>
          </a:r>
          <a:r>
            <a:rPr lang="en-US" sz="2000" kern="1200" dirty="0"/>
            <a:t>” . 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03503" y="0"/>
        <a:ext cx="5316582" cy="2512967"/>
      </dsp:txXfrm>
    </dsp:sp>
    <dsp:sp modelId="{A056E887-7AE5-44FA-923A-CC2064BB3046}">
      <dsp:nvSpPr>
        <dsp:cNvPr id="0" name=""/>
        <dsp:cNvSpPr/>
      </dsp:nvSpPr>
      <dsp:spPr>
        <a:xfrm rot="10800000">
          <a:off x="0" y="3350623"/>
          <a:ext cx="5316582" cy="3350623"/>
        </a:xfrm>
        <a:prstGeom prst="round1Rect">
          <a:avLst/>
        </a:prstGeom>
        <a:solidFill>
          <a:srgbClr val="BC8F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Q3: When I try to print real value it print six digits after decimal points , it is too long .Can </a:t>
          </a:r>
          <a:r>
            <a:rPr lang="en-US" sz="2000" kern="1200" dirty="0" err="1"/>
            <a:t>i</a:t>
          </a:r>
          <a:r>
            <a:rPr lang="en-US" sz="2000" kern="1200" dirty="0"/>
            <a:t>  control it ?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Yes it is too long we can control it with the help of format </a:t>
          </a:r>
          <a:r>
            <a:rPr lang="en-US" sz="2000" kern="1200" dirty="0" err="1"/>
            <a:t>specifiers</a:t>
          </a:r>
          <a:r>
            <a:rPr lang="en-US" sz="2000" kern="1200" dirty="0"/>
            <a:t> like    float a=1.2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printf</a:t>
          </a:r>
          <a:r>
            <a:rPr lang="en-US" sz="2000" kern="1200" dirty="0"/>
            <a:t>(“%</a:t>
          </a:r>
          <a:r>
            <a:rPr lang="en-US" sz="2000" kern="1200" dirty="0" err="1"/>
            <a:t>f”,a</a:t>
          </a:r>
          <a:r>
            <a:rPr lang="en-US" sz="2000" kern="1200" dirty="0"/>
            <a:t>);          // 1.200000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   </a:t>
          </a:r>
          <a:r>
            <a:rPr lang="en-US" sz="2000" kern="1200" dirty="0" err="1"/>
            <a:t>printf</a:t>
          </a:r>
          <a:r>
            <a:rPr lang="en-US" sz="2000" kern="1200" dirty="0"/>
            <a:t>(“%1.3f”,a);    // 1.200</a:t>
          </a:r>
          <a:endParaRPr lang="en-US" sz="2000" kern="1200" dirty="0">
            <a:solidFill>
              <a:schemeClr val="tx1"/>
            </a:solidFill>
          </a:endParaRPr>
        </a:p>
      </dsp:txBody>
      <dsp:txXfrm rot="10800000">
        <a:off x="0" y="4188278"/>
        <a:ext cx="5316582" cy="2512967"/>
      </dsp:txXfrm>
    </dsp:sp>
    <dsp:sp modelId="{75CE81B6-1543-4963-B416-7D04FF77239D}">
      <dsp:nvSpPr>
        <dsp:cNvPr id="0" name=""/>
        <dsp:cNvSpPr/>
      </dsp:nvSpPr>
      <dsp:spPr>
        <a:xfrm rot="5400000">
          <a:off x="6299562" y="2367643"/>
          <a:ext cx="3350623" cy="5316582"/>
        </a:xfrm>
        <a:prstGeom prst="round1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Q4 : I read two </a:t>
          </a:r>
          <a:r>
            <a:rPr lang="en-US" sz="2000" kern="1200" dirty="0" err="1"/>
            <a:t>int</a:t>
          </a:r>
          <a:r>
            <a:rPr lang="en-US" sz="2000" kern="1200" dirty="0"/>
            <a:t> values using </a:t>
          </a:r>
          <a:r>
            <a:rPr lang="en-US" sz="2000" kern="1200" dirty="0" err="1"/>
            <a:t>scanf</a:t>
          </a:r>
          <a:r>
            <a:rPr lang="en-US" sz="2000" kern="1200" dirty="0"/>
            <a:t>() statement I provide space in two %d then it did not read the values properly , why ?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space is not allowed in two format </a:t>
          </a:r>
          <a:r>
            <a:rPr lang="en-US" sz="2000" kern="1200" dirty="0" err="1"/>
            <a:t>specifiers</a:t>
          </a:r>
          <a:r>
            <a:rPr lang="en-US" sz="2000" kern="1200" dirty="0"/>
            <a:t> while using </a:t>
          </a:r>
          <a:r>
            <a:rPr lang="en-US" sz="2000" kern="1200" dirty="0" err="1"/>
            <a:t>scanf</a:t>
          </a:r>
          <a:r>
            <a:rPr lang="en-US" sz="2000" kern="1200" dirty="0"/>
            <a:t>() statement it tries to assign second value to space and store  garbage value in the second variable .So, avoid space in format </a:t>
          </a:r>
          <a:r>
            <a:rPr lang="en-US" sz="2000" kern="1200" dirty="0" err="1"/>
            <a:t>specifiers</a:t>
          </a:r>
          <a:r>
            <a:rPr lang="en-US" sz="2000" kern="1200" dirty="0"/>
            <a:t> .</a:t>
          </a:r>
        </a:p>
      </dsp:txBody>
      <dsp:txXfrm rot="-5400000">
        <a:off x="5316583" y="4188278"/>
        <a:ext cx="5316582" cy="2512967"/>
      </dsp:txXfrm>
    </dsp:sp>
    <dsp:sp modelId="{D87291A8-C189-4973-9D7F-7B6EA89C7FEF}">
      <dsp:nvSpPr>
        <dsp:cNvPr id="0" name=""/>
        <dsp:cNvSpPr/>
      </dsp:nvSpPr>
      <dsp:spPr>
        <a:xfrm>
          <a:off x="3721607" y="2512967"/>
          <a:ext cx="3189949" cy="167531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</a:rPr>
            <a:t>FAQs</a:t>
          </a:r>
        </a:p>
      </dsp:txBody>
      <dsp:txXfrm>
        <a:off x="3803389" y="2594749"/>
        <a:ext cx="3026385" cy="15117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DA17C-2FAE-4DEA-BE72-E9876F82354F}">
      <dsp:nvSpPr>
        <dsp:cNvPr id="0" name=""/>
        <dsp:cNvSpPr/>
      </dsp:nvSpPr>
      <dsp:spPr>
        <a:xfrm rot="16200000">
          <a:off x="982979" y="-982979"/>
          <a:ext cx="3350623" cy="5316582"/>
        </a:xfrm>
        <a:prstGeom prst="round1Rect">
          <a:avLst/>
        </a:prstGeom>
        <a:solidFill>
          <a:srgbClr val="CB541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Q5:   : Is indentation mandatory ?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No, indentation is not mandatory but to make program easy to read and understand use indentation into your programs . </a:t>
          </a:r>
          <a:endParaRPr lang="en-US" sz="2000" kern="1200" dirty="0">
            <a:solidFill>
              <a:schemeClr val="bg1"/>
            </a:solidFill>
          </a:endParaRPr>
        </a:p>
      </dsp:txBody>
      <dsp:txXfrm rot="5400000">
        <a:off x="0" y="0"/>
        <a:ext cx="5316582" cy="2512967"/>
      </dsp:txXfrm>
    </dsp:sp>
    <dsp:sp modelId="{7863D64C-CD2A-48CE-A88F-22C5503ABC84}">
      <dsp:nvSpPr>
        <dsp:cNvPr id="0" name=""/>
        <dsp:cNvSpPr/>
      </dsp:nvSpPr>
      <dsp:spPr>
        <a:xfrm>
          <a:off x="5303503" y="0"/>
          <a:ext cx="5316582" cy="3350623"/>
        </a:xfrm>
        <a:prstGeom prst="round1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Q6: Multiline comments make programs bulky in size. Is it good practice to use these in C programs ?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Whenever necessary like in the beginning provide program description in multiline comment at other places use single line comment .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5303503" y="0"/>
        <a:ext cx="5316582" cy="2512967"/>
      </dsp:txXfrm>
    </dsp:sp>
    <dsp:sp modelId="{A056E887-7AE5-44FA-923A-CC2064BB3046}">
      <dsp:nvSpPr>
        <dsp:cNvPr id="0" name=""/>
        <dsp:cNvSpPr/>
      </dsp:nvSpPr>
      <dsp:spPr>
        <a:xfrm rot="10800000">
          <a:off x="0" y="3350623"/>
          <a:ext cx="5316582" cy="3350623"/>
        </a:xfrm>
        <a:prstGeom prst="round1Rect">
          <a:avLst/>
        </a:prstGeom>
        <a:solidFill>
          <a:srgbClr val="BC8F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Q7: I store my city population in </a:t>
          </a:r>
          <a:r>
            <a:rPr lang="en-US" sz="2000" kern="1200" dirty="0" err="1"/>
            <a:t>int</a:t>
          </a:r>
          <a:r>
            <a:rPr lang="en-US" sz="2000" kern="1200" dirty="0"/>
            <a:t> variable it is 50000 but when I print it was some garbage value why it happened ?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You worked on 16 bit compiler. </a:t>
          </a:r>
          <a:r>
            <a:rPr lang="en-US" sz="2000" kern="1200" dirty="0" err="1"/>
            <a:t>int</a:t>
          </a:r>
          <a:r>
            <a:rPr lang="en-US" sz="2000" kern="1200" dirty="0"/>
            <a:t> take two bytes and can store value in range -32768 to 32767 so 50000 cannot be stored in this variable you can take long to store this value   .</a:t>
          </a:r>
          <a:endParaRPr lang="en-US" sz="2000" kern="1200" dirty="0">
            <a:solidFill>
              <a:schemeClr val="tx1"/>
            </a:solidFill>
          </a:endParaRPr>
        </a:p>
      </dsp:txBody>
      <dsp:txXfrm rot="10800000">
        <a:off x="0" y="4188278"/>
        <a:ext cx="5316582" cy="2512967"/>
      </dsp:txXfrm>
    </dsp:sp>
    <dsp:sp modelId="{75CE81B6-1543-4963-B416-7D04FF77239D}">
      <dsp:nvSpPr>
        <dsp:cNvPr id="0" name=""/>
        <dsp:cNvSpPr/>
      </dsp:nvSpPr>
      <dsp:spPr>
        <a:xfrm rot="5400000">
          <a:off x="6299562" y="2367643"/>
          <a:ext cx="3350623" cy="5316582"/>
        </a:xfrm>
        <a:prstGeom prst="round1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Q8 : Can header files include main() function ?</a:t>
          </a:r>
        </a:p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Ans</a:t>
          </a:r>
          <a:r>
            <a:rPr lang="en-US" sz="2000" kern="1200" dirty="0"/>
            <a:t>: No, header files are always included into C programs and one program cannot have two main functions .</a:t>
          </a:r>
        </a:p>
      </dsp:txBody>
      <dsp:txXfrm rot="-5400000">
        <a:off x="5316583" y="4188278"/>
        <a:ext cx="5316582" cy="2512967"/>
      </dsp:txXfrm>
    </dsp:sp>
    <dsp:sp modelId="{D87291A8-C189-4973-9D7F-7B6EA89C7FEF}">
      <dsp:nvSpPr>
        <dsp:cNvPr id="0" name=""/>
        <dsp:cNvSpPr/>
      </dsp:nvSpPr>
      <dsp:spPr>
        <a:xfrm>
          <a:off x="3721607" y="2512967"/>
          <a:ext cx="3189949" cy="1675311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solidFill>
                <a:schemeClr val="tx1"/>
              </a:solidFill>
            </a:rPr>
            <a:t>FAQs</a:t>
          </a:r>
        </a:p>
      </dsp:txBody>
      <dsp:txXfrm>
        <a:off x="3803389" y="2594749"/>
        <a:ext cx="3026385" cy="15117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60604-791C-4990-9858-2887D27E6176}">
      <dsp:nvSpPr>
        <dsp:cNvPr id="0" name=""/>
        <dsp:cNvSpPr/>
      </dsp:nvSpPr>
      <dsp:spPr>
        <a:xfrm>
          <a:off x="2" y="0"/>
          <a:ext cx="9130931" cy="5199018"/>
        </a:xfrm>
        <a:prstGeom prst="diamond">
          <a:avLst/>
        </a:prstGeom>
        <a:solidFill>
          <a:srgbClr val="86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180FB-DA8B-463B-8766-CCD80F6AACE9}">
      <dsp:nvSpPr>
        <dsp:cNvPr id="0" name=""/>
        <dsp:cNvSpPr/>
      </dsp:nvSpPr>
      <dsp:spPr>
        <a:xfrm>
          <a:off x="925314" y="13057"/>
          <a:ext cx="3633591" cy="2634726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bg1"/>
            </a:solidFill>
            <a:latin typeface="Arial" pitchFamily="34" charset="0"/>
            <a:cs typeface="Arial" pitchFamily="34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 a=145;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printf(“%5d”,a);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Calibri"/>
              <a:ea typeface="+mn-ea"/>
              <a:cs typeface="+mn-cs"/>
            </a:rPr>
            <a:t>printf(“%-5d”,a);</a:t>
          </a:r>
        </a:p>
      </dsp:txBody>
      <dsp:txXfrm>
        <a:off x="1053931" y="141674"/>
        <a:ext cx="3376357" cy="2377492"/>
      </dsp:txXfrm>
    </dsp:sp>
    <dsp:sp modelId="{B59CECB7-4271-468F-BEDC-AC6EDA76FA00}">
      <dsp:nvSpPr>
        <dsp:cNvPr id="0" name=""/>
        <dsp:cNvSpPr/>
      </dsp:nvSpPr>
      <dsp:spPr>
        <a:xfrm>
          <a:off x="4665240" y="0"/>
          <a:ext cx="3629657" cy="2637422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Char </a:t>
          </a:r>
          <a:r>
            <a:rPr lang="en-US" sz="20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str</a:t>
          </a:r>
          <a:r>
            <a:rPr lang="en-US" sz="2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[35];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scanf(“%[ABCD ]</a:t>
          </a:r>
          <a:r>
            <a:rPr lang="en-US" sz="2000" kern="1200" dirty="0" err="1">
              <a:solidFill>
                <a:schemeClr val="tx1"/>
              </a:solidFill>
              <a:latin typeface="Calibri"/>
              <a:ea typeface="+mn-ea"/>
              <a:cs typeface="+mn-cs"/>
            </a:rPr>
            <a:t>s”,str</a:t>
          </a:r>
          <a:r>
            <a:rPr lang="en-US" sz="2000" kern="1200" dirty="0">
              <a:solidFill>
                <a:schemeClr val="tx1"/>
              </a:solidFill>
              <a:latin typeface="Calibri"/>
              <a:ea typeface="+mn-ea"/>
              <a:cs typeface="+mn-cs"/>
            </a:rPr>
            <a:t>);</a:t>
          </a:r>
        </a:p>
      </dsp:txBody>
      <dsp:txXfrm>
        <a:off x="4793988" y="128748"/>
        <a:ext cx="3372161" cy="2379926"/>
      </dsp:txXfrm>
    </dsp:sp>
    <dsp:sp modelId="{05B33D63-007A-4295-90A0-5AD4DBDCF32A}">
      <dsp:nvSpPr>
        <dsp:cNvPr id="0" name=""/>
        <dsp:cNvSpPr/>
      </dsp:nvSpPr>
      <dsp:spPr>
        <a:xfrm>
          <a:off x="940532" y="2706265"/>
          <a:ext cx="3578297" cy="2492752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printf(“hello””hi”);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Printf(“Hello”+”Hi”);</a:t>
          </a:r>
          <a:endParaRPr lang="en-US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1062218" y="2827951"/>
        <a:ext cx="3334925" cy="2249380"/>
      </dsp:txXfrm>
    </dsp:sp>
    <dsp:sp modelId="{3DC886AC-B75C-4B5D-B974-D8FD6E95E6E3}">
      <dsp:nvSpPr>
        <dsp:cNvPr id="0" name=""/>
        <dsp:cNvSpPr/>
      </dsp:nvSpPr>
      <dsp:spPr>
        <a:xfrm>
          <a:off x="4628226" y="2674269"/>
          <a:ext cx="3640545" cy="2524748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Int a=12654;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float b=2.3509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Arial" pitchFamily="34" charset="0"/>
              <a:cs typeface="Arial" pitchFamily="34" charset="0"/>
            </a:rPr>
            <a:t>printf(“%2d”,a);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rPr>
            <a:t>printf(“%.1f”,b);</a:t>
          </a:r>
          <a:endParaRPr lang="en-US" sz="2000" kern="1200" dirty="0">
            <a:solidFill>
              <a:schemeClr val="tx1"/>
            </a:solidFill>
            <a:latin typeface="Calibri"/>
            <a:ea typeface="+mn-ea"/>
            <a:cs typeface="+mn-cs"/>
          </a:endParaRPr>
        </a:p>
      </dsp:txBody>
      <dsp:txXfrm>
        <a:off x="4751474" y="2797517"/>
        <a:ext cx="3394049" cy="2278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00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3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5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0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29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11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7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7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73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0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88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11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58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86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56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8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09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0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9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7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2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64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1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9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6400800"/>
            <a:ext cx="12192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447800"/>
            <a:ext cx="109728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400" y="609600"/>
            <a:ext cx="10566400" cy="68580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82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9401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4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9"/>
          </p:nvPr>
        </p:nvSpPr>
        <p:spPr>
          <a:xfrm>
            <a:off x="609600" y="1219200"/>
            <a:ext cx="10972800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12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9"/>
          </p:nvPr>
        </p:nvSpPr>
        <p:spPr>
          <a:xfrm>
            <a:off x="609600" y="1219200"/>
            <a:ext cx="5218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30"/>
          </p:nvPr>
        </p:nvSpPr>
        <p:spPr>
          <a:xfrm>
            <a:off x="6366644" y="1219200"/>
            <a:ext cx="5218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9"/>
          </p:nvPr>
        </p:nvSpPr>
        <p:spPr>
          <a:xfrm>
            <a:off x="609601" y="1219200"/>
            <a:ext cx="334649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30"/>
          </p:nvPr>
        </p:nvSpPr>
        <p:spPr>
          <a:xfrm>
            <a:off x="4422752" y="1219200"/>
            <a:ext cx="334649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31"/>
          </p:nvPr>
        </p:nvSpPr>
        <p:spPr>
          <a:xfrm>
            <a:off x="8241059" y="1219200"/>
            <a:ext cx="334649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09601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30"/>
          </p:nvPr>
        </p:nvSpPr>
        <p:spPr>
          <a:xfrm>
            <a:off x="3433657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1"/>
          </p:nvPr>
        </p:nvSpPr>
        <p:spPr>
          <a:xfrm>
            <a:off x="6257713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32"/>
          </p:nvPr>
        </p:nvSpPr>
        <p:spPr>
          <a:xfrm>
            <a:off x="9081769" y="1219200"/>
            <a:ext cx="2496047" cy="4800600"/>
          </a:xfrm>
        </p:spPr>
        <p:txBody>
          <a:bodyPr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 5 or 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2881269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5152938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7424607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9696277" y="1828800"/>
            <a:ext cx="1885770" cy="188577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42" hasCustomPrompt="1"/>
          </p:nvPr>
        </p:nvSpPr>
        <p:spPr>
          <a:xfrm>
            <a:off x="9695896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4" name="Text Placeholder 30"/>
          <p:cNvSpPr>
            <a:spLocks noGrp="1"/>
          </p:cNvSpPr>
          <p:nvPr>
            <p:ph type="body" sz="quarter" idx="43" hasCustomPrompt="1"/>
          </p:nvPr>
        </p:nvSpPr>
        <p:spPr>
          <a:xfrm>
            <a:off x="9695896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6" name="Text Placeholder 30"/>
          <p:cNvSpPr>
            <a:spLocks noGrp="1"/>
          </p:cNvSpPr>
          <p:nvPr>
            <p:ph type="body" sz="quarter" idx="44" hasCustomPrompt="1"/>
          </p:nvPr>
        </p:nvSpPr>
        <p:spPr>
          <a:xfrm>
            <a:off x="61157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67" name="Text Placeholder 30"/>
          <p:cNvSpPr>
            <a:spLocks noGrp="1"/>
          </p:cNvSpPr>
          <p:nvPr>
            <p:ph type="body" sz="quarter" idx="45" hasCustomPrompt="1"/>
          </p:nvPr>
        </p:nvSpPr>
        <p:spPr>
          <a:xfrm>
            <a:off x="61157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8" name="Text Placeholder 30"/>
          <p:cNvSpPr>
            <a:spLocks noGrp="1"/>
          </p:cNvSpPr>
          <p:nvPr>
            <p:ph type="body" sz="quarter" idx="46" hasCustomPrompt="1"/>
          </p:nvPr>
        </p:nvSpPr>
        <p:spPr>
          <a:xfrm>
            <a:off x="288324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69" name="Text Placeholder 30"/>
          <p:cNvSpPr>
            <a:spLocks noGrp="1"/>
          </p:cNvSpPr>
          <p:nvPr>
            <p:ph type="body" sz="quarter" idx="47" hasCustomPrompt="1"/>
          </p:nvPr>
        </p:nvSpPr>
        <p:spPr>
          <a:xfrm>
            <a:off x="288324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0" name="Text Placeholder 30"/>
          <p:cNvSpPr>
            <a:spLocks noGrp="1"/>
          </p:cNvSpPr>
          <p:nvPr>
            <p:ph type="body" sz="quarter" idx="48" hasCustomPrompt="1"/>
          </p:nvPr>
        </p:nvSpPr>
        <p:spPr>
          <a:xfrm>
            <a:off x="5152938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1" name="Text Placeholder 30"/>
          <p:cNvSpPr>
            <a:spLocks noGrp="1"/>
          </p:cNvSpPr>
          <p:nvPr>
            <p:ph type="body" sz="quarter" idx="49" hasCustomPrompt="1"/>
          </p:nvPr>
        </p:nvSpPr>
        <p:spPr>
          <a:xfrm>
            <a:off x="5152938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2" name="Text Placeholder 30"/>
          <p:cNvSpPr>
            <a:spLocks noGrp="1"/>
          </p:cNvSpPr>
          <p:nvPr>
            <p:ph type="body" sz="quarter" idx="50" hasCustomPrompt="1"/>
          </p:nvPr>
        </p:nvSpPr>
        <p:spPr>
          <a:xfrm>
            <a:off x="7433629" y="3720921"/>
            <a:ext cx="1883790" cy="51745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73" name="Text Placeholder 30"/>
          <p:cNvSpPr>
            <a:spLocks noGrp="1"/>
          </p:cNvSpPr>
          <p:nvPr>
            <p:ph type="body" sz="quarter" idx="51" hasCustomPrompt="1"/>
          </p:nvPr>
        </p:nvSpPr>
        <p:spPr>
          <a:xfrm>
            <a:off x="7433629" y="4238373"/>
            <a:ext cx="1883791" cy="622742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 6 or 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9600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0" hasCustomPrompt="1"/>
          </p:nvPr>
        </p:nvSpPr>
        <p:spPr>
          <a:xfrm>
            <a:off x="611199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31" hasCustomPrompt="1"/>
          </p:nvPr>
        </p:nvSpPr>
        <p:spPr>
          <a:xfrm>
            <a:off x="611199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2497942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33" hasCustomPrompt="1"/>
          </p:nvPr>
        </p:nvSpPr>
        <p:spPr>
          <a:xfrm>
            <a:off x="2499541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34" hasCustomPrompt="1"/>
          </p:nvPr>
        </p:nvSpPr>
        <p:spPr>
          <a:xfrm>
            <a:off x="2499541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4386284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7" name="Text Placeholder 30"/>
          <p:cNvSpPr>
            <a:spLocks noGrp="1"/>
          </p:cNvSpPr>
          <p:nvPr>
            <p:ph type="body" sz="quarter" idx="36" hasCustomPrompt="1"/>
          </p:nvPr>
        </p:nvSpPr>
        <p:spPr>
          <a:xfrm>
            <a:off x="4387883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38" name="Text Placeholder 30"/>
          <p:cNvSpPr>
            <a:spLocks noGrp="1"/>
          </p:cNvSpPr>
          <p:nvPr>
            <p:ph type="body" sz="quarter" idx="37" hasCustomPrompt="1"/>
          </p:nvPr>
        </p:nvSpPr>
        <p:spPr>
          <a:xfrm>
            <a:off x="4387883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6274626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0" name="Text Placeholder 30"/>
          <p:cNvSpPr>
            <a:spLocks noGrp="1"/>
          </p:cNvSpPr>
          <p:nvPr>
            <p:ph type="body" sz="quarter" idx="39" hasCustomPrompt="1"/>
          </p:nvPr>
        </p:nvSpPr>
        <p:spPr>
          <a:xfrm>
            <a:off x="6276225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1" name="Text Placeholder 30"/>
          <p:cNvSpPr>
            <a:spLocks noGrp="1"/>
          </p:cNvSpPr>
          <p:nvPr>
            <p:ph type="body" sz="quarter" idx="40" hasCustomPrompt="1"/>
          </p:nvPr>
        </p:nvSpPr>
        <p:spPr>
          <a:xfrm>
            <a:off x="6276225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41" hasCustomPrompt="1"/>
          </p:nvPr>
        </p:nvSpPr>
        <p:spPr>
          <a:xfrm>
            <a:off x="8162968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42" hasCustomPrompt="1"/>
          </p:nvPr>
        </p:nvSpPr>
        <p:spPr>
          <a:xfrm>
            <a:off x="8164567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4" name="Text Placeholder 30"/>
          <p:cNvSpPr>
            <a:spLocks noGrp="1"/>
          </p:cNvSpPr>
          <p:nvPr>
            <p:ph type="body" sz="quarter" idx="43" hasCustomPrompt="1"/>
          </p:nvPr>
        </p:nvSpPr>
        <p:spPr>
          <a:xfrm>
            <a:off x="8164567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10051311" y="1143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Text Placeholder 30"/>
          <p:cNvSpPr>
            <a:spLocks noGrp="1"/>
          </p:cNvSpPr>
          <p:nvPr>
            <p:ph type="body" sz="quarter" idx="45" hasCustomPrompt="1"/>
          </p:nvPr>
        </p:nvSpPr>
        <p:spPr>
          <a:xfrm>
            <a:off x="10052910" y="2669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47" name="Text Placeholder 30"/>
          <p:cNvSpPr>
            <a:spLocks noGrp="1"/>
          </p:cNvSpPr>
          <p:nvPr>
            <p:ph type="body" sz="quarter" idx="46" hasCustomPrompt="1"/>
          </p:nvPr>
        </p:nvSpPr>
        <p:spPr>
          <a:xfrm>
            <a:off x="10052910" y="3187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47" hasCustomPrompt="1"/>
          </p:nvPr>
        </p:nvSpPr>
        <p:spPr>
          <a:xfrm>
            <a:off x="609600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9" name="Text Placeholder 30"/>
          <p:cNvSpPr>
            <a:spLocks noGrp="1"/>
          </p:cNvSpPr>
          <p:nvPr>
            <p:ph type="body" sz="quarter" idx="48" hasCustomPrompt="1"/>
          </p:nvPr>
        </p:nvSpPr>
        <p:spPr>
          <a:xfrm>
            <a:off x="611199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49" hasCustomPrompt="1"/>
          </p:nvPr>
        </p:nvSpPr>
        <p:spPr>
          <a:xfrm>
            <a:off x="611199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0" hasCustomPrompt="1"/>
          </p:nvPr>
        </p:nvSpPr>
        <p:spPr>
          <a:xfrm>
            <a:off x="2497942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51" hasCustomPrompt="1"/>
          </p:nvPr>
        </p:nvSpPr>
        <p:spPr>
          <a:xfrm>
            <a:off x="2499541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52" hasCustomPrompt="1"/>
          </p:nvPr>
        </p:nvSpPr>
        <p:spPr>
          <a:xfrm>
            <a:off x="2499541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53" hasCustomPrompt="1"/>
          </p:nvPr>
        </p:nvSpPr>
        <p:spPr>
          <a:xfrm>
            <a:off x="4386284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55" name="Text Placeholder 30"/>
          <p:cNvSpPr>
            <a:spLocks noGrp="1"/>
          </p:cNvSpPr>
          <p:nvPr>
            <p:ph type="body" sz="quarter" idx="54" hasCustomPrompt="1"/>
          </p:nvPr>
        </p:nvSpPr>
        <p:spPr>
          <a:xfrm>
            <a:off x="4387883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6" name="Text Placeholder 30"/>
          <p:cNvSpPr>
            <a:spLocks noGrp="1"/>
          </p:cNvSpPr>
          <p:nvPr>
            <p:ph type="body" sz="quarter" idx="55" hasCustomPrompt="1"/>
          </p:nvPr>
        </p:nvSpPr>
        <p:spPr>
          <a:xfrm>
            <a:off x="4387883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56" hasCustomPrompt="1"/>
          </p:nvPr>
        </p:nvSpPr>
        <p:spPr>
          <a:xfrm>
            <a:off x="6274626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58" name="Text Placeholder 30"/>
          <p:cNvSpPr>
            <a:spLocks noGrp="1"/>
          </p:cNvSpPr>
          <p:nvPr>
            <p:ph type="body" sz="quarter" idx="57" hasCustomPrompt="1"/>
          </p:nvPr>
        </p:nvSpPr>
        <p:spPr>
          <a:xfrm>
            <a:off x="6276225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59" name="Text Placeholder 30"/>
          <p:cNvSpPr>
            <a:spLocks noGrp="1"/>
          </p:cNvSpPr>
          <p:nvPr>
            <p:ph type="body" sz="quarter" idx="58" hasCustomPrompt="1"/>
          </p:nvPr>
        </p:nvSpPr>
        <p:spPr>
          <a:xfrm>
            <a:off x="6276225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8162968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61" name="Text Placeholder 30"/>
          <p:cNvSpPr>
            <a:spLocks noGrp="1"/>
          </p:cNvSpPr>
          <p:nvPr>
            <p:ph type="body" sz="quarter" idx="60" hasCustomPrompt="1"/>
          </p:nvPr>
        </p:nvSpPr>
        <p:spPr>
          <a:xfrm>
            <a:off x="8164567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62" name="Text Placeholder 30"/>
          <p:cNvSpPr>
            <a:spLocks noGrp="1"/>
          </p:cNvSpPr>
          <p:nvPr>
            <p:ph type="body" sz="quarter" idx="61" hasCustomPrompt="1"/>
          </p:nvPr>
        </p:nvSpPr>
        <p:spPr>
          <a:xfrm>
            <a:off x="8164567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62" hasCustomPrompt="1"/>
          </p:nvPr>
        </p:nvSpPr>
        <p:spPr>
          <a:xfrm>
            <a:off x="10051311" y="3810000"/>
            <a:ext cx="1524000" cy="1524000"/>
          </a:xfrm>
          <a:solidFill>
            <a:schemeClr val="tx1">
              <a:lumMod val="20000"/>
              <a:lumOff val="80000"/>
            </a:schemeClr>
          </a:solidFill>
        </p:spPr>
        <p:txBody>
          <a:bodyPr tIns="36576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64" name="Text Placeholder 30"/>
          <p:cNvSpPr>
            <a:spLocks noGrp="1"/>
          </p:cNvSpPr>
          <p:nvPr>
            <p:ph type="body" sz="quarter" idx="63" hasCustomPrompt="1"/>
          </p:nvPr>
        </p:nvSpPr>
        <p:spPr>
          <a:xfrm>
            <a:off x="10052910" y="5336806"/>
            <a:ext cx="1522401" cy="487326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50">
                <a:solidFill>
                  <a:schemeClr val="tx2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First Name</a:t>
            </a:r>
            <a:br>
              <a:rPr lang="en-US" dirty="0"/>
            </a:br>
            <a:r>
              <a:rPr lang="en-US" dirty="0"/>
              <a:t>Last Name</a:t>
            </a:r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64" hasCustomPrompt="1"/>
          </p:nvPr>
        </p:nvSpPr>
        <p:spPr>
          <a:xfrm>
            <a:off x="10052910" y="5854258"/>
            <a:ext cx="1522401" cy="503274"/>
          </a:xfrm>
          <a:ln>
            <a:noFill/>
          </a:ln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1050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1" y="140718"/>
            <a:ext cx="5105374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094228" y="0"/>
            <a:ext cx="6097772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 (7.5 x 6.67 in)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0"/>
          </p:nvPr>
        </p:nvSpPr>
        <p:spPr>
          <a:xfrm>
            <a:off x="607828" y="1219200"/>
            <a:ext cx="5107172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ight Triangle 10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B22E145E-833B-4E48-BF37-42E7A179C002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475582" y="381000"/>
            <a:ext cx="51050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475228" y="140718"/>
            <a:ext cx="5105374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6097772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 (7.5 x 6.67 in) 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30"/>
          </p:nvPr>
        </p:nvSpPr>
        <p:spPr>
          <a:xfrm>
            <a:off x="6473455" y="1219200"/>
            <a:ext cx="5107172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 (th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8380280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1" y="140718"/>
            <a:ext cx="838082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48800" y="0"/>
            <a:ext cx="27432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</a:t>
            </a:r>
            <a:br>
              <a:rPr lang="en-US" dirty="0"/>
            </a:br>
            <a:r>
              <a:rPr lang="en-US" dirty="0"/>
              <a:t>(7.5 x 3 in)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0"/>
          </p:nvPr>
        </p:nvSpPr>
        <p:spPr>
          <a:xfrm>
            <a:off x="607828" y="1219200"/>
            <a:ext cx="8383772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ight Triangle 10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B22E145E-833B-4E48-BF37-42E7A179C002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4076440"/>
            <a:ext cx="10972447" cy="201956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 sz="1400"/>
            </a:lvl2pPr>
            <a:lvl3pPr marL="853419" indent="0">
              <a:buNone/>
              <a:defRPr sz="1400"/>
            </a:lvl3pPr>
            <a:lvl4pPr marL="134108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 dirty="0"/>
              <a:t>Statement(s) to support images. Consider using icons with or without shapes to further enhance the content.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1211059"/>
            <a:ext cx="6035040" cy="25146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7 x 16.7 cm (2.75 x 6.6 in) 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6156960" y="1211059"/>
            <a:ext cx="6035040" cy="25146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7 x 16.7 cm (2.75 x 6.6 in)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/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5409718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5410067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462677" y="0"/>
            <a:ext cx="2533402" cy="3671350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</a:t>
            </a:r>
            <a:br>
              <a:rPr lang="en-US" dirty="0"/>
            </a:br>
            <a:r>
              <a:rPr lang="en-US" dirty="0"/>
              <a:t>(2.75 x 4 in) </a:t>
            </a:r>
          </a:p>
        </p:txBody>
      </p:sp>
      <p:sp>
        <p:nvSpPr>
          <p:cNvPr id="11" name="Right Triangle 10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B22E145E-833B-4E48-BF37-42E7A179C002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6462677" y="3757137"/>
            <a:ext cx="2533402" cy="3103622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</a:t>
            </a:r>
            <a:br>
              <a:rPr lang="en-US" dirty="0"/>
            </a:br>
            <a:r>
              <a:rPr lang="en-US" dirty="0"/>
              <a:t>(2.75 x 3.37 in)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9080054" y="0"/>
            <a:ext cx="2533402" cy="2531366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</a:t>
            </a:r>
            <a:br>
              <a:rPr lang="en-US" dirty="0"/>
            </a:br>
            <a:r>
              <a:rPr lang="en-US" dirty="0"/>
              <a:t>(2.75 x 2.75in)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9080054" y="2613941"/>
            <a:ext cx="2533402" cy="4244059"/>
          </a:xfrm>
          <a:solidFill>
            <a:schemeClr val="tx1">
              <a:lumMod val="20000"/>
              <a:lumOff val="80000"/>
            </a:schemeClr>
          </a:solidFill>
        </p:spPr>
        <p:txBody>
          <a:bodyPr tIns="9144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</a:t>
            </a:r>
            <a:br>
              <a:rPr lang="en-US" dirty="0"/>
            </a:br>
            <a:r>
              <a:rPr lang="en-US" dirty="0"/>
              <a:t> (2.75 x 4.6 in) 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30"/>
          </p:nvPr>
        </p:nvSpPr>
        <p:spPr>
          <a:xfrm>
            <a:off x="607827" y="1219200"/>
            <a:ext cx="5411839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eft image and featur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6097772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16.9 cm (7.5 x 6.67 in)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8382000" y="1549400"/>
            <a:ext cx="3276600" cy="37592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A bulleted list or paragraph of content recommended. 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216400" y="1549400"/>
            <a:ext cx="3759200" cy="3759200"/>
          </a:xfrm>
          <a:solidFill>
            <a:schemeClr val="accent5">
              <a:alpha val="96000"/>
            </a:schemeClr>
          </a:solidFill>
        </p:spPr>
        <p:txBody>
          <a:bodyPr lIns="182880" rIns="182880"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Short statement would go here to support the content </a:t>
            </a:r>
            <a:r>
              <a:rPr lang="en-US"/>
              <a:t>and image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box &amp; right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5334000" y="0"/>
            <a:ext cx="6858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19.4 cm (7.5 x 7.5 in) 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30865" y="609600"/>
            <a:ext cx="5740400" cy="2048900"/>
          </a:xfrm>
          <a:solidFill>
            <a:schemeClr val="accent5">
              <a:alpha val="96000"/>
            </a:schemeClr>
          </a:solidFill>
        </p:spPr>
        <p:txBody>
          <a:bodyPr lIns="182880" rIns="182880" anchor="ctr">
            <a:normAutofit/>
          </a:bodyPr>
          <a:lstStyle>
            <a:lvl1pPr marL="0" indent="0" algn="ctr">
              <a:buNone/>
              <a:defRPr sz="20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Area to be used for featured text. Blue background will remain to overlap the image.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630865" y="3048000"/>
            <a:ext cx="4398335" cy="3200400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sz="18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Supporting text follows. A bulleted list or paragraph of content is recommended. </a:t>
            </a:r>
          </a:p>
        </p:txBody>
      </p:sp>
      <p:sp>
        <p:nvSpPr>
          <p:cNvPr id="14" name="Right Triangle 13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0ADDF7C4-1C94-D94C-8399-95259F56211F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box &amp; left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6858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19.4 x 19.4 cm (7.5 x 7.5 in)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7209465" y="3048000"/>
            <a:ext cx="4398335" cy="3200400"/>
          </a:xfrm>
        </p:spPr>
        <p:txBody>
          <a:bodyPr>
            <a:normAutofit/>
          </a:bodyPr>
          <a:lstStyle>
            <a:lvl1pPr marL="0" indent="0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Supporting text follows. A bulleted list or paragraph of content is recommended. 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867400" y="609600"/>
            <a:ext cx="5740400" cy="2048900"/>
          </a:xfrm>
          <a:solidFill>
            <a:schemeClr val="accent5">
              <a:alpha val="96000"/>
            </a:schemeClr>
          </a:solidFill>
        </p:spPr>
        <p:txBody>
          <a:bodyPr lIns="182880" rIns="182880" anchor="ctr">
            <a:normAutofit/>
          </a:bodyPr>
          <a:lstStyle>
            <a:lvl1pPr marL="0" indent="0" algn="ctr">
              <a:buNone/>
              <a:defRPr sz="20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Area to be used for featured text. Blue background will remain to overlap the image.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7725144" cy="3733800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10.9 cm x 21.5 cm (4.3 in x 8.45) 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32" hasCustomPrompt="1"/>
          </p:nvPr>
        </p:nvSpPr>
        <p:spPr>
          <a:xfrm>
            <a:off x="7725144" y="0"/>
            <a:ext cx="4466856" cy="3733800"/>
          </a:xfrm>
          <a:solidFill>
            <a:schemeClr val="accent5"/>
          </a:solidFill>
          <a:ln>
            <a:noFill/>
          </a:ln>
        </p:spPr>
        <p:txBody>
          <a:bodyPr lIns="365760" rIns="365760" anchor="ctr"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bg2"/>
              </a:buClr>
              <a:buSzTx/>
              <a:buFont typeface="Arial" charset="0"/>
              <a:buNone/>
              <a:tabLst/>
              <a:defRPr sz="2000" b="0" i="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Area to be used for featured text. Blue background will remain. For best results, use a short headline with size of 30 </a:t>
            </a:r>
            <a:r>
              <a:rPr lang="en-US" dirty="0" err="1"/>
              <a:t>pt</a:t>
            </a:r>
            <a:r>
              <a:rPr lang="en-US" dirty="0"/>
              <a:t>, followed by 20 </a:t>
            </a:r>
            <a:r>
              <a:rPr lang="en-US" dirty="0" err="1"/>
              <a:t>pt</a:t>
            </a:r>
            <a:r>
              <a:rPr lang="en-US" dirty="0"/>
              <a:t> text as supporting text 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4076440"/>
            <a:ext cx="10972447" cy="2019560"/>
          </a:xfr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tx2">
                    <a:lumMod val="75000"/>
                  </a:schemeClr>
                </a:solidFill>
              </a:defRPr>
            </a:lvl1pPr>
            <a:lvl2pPr marL="609585" indent="0">
              <a:buNone/>
              <a:defRPr sz="1400"/>
            </a:lvl2pPr>
            <a:lvl3pPr marL="853419" indent="0">
              <a:buNone/>
              <a:defRPr sz="1400"/>
            </a:lvl3pPr>
            <a:lvl4pPr marL="1341086" indent="0">
              <a:buNone/>
              <a:defRPr sz="1400"/>
            </a:lvl4pPr>
            <a:lvl5pPr marL="1828754" indent="0">
              <a:buNone/>
              <a:defRPr sz="1400"/>
            </a:lvl5pPr>
          </a:lstStyle>
          <a:p>
            <a:pPr lvl="0"/>
            <a:r>
              <a:rPr lang="en-US" dirty="0"/>
              <a:t>Statement(s) to support images. Consider using icons with or without shapes to further enhance the content.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EA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1248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 dirty="0"/>
              <a:t>A headline and bulleted list or paragraph of content is recommended to support the images </a:t>
            </a:r>
          </a:p>
          <a:p>
            <a:pPr lvl="0"/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823484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 dirty="0"/>
              <a:t>A headline and bulleted list or paragraph of content is recommended to support the images </a:t>
            </a:r>
          </a:p>
          <a:p>
            <a:pPr lvl="0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035720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 dirty="0"/>
              <a:t>A headline and bulleted list or paragraph of content is recommended to support the images </a:t>
            </a:r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47956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 dirty="0"/>
              <a:t>A headline and bulleted list or paragraph of content is recommended to support the images </a:t>
            </a:r>
          </a:p>
          <a:p>
            <a:pPr lvl="0"/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9460191" y="685800"/>
            <a:ext cx="2133600" cy="5486400"/>
          </a:xfrm>
          <a:solidFill>
            <a:schemeClr val="bg1">
              <a:alpha val="95000"/>
            </a:schemeClr>
          </a:solidFill>
          <a:ln>
            <a:noFill/>
          </a:ln>
        </p:spPr>
        <p:txBody>
          <a:bodyPr lIns="182880" tIns="2377440" rIns="182880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  <a:lvl2pPr marL="0" indent="0" algn="ctr">
              <a:buNone/>
              <a:defRPr sz="1600">
                <a:solidFill>
                  <a:schemeClr val="tx1"/>
                </a:solidFill>
              </a:defRPr>
            </a:lvl2pPr>
            <a:lvl3pPr marL="853419" indent="0" algn="ctr">
              <a:buNone/>
              <a:defRPr/>
            </a:lvl3pPr>
            <a:lvl4pPr marL="134108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/>
            </a:pPr>
            <a:r>
              <a:rPr lang="en-US" dirty="0"/>
              <a:t>A headline and bulleted list or paragraph of content is recommended to support the images </a:t>
            </a:r>
          </a:p>
          <a:p>
            <a:pPr lvl="0"/>
            <a:endParaRPr lang="en-US" dirty="0"/>
          </a:p>
        </p:txBody>
      </p:sp>
      <p:sp>
        <p:nvSpPr>
          <p:cNvPr id="26" name="Right Triangle 25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469B07E3-E679-0345-856B-F6FDDA39DEEC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1267389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 dirty="0"/>
              <a:t>Add icon</a:t>
            </a:r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4755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 dirty="0"/>
              <a:t>Add icon</a:t>
            </a:r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6853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 dirty="0"/>
              <a:t>Add icon</a:t>
            </a:r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17" hasCustomPrompt="1"/>
          </p:nvPr>
        </p:nvSpPr>
        <p:spPr>
          <a:xfrm>
            <a:off x="78951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 dirty="0"/>
              <a:t>Add icon</a:t>
            </a:r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10104941" y="1779181"/>
            <a:ext cx="821318" cy="821318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  <a:lvl2pPr marL="609585" indent="0">
              <a:buNone/>
              <a:defRPr/>
            </a:lvl2pPr>
            <a:lvl3pPr marL="853419" indent="0">
              <a:buNone/>
              <a:defRPr/>
            </a:lvl3pPr>
            <a:lvl4pPr marL="134108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sz="1000" dirty="0"/>
              <a:t>Add icon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057400" y="228600"/>
            <a:ext cx="8534400" cy="762000"/>
          </a:xfrm>
          <a:solidFill>
            <a:schemeClr val="accent1"/>
          </a:solidFill>
        </p:spPr>
        <p:txBody>
          <a:bodyPr tIns="0" anchor="ctr"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TIP: Use </a:t>
            </a:r>
            <a:r>
              <a:rPr lang="en-US"/>
              <a:t>a blank space </a:t>
            </a:r>
            <a:r>
              <a:rPr lang="en-US" dirty="0"/>
              <a:t>in place of the “Add icon” text, then use an approved icon in a contrasting color. White is recommended. Delete this orange box when completed.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284720" y="1274608"/>
            <a:ext cx="3017520" cy="30175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8.4 cm</a:t>
            </a:r>
            <a:br>
              <a:rPr lang="en-US" dirty="0"/>
            </a:br>
            <a:r>
              <a:rPr lang="en-US" dirty="0"/>
              <a:t>(3.3 x 3.3 in) </a:t>
            </a:r>
          </a:p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828800" y="1274608"/>
            <a:ext cx="3017520" cy="301752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  <a:p>
            <a:r>
              <a:rPr lang="en-US" dirty="0"/>
              <a:t>8.4 cm</a:t>
            </a:r>
            <a:br>
              <a:rPr lang="en-US" dirty="0"/>
            </a:br>
            <a:r>
              <a:rPr lang="en-US" dirty="0"/>
              <a:t>(3.3 x 3.3 in) 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338320" y="1056168"/>
            <a:ext cx="3454400" cy="34544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3000">
                <a:solidFill>
                  <a:schemeClr val="bg1"/>
                </a:solidFill>
              </a:defRPr>
            </a:lvl1pPr>
            <a:lvl2pPr marL="609585" indent="0">
              <a:buNone/>
              <a:defRPr>
                <a:solidFill>
                  <a:schemeClr val="bg1"/>
                </a:solidFill>
              </a:defRPr>
            </a:lvl2pPr>
            <a:lvl3pPr marL="853419" indent="0">
              <a:buNone/>
              <a:defRPr>
                <a:solidFill>
                  <a:schemeClr val="bg1"/>
                </a:solidFill>
              </a:defRPr>
            </a:lvl3pPr>
            <a:lvl4pPr marL="134108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Short title </a:t>
            </a:r>
          </a:p>
          <a:p>
            <a:pPr lvl="0"/>
            <a:r>
              <a:rPr lang="en-US" dirty="0"/>
              <a:t>would go here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 hasCustomPrompt="1"/>
          </p:nvPr>
        </p:nvSpPr>
        <p:spPr>
          <a:xfrm>
            <a:off x="8182313" y="4800600"/>
            <a:ext cx="3393560" cy="14478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 headline and bulleted list or paragraph of content is recommended to support the images 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4399220" y="4800600"/>
            <a:ext cx="3393560" cy="14478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 headline and bulleted list or paragraph of content is recommended to support the images 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609955" y="4800600"/>
            <a:ext cx="3393560" cy="1447800"/>
          </a:xfrm>
        </p:spPr>
        <p:txBody>
          <a:bodyPr>
            <a:normAutofit/>
          </a:bodyPr>
          <a:lstStyle>
            <a:lvl1pPr marL="0" indent="0" algn="ctr">
              <a:buFont typeface="Arial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 marL="1219170" indent="-365751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706837" indent="-365751">
              <a:buFont typeface="Arial" charset="0"/>
              <a:buChar char="•"/>
              <a:defRPr sz="1600">
                <a:solidFill>
                  <a:schemeClr val="tx1"/>
                </a:solidFill>
              </a:defRPr>
            </a:lvl4pPr>
            <a:lvl5pPr marL="2072588" indent="-243834">
              <a:buFont typeface="Arial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 headline and bulleted list or paragraph of content is recommended to support the images </a:t>
            </a:r>
          </a:p>
        </p:txBody>
      </p:sp>
    </p:spTree>
    <p:extLst>
      <p:ext uri="{BB962C8B-B14F-4D97-AF65-F5344CB8AC3E}">
        <p14:creationId xmlns:p14="http://schemas.microsoft.com/office/powerpoint/2010/main" val="8757957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19760" y="1566659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19760" y="3722533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3398520" y="1566659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3398520" y="3722533"/>
            <a:ext cx="2699772" cy="207882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5" hasCustomPrompt="1"/>
          </p:nvPr>
        </p:nvSpPr>
        <p:spPr>
          <a:xfrm>
            <a:off x="6167120" y="1566659"/>
            <a:ext cx="5435600" cy="4234701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8097618" y="2279207"/>
            <a:ext cx="2160574" cy="22927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6005596" y="4569253"/>
            <a:ext cx="2202896" cy="22927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4061068" y="2279207"/>
            <a:ext cx="2111132" cy="22927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960886" y="-10839"/>
            <a:ext cx="2190056" cy="229279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134" y="4569253"/>
            <a:ext cx="2083550" cy="228944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131883" y="-10839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10183751" y="2279207"/>
            <a:ext cx="2000401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33" name="Picture Placeholder 2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10131883" y="4569253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8110654" y="-10839"/>
            <a:ext cx="2086302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46" hasCustomPrompt="1"/>
          </p:nvPr>
        </p:nvSpPr>
        <p:spPr>
          <a:xfrm>
            <a:off x="8134542" y="4569253"/>
            <a:ext cx="2062413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076902" y="-10839"/>
            <a:ext cx="2072585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099330" y="2279207"/>
            <a:ext cx="2050157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080931" y="-10839"/>
            <a:ext cx="2016827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4064812" y="4569253"/>
            <a:ext cx="2028662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2032406" y="2279207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2032406" y="4569253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39" name="Text Placeholder 3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626" y="2700030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Here. Maybe Add Icon.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50" hasCustomPrompt="1"/>
          </p:nvPr>
        </p:nvSpPr>
        <p:spPr>
          <a:xfrm>
            <a:off x="6434819" y="4990076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Here. Maybe Add Icon.</a:t>
            </a:r>
          </a:p>
        </p:txBody>
      </p:sp>
      <p:sp>
        <p:nvSpPr>
          <p:cNvPr id="41" name="Text Placeholder 37"/>
          <p:cNvSpPr>
            <a:spLocks noGrp="1"/>
          </p:cNvSpPr>
          <p:nvPr>
            <p:ph type="body" sz="quarter" idx="51" hasCustomPrompt="1"/>
          </p:nvPr>
        </p:nvSpPr>
        <p:spPr>
          <a:xfrm>
            <a:off x="8484027" y="2700030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Here. Maybe Add Icon.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0" y="-10839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0" y="2279207"/>
            <a:ext cx="2052270" cy="2289447"/>
          </a:xfrm>
          <a:solidFill>
            <a:schemeClr val="tx1">
              <a:lumMod val="20000"/>
              <a:lumOff val="80000"/>
            </a:schemeClr>
          </a:solidFill>
        </p:spPr>
        <p:txBody>
          <a:bodyPr tIns="27432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Placeholder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52" hasCustomPrompt="1"/>
          </p:nvPr>
        </p:nvSpPr>
        <p:spPr>
          <a:xfrm>
            <a:off x="333424" y="4990076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Here. Maybe Add Icon.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8" hasCustomPrompt="1"/>
          </p:nvPr>
        </p:nvSpPr>
        <p:spPr>
          <a:xfrm>
            <a:off x="2364525" y="409984"/>
            <a:ext cx="13632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Here. Maybe Add Icon.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Full Screen Image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895600" y="5715000"/>
            <a:ext cx="6400800" cy="762000"/>
          </a:xfrm>
          <a:solidFill>
            <a:schemeClr val="accent1"/>
          </a:solidFill>
        </p:spPr>
        <p:txBody>
          <a:bodyPr tIns="0" anchor="ctr">
            <a:norm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18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TIP: Using text over an image can work well</a:t>
            </a:r>
            <a:r>
              <a:rPr lang="en-US"/>
              <a:t>. </a:t>
            </a:r>
            <a:br>
              <a:rPr lang="en-US"/>
            </a:br>
            <a:r>
              <a:rPr lang="en-US" dirty="0"/>
              <a:t>Consider the contrast and legibility if choosing to add text. </a:t>
            </a:r>
          </a:p>
        </p:txBody>
      </p:sp>
    </p:spTree>
    <p:extLst>
      <p:ext uri="{BB962C8B-B14F-4D97-AF65-F5344CB8AC3E}">
        <p14:creationId xmlns:p14="http://schemas.microsoft.com/office/powerpoint/2010/main" val="272736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33400" y="0"/>
            <a:ext cx="2667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e Watch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486400" y="447"/>
            <a:ext cx="6705600" cy="6857553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388" y="1310481"/>
            <a:ext cx="2452211" cy="4343400"/>
          </a:xfrm>
          <a:prstGeom prst="rect">
            <a:avLst/>
          </a:prstGeom>
        </p:spPr>
      </p:pic>
      <p:sp>
        <p:nvSpPr>
          <p:cNvPr id="14" name="Right Triangle 13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91E50229-9CF2-804E-86C1-331AA6BCAD56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9178705" y="2526670"/>
            <a:ext cx="1649240" cy="193668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Table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2000" y="447"/>
            <a:ext cx="7626875" cy="4571553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6705237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670567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67056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iPad Air White wo Shadow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3035"/>
          <a:stretch/>
        </p:blipFill>
        <p:spPr>
          <a:xfrm>
            <a:off x="7424019" y="470377"/>
            <a:ext cx="4326696" cy="6260432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030627" y="1144552"/>
            <a:ext cx="3299684" cy="4403725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Add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face Table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317725" y="0"/>
            <a:ext cx="5874275" cy="5104953"/>
          </a:xfrm>
          <a:prstGeom prst="rect">
            <a:avLst/>
          </a:prstGeom>
          <a:gradFill>
            <a:gsLst>
              <a:gs pos="5200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189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69417"/>
            <a:ext cx="5757704" cy="367053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553200" y="1980054"/>
            <a:ext cx="4625856" cy="3018208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Add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93275" y="447"/>
            <a:ext cx="6705600" cy="4114353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03" y="1485040"/>
            <a:ext cx="6235173" cy="363285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723934" y="1815051"/>
            <a:ext cx="4434496" cy="2777576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Add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93275" y="447"/>
            <a:ext cx="6705600" cy="4114353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485040"/>
            <a:ext cx="5515466" cy="363285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200181" y="1760050"/>
            <a:ext cx="4207615" cy="2461315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Add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c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5493275" y="447"/>
            <a:ext cx="6705600" cy="4114353"/>
          </a:xfrm>
          <a:prstGeom prst="rect">
            <a:avLst/>
          </a:prstGeom>
          <a:gradFill>
            <a:gsLst>
              <a:gs pos="0">
                <a:schemeClr val="bg1">
                  <a:alpha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8" name="Picture 7" descr="iMac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58" y="1021657"/>
            <a:ext cx="5989535" cy="5249652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445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3154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53340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042975" y="1769583"/>
            <a:ext cx="4375506" cy="2461315"/>
          </a:xfrm>
          <a:solidFill>
            <a:schemeClr val="tx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Add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 userDrawn="1"/>
        </p:nvGrpSpPr>
        <p:grpSpPr>
          <a:xfrm>
            <a:off x="959089" y="1104576"/>
            <a:ext cx="10851911" cy="5078313"/>
            <a:chOff x="959089" y="1104576"/>
            <a:chExt cx="10851911" cy="5078313"/>
          </a:xfrm>
        </p:grpSpPr>
        <p:sp>
          <p:nvSpPr>
            <p:cNvPr id="5" name="TextBox 4"/>
            <p:cNvSpPr txBox="1"/>
            <p:nvPr/>
          </p:nvSpPr>
          <p:spPr>
            <a:xfrm>
              <a:off x="959089" y="1104576"/>
              <a:ext cx="1447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API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Application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Architecture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Agile Development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Pointer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Single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Bi-directional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Cycle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Cycle 2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Flexible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Forward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Merge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39911" y="1104576"/>
              <a:ext cx="1447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Switch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Growth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Crossover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Arrow - Multi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Award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Book 1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Book 2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Book 3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Box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Briefcase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Building - Bank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Building - Government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0733" y="1104576"/>
              <a:ext cx="1447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Building - Home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Building - Hospital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Building - Office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Bullseye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Calendar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Chart - Analytics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Chart - Bar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Chart - Growth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Chart - Pie 1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Chart - Pie 2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Check box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Checklist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01555" y="1104576"/>
              <a:ext cx="1447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Cloud - Solid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Cloud - Outline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Cloud - Hybrid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Cloud - Mobile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Cloud - Private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Cloud - Public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Coding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Compass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Connection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Content 1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Content 2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Database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82377" y="1104576"/>
              <a:ext cx="1447800" cy="5004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Database - Input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Data Center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Data Mining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 - Chat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 - Desktop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 - Laptop 1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 - Laptop 2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 - Networked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 - Cellphone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 - Tablet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Devices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63200" y="1104576"/>
              <a:ext cx="1447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Assessment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Certification 1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Certification 2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Contract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Learning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PDF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Profile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Policy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Search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Document - Template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Email</a:t>
              </a:r>
            </a:p>
            <a:p>
              <a:pPr defTabSz="1219170">
                <a:lnSpc>
                  <a:spcPct val="300000"/>
                </a:lnSpc>
              </a:pPr>
              <a:r>
                <a:rPr lang="en-US" sz="900" dirty="0">
                  <a:solidFill>
                    <a:srgbClr val="3C3C3C"/>
                  </a:solidFill>
                </a:rPr>
                <a:t>Evening</a:t>
              </a:r>
            </a:p>
          </p:txBody>
        </p:sp>
      </p:grp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9600" y="140718"/>
            <a:ext cx="109728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 b="1" i="1" cap="all" baseline="0">
                <a:solidFill>
                  <a:srgbClr val="F37021"/>
                </a:solidFill>
                <a:latin typeface="calibri" charset="0"/>
                <a:cs typeface="Georgia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 flipH="1">
            <a:off x="914400" y="6010650"/>
            <a:ext cx="11277600" cy="852129"/>
          </a:xfrm>
          <a:custGeom>
            <a:avLst/>
            <a:gdLst>
              <a:gd name="connsiteX0" fmla="*/ 5722374 w 5948516"/>
              <a:gd name="connsiteY0" fmla="*/ 639097 h 639097"/>
              <a:gd name="connsiteX1" fmla="*/ 0 w 5948516"/>
              <a:gd name="connsiteY1" fmla="*/ 639097 h 639097"/>
              <a:gd name="connsiteX2" fmla="*/ 0 w 5948516"/>
              <a:gd name="connsiteY2" fmla="*/ 0 h 639097"/>
              <a:gd name="connsiteX3" fmla="*/ 5948516 w 5948516"/>
              <a:gd name="connsiteY3" fmla="*/ 432620 h 639097"/>
              <a:gd name="connsiteX4" fmla="*/ 5722374 w 5948516"/>
              <a:gd name="connsiteY4" fmla="*/ 639097 h 63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8516" h="639097">
                <a:moveTo>
                  <a:pt x="5722374" y="639097"/>
                </a:moveTo>
                <a:lnTo>
                  <a:pt x="0" y="639097"/>
                </a:lnTo>
                <a:lnTo>
                  <a:pt x="0" y="0"/>
                </a:lnTo>
                <a:lnTo>
                  <a:pt x="5948516" y="432620"/>
                </a:lnTo>
                <a:lnTo>
                  <a:pt x="5722374" y="639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5" name="Right Triangle 4"/>
          <p:cNvSpPr/>
          <p:nvPr userDrawn="1"/>
        </p:nvSpPr>
        <p:spPr>
          <a:xfrm>
            <a:off x="1" y="5410200"/>
            <a:ext cx="1428693" cy="144780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6" name="Freeform 5"/>
          <p:cNvSpPr/>
          <p:nvPr userDrawn="1"/>
        </p:nvSpPr>
        <p:spPr>
          <a:xfrm flipH="1">
            <a:off x="1145366" y="6572316"/>
            <a:ext cx="283328" cy="287867"/>
          </a:xfrm>
          <a:custGeom>
            <a:avLst/>
            <a:gdLst>
              <a:gd name="connsiteX0" fmla="*/ 0 w 212725"/>
              <a:gd name="connsiteY0" fmla="*/ 215900 h 215900"/>
              <a:gd name="connsiteX1" fmla="*/ 212725 w 212725"/>
              <a:gd name="connsiteY1" fmla="*/ 3175 h 215900"/>
              <a:gd name="connsiteX2" fmla="*/ 101600 w 212725"/>
              <a:gd name="connsiteY2" fmla="*/ 0 h 215900"/>
              <a:gd name="connsiteX3" fmla="*/ 0 w 212725"/>
              <a:gd name="connsiteY3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725" h="215900">
                <a:moveTo>
                  <a:pt x="0" y="215900"/>
                </a:moveTo>
                <a:lnTo>
                  <a:pt x="212725" y="3175"/>
                </a:lnTo>
                <a:lnTo>
                  <a:pt x="101600" y="0"/>
                </a:lnTo>
                <a:lnTo>
                  <a:pt x="0" y="215900"/>
                </a:lnTo>
                <a:close/>
              </a:path>
            </a:pathLst>
          </a:custGeom>
          <a:solidFill>
            <a:schemeClr val="accent6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223712" y="6413707"/>
            <a:ext cx="2664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endParaRPr lang="en-US" sz="700" dirty="0">
              <a:solidFill>
                <a:srgbClr val="FFFFFF">
                  <a:alpha val="69000"/>
                </a:srgbClr>
              </a:solidFill>
              <a:cs typeface="Calibri"/>
            </a:endParaRPr>
          </a:p>
          <a:p>
            <a:pPr algn="ctr">
              <a:defRPr/>
            </a:pPr>
            <a:r>
              <a:rPr lang="en-US" sz="900" dirty="0">
                <a:solidFill>
                  <a:srgbClr val="FFFFFF">
                    <a:alpha val="69000"/>
                  </a:srgbClr>
                </a:solidFill>
                <a:cs typeface="Calibri"/>
              </a:rPr>
              <a:t>© 2018 Virtusa Corporation. All rights reserved. </a:t>
            </a:r>
            <a:endParaRPr lang="en-US" sz="700" dirty="0">
              <a:solidFill>
                <a:srgbClr val="FFFFFF">
                  <a:alpha val="69000"/>
                </a:srgbClr>
              </a:solidFill>
              <a:cs typeface="Calibri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33400" y="0"/>
            <a:ext cx="2590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552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389402"/>
            <a:ext cx="11582400" cy="524998"/>
          </a:xfrm>
        </p:spPr>
        <p:txBody>
          <a:bodyPr lIns="91440" rIns="91440" anchor="t" anchorCtr="0"/>
          <a:lstStyle>
            <a:lvl1pPr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304801" y="995852"/>
            <a:ext cx="11582400" cy="2995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04800" y="76200"/>
            <a:ext cx="115824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6019801" y="-1142999"/>
            <a:ext cx="152401" cy="24384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22556"/>
      </p:ext>
    </p:extLst>
  </p:cSld>
  <p:clrMapOvr>
    <a:masterClrMapping/>
  </p:clrMapOvr>
  <p:transition spd="slow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876800" y="0"/>
            <a:ext cx="2438400" cy="152400"/>
          </a:xfrm>
          <a:custGeom>
            <a:avLst/>
            <a:gdLst/>
            <a:ahLst/>
            <a:cxnLst/>
            <a:rect l="l" t="t" r="r" b="b"/>
            <a:pathLst>
              <a:path w="2438400" h="152400">
                <a:moveTo>
                  <a:pt x="0" y="152401"/>
                </a:moveTo>
                <a:lnTo>
                  <a:pt x="2438400" y="152401"/>
                </a:lnTo>
                <a:lnTo>
                  <a:pt x="2438400" y="0"/>
                </a:lnTo>
                <a:lnTo>
                  <a:pt x="0" y="0"/>
                </a:lnTo>
                <a:lnTo>
                  <a:pt x="0" y="152401"/>
                </a:lnTo>
                <a:close/>
              </a:path>
            </a:pathLst>
          </a:custGeom>
          <a:solidFill>
            <a:srgbClr val="F7852A"/>
          </a:solidFill>
        </p:spPr>
        <p:txBody>
          <a:bodyPr wrap="square" lIns="0" tIns="0" rIns="0" bIns="0" rtlCol="0"/>
          <a:lstStyle/>
          <a:p>
            <a:pPr defTabSz="1219170"/>
            <a:endParaRPr sz="2400" dirty="0">
              <a:solidFill>
                <a:srgbClr val="3C3C3C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sz="2400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z="2400">
                <a:solidFill>
                  <a:srgbClr val="3C3C3C">
                    <a:tint val="75000"/>
                  </a:srgbClr>
                </a:solidFill>
              </a:rPr>
              <a:pPr defTabSz="1219170"/>
              <a:t>6/9/2022</a:t>
            </a:fld>
            <a:endParaRPr lang="en-US" sz="2400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B6F15528-21DE-4FAA-801E-634DDDAF4B2B}" type="slidenum">
              <a:rPr sz="2400">
                <a:solidFill>
                  <a:srgbClr val="3C3C3C">
                    <a:tint val="75000"/>
                  </a:srgbClr>
                </a:solidFill>
              </a:rPr>
              <a:pPr defTabSz="1219170"/>
              <a:t>‹#›</a:t>
            </a:fld>
            <a:endParaRPr sz="2400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659859" y="6708162"/>
            <a:ext cx="524616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219170"/>
            <a:fld id="{567A4CEE-210B-4A43-8E57-98E37E0AC15F}" type="slidenum">
              <a:rPr lang="en-US" sz="800" smtClean="0">
                <a:solidFill>
                  <a:srgbClr val="2D2D2A"/>
                </a:solidFill>
              </a:rPr>
              <a:pPr defTabSz="1219170"/>
              <a:t>‹#›</a:t>
            </a:fld>
            <a:endParaRPr lang="en-US" sz="800" dirty="0">
              <a:solidFill>
                <a:srgbClr val="2D2D2A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" y="6399212"/>
            <a:ext cx="1043621" cy="3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30628" y="2897892"/>
            <a:ext cx="3076647" cy="1075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45720" rtlCol="0" anchor="ctr"/>
          <a:lstStyle/>
          <a:p>
            <a:pPr algn="ctr" defTabSz="1219170"/>
            <a:r>
              <a:rPr lang="en-US" sz="4800" b="1" dirty="0">
                <a:solidFill>
                  <a:srgbClr val="3C44AB"/>
                </a:solidFill>
              </a:rPr>
              <a:t>Agenda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344208" y="685800"/>
            <a:ext cx="58901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567A4CEE-210B-4A43-8E57-98E37E0AC15F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685800"/>
            <a:ext cx="7315200" cy="5486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00"/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Agenda Item</a:t>
            </a:r>
            <a:br>
              <a:rPr lang="en-US"/>
            </a:br>
            <a:r>
              <a:rPr lang="en-US"/>
              <a:t>Agenda Item</a:t>
            </a:r>
            <a:br>
              <a:rPr lang="en-US"/>
            </a:br>
            <a:r>
              <a:rPr lang="en-US"/>
              <a:t>Agenda Item</a:t>
            </a:r>
            <a:br>
              <a:rPr lang="en-US"/>
            </a:br>
            <a:r>
              <a:rPr lang="en-US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532473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610602" y="42399"/>
            <a:ext cx="35813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900" dirty="0">
                <a:solidFill>
                  <a:prstClr val="white"/>
                </a:solidFill>
              </a:rPr>
              <a:t>Confidential information. Not for disclosure to external/third parties</a:t>
            </a:r>
          </a:p>
        </p:txBody>
      </p:sp>
    </p:spTree>
    <p:extLst>
      <p:ext uri="{BB962C8B-B14F-4D97-AF65-F5344CB8AC3E}">
        <p14:creationId xmlns:p14="http://schemas.microsoft.com/office/powerpoint/2010/main" val="112688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60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59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8.xml"/><Relationship Id="rId35" Type="http://schemas.openxmlformats.org/officeDocument/2006/relationships/image" Target="../media/image6.png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  <p:sldLayoutId id="214748373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955" y="381000"/>
            <a:ext cx="10972092" cy="524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28077" y="1"/>
            <a:ext cx="2438400" cy="127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6554379"/>
            <a:ext cx="591122" cy="140639"/>
          </a:xfrm>
          <a:prstGeom prst="rect">
            <a:avLst/>
          </a:prstGeom>
        </p:spPr>
      </p:pic>
      <p:sp>
        <p:nvSpPr>
          <p:cNvPr id="5" name="Right Triangle 4"/>
          <p:cNvSpPr/>
          <p:nvPr userDrawn="1"/>
        </p:nvSpPr>
        <p:spPr>
          <a:xfrm flipH="1">
            <a:off x="11807112" y="5715000"/>
            <a:ext cx="384888" cy="11430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84933" y="6553397"/>
            <a:ext cx="524616" cy="1385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219170"/>
            <a:fld id="{567A4CEE-210B-4A43-8E57-98E37E0AC15F}" type="slidenum">
              <a:rPr lang="en-US" sz="1200" smtClean="0">
                <a:solidFill>
                  <a:srgbClr val="FFFFFF"/>
                </a:solidFill>
              </a:rPr>
              <a:pPr algn="ctr" defTabSz="1219170"/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223712" y="6413707"/>
            <a:ext cx="2664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endParaRPr lang="en-US" sz="700" dirty="0">
              <a:solidFill>
                <a:srgbClr val="3C3C3C">
                  <a:lumMod val="60000"/>
                  <a:lumOff val="40000"/>
                  <a:alpha val="69000"/>
                </a:srgbClr>
              </a:solidFill>
              <a:cs typeface="Calibri"/>
            </a:endParaRPr>
          </a:p>
          <a:p>
            <a:pPr algn="ctr">
              <a:defRPr/>
            </a:pPr>
            <a:r>
              <a:rPr lang="en-US" sz="900" dirty="0">
                <a:solidFill>
                  <a:srgbClr val="3C3C3C">
                    <a:lumMod val="60000"/>
                    <a:lumOff val="40000"/>
                    <a:alpha val="69000"/>
                  </a:srgbClr>
                </a:solidFill>
                <a:cs typeface="Calibri"/>
              </a:rPr>
              <a:t>© 2018 Virtusa Corporation. All rights reserved. </a:t>
            </a:r>
            <a:endParaRPr lang="en-US" sz="700" dirty="0">
              <a:solidFill>
                <a:srgbClr val="3C3C3C">
                  <a:lumMod val="60000"/>
                  <a:lumOff val="40000"/>
                  <a:alpha val="69000"/>
                </a:srgb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2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26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609585" rtl="0" eaLnBrk="1" latinLnBrk="0" hangingPunct="1">
        <a:spcBef>
          <a:spcPts val="800"/>
        </a:spcBef>
        <a:buClr>
          <a:schemeClr val="accent1"/>
        </a:buClr>
        <a:buFont typeface="Arial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75336" indent="-365751" algn="l" defTabSz="609585" rtl="0" eaLnBrk="1" latinLnBrk="0" hangingPunct="1">
        <a:spcBef>
          <a:spcPts val="800"/>
        </a:spcBef>
        <a:buClr>
          <a:schemeClr val="accent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365751" algn="l" defTabSz="609585" rtl="0" eaLnBrk="1" latinLnBrk="0" hangingPunct="1">
        <a:spcBef>
          <a:spcPts val="1333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37" indent="-365751" algn="l" defTabSz="609585" rtl="0" eaLnBrk="1" latinLnBrk="0" hangingPunct="1">
        <a:spcBef>
          <a:spcPts val="1600"/>
        </a:spcBef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88" indent="-243834" algn="l" defTabSz="609585" rtl="0" eaLnBrk="1" latinLnBrk="0" hangingPunct="1">
        <a:spcBef>
          <a:spcPts val="1867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EfuwpbGi1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outube.com/watch?v=qmd5sVFOgp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191794"/>
            <a:ext cx="12196420" cy="754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8" y="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40194" y="6022841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Output Functions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27523" y="1643436"/>
            <a:ext cx="9063318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-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DEPARTMENT- ACADEMIC UNIT-2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roblem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olving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Code:22CSH-101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3513909" y="358129"/>
            <a:ext cx="5865222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800" dirty="0">
                <a:solidFill>
                  <a:srgbClr val="00AFEF"/>
                </a:solidFill>
              </a:rPr>
              <a:t>       </a:t>
            </a:r>
            <a:r>
              <a:rPr lang="en-US" sz="4800" dirty="0" err="1">
                <a:solidFill>
                  <a:srgbClr val="860000"/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sz="4800" dirty="0">
                <a:solidFill>
                  <a:srgbClr val="860000"/>
                </a:solidFill>
                <a:latin typeface="Arial" pitchFamily="34" charset="0"/>
                <a:cs typeface="Arial" pitchFamily="34" charset="0"/>
              </a:rPr>
              <a:t>()</a:t>
            </a:r>
            <a:endParaRPr kumimoji="0" lang="en-US" sz="4800" b="0" i="0" strike="noStrike" kern="120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862147" y="1127233"/>
            <a:ext cx="7289075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dirty="0"/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lvl="0"/>
            <a:endParaRPr lang="en-US" kern="0" dirty="0">
              <a:solidFill>
                <a:sysClr val="windowText" lastClr="000000"/>
              </a:solidFill>
            </a:endParaRPr>
          </a:p>
          <a:p>
            <a:pPr lvl="0"/>
            <a:endParaRPr lang="en-US" sz="3200" dirty="0"/>
          </a:p>
          <a:p>
            <a:pPr marL="298450" marR="5080" algn="just">
              <a:lnSpc>
                <a:spcPct val="100000"/>
              </a:lnSpc>
            </a:pPr>
            <a:r>
              <a:rPr lang="en-US" sz="3200" spc="-55" dirty="0">
                <a:latin typeface="Arial"/>
                <a:cs typeface="Arial"/>
              </a:rPr>
              <a:t> 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769395" y="1737361"/>
            <a:ext cx="10686732" cy="2312126"/>
            <a:chOff x="291054" y="-1800978"/>
            <a:chExt cx="3955043" cy="3586864"/>
          </a:xfrm>
        </p:grpSpPr>
        <p:sp>
          <p:nvSpPr>
            <p:cNvPr id="15" name="Rounded Rectangle 14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6" name="Rounded Rectangle 4"/>
            <p:cNvSpPr/>
            <p:nvPr/>
          </p:nvSpPr>
          <p:spPr>
            <a:xfrm>
              <a:off x="310878" y="-1172771"/>
              <a:ext cx="3935219" cy="29586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r>
                <a:rPr lang="en-US" sz="3200" dirty="0" err="1"/>
                <a:t>printf</a:t>
              </a:r>
              <a:r>
                <a:rPr lang="en-US" sz="3200" dirty="0"/>
                <a:t>(“   Text  ”);       </a:t>
              </a:r>
            </a:p>
            <a:p>
              <a:r>
                <a:rPr lang="en-US" sz="3200" dirty="0" err="1"/>
                <a:t>printf</a:t>
              </a:r>
              <a:r>
                <a:rPr lang="en-US" sz="3200" dirty="0"/>
                <a:t>(“Text  &lt;control string&gt;  Text”, </a:t>
              </a:r>
              <a:r>
                <a:rPr lang="en-US" sz="3200" dirty="0" err="1"/>
                <a:t>Variable_name</a:t>
              </a:r>
              <a:r>
                <a:rPr lang="en-US" sz="3200" dirty="0"/>
                <a:t>);</a:t>
              </a:r>
            </a:p>
            <a:p>
              <a:pPr marL="517525">
                <a:lnSpc>
                  <a:spcPct val="100000"/>
                </a:lnSpc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22960" y="4650377"/>
            <a:ext cx="10528663" cy="1672046"/>
          </a:xfrm>
          <a:prstGeom prst="roundRect">
            <a:avLst/>
          </a:prstGeom>
          <a:solidFill>
            <a:srgbClr val="FE6B2B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542108" y="4927323"/>
            <a:ext cx="11090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It is a formatted output function</a:t>
            </a:r>
            <a:r>
              <a:rPr lang="en-US" sz="2800" spc="-55" dirty="0">
                <a:latin typeface="Arial"/>
                <a:cs typeface="Arial"/>
              </a:rPr>
              <a:t> , format specifiers are provided in</a:t>
            </a:r>
          </a:p>
          <a:p>
            <a:r>
              <a:rPr lang="en-US" sz="2800" spc="-55" dirty="0">
                <a:latin typeface="Arial"/>
                <a:cs typeface="Arial"/>
              </a:rPr>
              <a:t>   control string.</a:t>
            </a:r>
            <a:endParaRPr lang="en-US" sz="2800" dirty="0"/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2704011" y="300037"/>
            <a:ext cx="7302138" cy="927871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defRPr/>
            </a:pPr>
            <a:r>
              <a:rPr lang="en-IN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2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0417"/>
              </p:ext>
            </p:extLst>
          </p:nvPr>
        </p:nvGraphicFramePr>
        <p:xfrm>
          <a:off x="401411" y="1212103"/>
          <a:ext cx="11038115" cy="5014038"/>
        </p:xfrm>
        <a:graphic>
          <a:graphicData uri="http://schemas.openxmlformats.org/drawingml/2006/table">
            <a:tbl>
              <a:tblPr/>
              <a:tblGrid>
                <a:gridCol w="5362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5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Functions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%d and  %u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Used for signed and unsigned int variables respectively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%ld and %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lu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Used for signed and unsigned long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variables respectively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%c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and %s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Used for character and string variables respectively 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0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%lf and %Lf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Used for double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and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long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double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variables respectively 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1985554" y="300037"/>
            <a:ext cx="8294915" cy="718865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defRPr/>
            </a:pP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Format </a:t>
            </a:r>
            <a:r>
              <a:rPr lang="en-IN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bject 4"/>
          <p:cNvSpPr txBox="1"/>
          <p:nvPr/>
        </p:nvSpPr>
        <p:spPr>
          <a:xfrm>
            <a:off x="169817" y="1175657"/>
            <a:ext cx="11443063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266700" marR="4250055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" y="1345474"/>
            <a:ext cx="11834949" cy="5042264"/>
            <a:chOff x="175514" y="-1800978"/>
            <a:chExt cx="4065748" cy="3586864"/>
          </a:xfrm>
        </p:grpSpPr>
        <p:sp>
          <p:nvSpPr>
            <p:cNvPr id="7" name="Rounded Rectangle 6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27017" y="1410789"/>
            <a:ext cx="11207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 // header file used for standard I/O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int age; //Integer variable to store age of student 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int roll; // Integer variable to store roll number of student 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("Enter the data");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("%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d%d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", &amp;age, &amp;roll); //format specifier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("Age=%d\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n",age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); // Print age on standard Output</a:t>
            </a:r>
          </a:p>
          <a:p>
            <a:r>
              <a:rPr lang="en-US" sz="2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("Roll No.=%d\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n",roll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); // Print Roll. No. on standard Output 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return 0; // return to C system from where main() was called 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1332411" y="235131"/>
            <a:ext cx="9261566" cy="927463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Example1- Use Of </a:t>
            </a:r>
            <a:r>
              <a:rPr lang="en-US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953589" y="162912"/>
            <a:ext cx="1106424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800" b="1" spc="-5" dirty="0">
                <a:solidFill>
                  <a:srgbClr val="860000"/>
                </a:solidFill>
                <a:latin typeface="Arial"/>
                <a:cs typeface="Arial"/>
              </a:rPr>
              <a:t> </a:t>
            </a:r>
            <a:endParaRPr kumimoji="0" lang="en-US" sz="4800" b="0" i="0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69817" y="1175657"/>
            <a:ext cx="11443063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266700" marR="4250055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908313" y="1175657"/>
            <a:ext cx="8750977" cy="5264332"/>
            <a:chOff x="175514" y="-1800978"/>
            <a:chExt cx="4065748" cy="3586864"/>
          </a:xfrm>
        </p:grpSpPr>
        <p:sp>
          <p:nvSpPr>
            <p:cNvPr id="7" name="Rounded Rectangle 6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557669" y="1463041"/>
            <a:ext cx="77260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Indentation in programming is used to make program easier to read and understand .</a:t>
            </a:r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2129246" y="300038"/>
            <a:ext cx="8530045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spc="-5" dirty="0">
                <a:solidFill>
                  <a:schemeClr val="bg1"/>
                </a:solidFill>
                <a:latin typeface="Arial"/>
                <a:cs typeface="Arial"/>
              </a:rPr>
              <a:t>Indentation In C</a:t>
            </a:r>
            <a:r>
              <a:rPr lang="en-US" sz="4400" dirty="0">
                <a:solidFill>
                  <a:srgbClr val="00B0F0"/>
                </a:solidFill>
              </a:rPr>
              <a:t/>
            </a:r>
            <a:br>
              <a:rPr lang="en-US" sz="4400" dirty="0">
                <a:solidFill>
                  <a:srgbClr val="00B0F0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6499A-5F37-4FC9-B95B-8B772B6776DA}"/>
              </a:ext>
            </a:extLst>
          </p:cNvPr>
          <p:cNvSpPr/>
          <p:nvPr/>
        </p:nvSpPr>
        <p:spPr>
          <a:xfrm>
            <a:off x="2528083" y="2648453"/>
            <a:ext cx="39262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   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("Hello World");    </a:t>
            </a:r>
          </a:p>
          <a:p>
            <a:r>
              <a:rPr lang="en-US" sz="2400" dirty="0"/>
              <a:t>	return 0;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75CF7-053F-4AB1-B715-BBBD52935CAA}"/>
              </a:ext>
            </a:extLst>
          </p:cNvPr>
          <p:cNvSpPr/>
          <p:nvPr/>
        </p:nvSpPr>
        <p:spPr>
          <a:xfrm>
            <a:off x="7089914" y="2580098"/>
            <a:ext cx="3193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    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("Hello World");    </a:t>
            </a:r>
          </a:p>
          <a:p>
            <a:r>
              <a:rPr lang="en-US" sz="2400" dirty="0"/>
              <a:t>return 0;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666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272937" y="214438"/>
            <a:ext cx="786384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800" dirty="0">
                <a:solidFill>
                  <a:srgbClr val="00AFEF"/>
                </a:solidFill>
              </a:rPr>
              <a:t> </a:t>
            </a:r>
            <a:r>
              <a:rPr lang="en-US" sz="4800" b="1" spc="-5" dirty="0">
                <a:solidFill>
                  <a:srgbClr val="00B0F0"/>
                </a:solidFill>
                <a:latin typeface="Arial"/>
                <a:cs typeface="Arial"/>
              </a:rPr>
              <a:t>        </a:t>
            </a:r>
            <a:endParaRPr kumimoji="0" lang="en-US" sz="4800" i="0" strike="noStrike" kern="120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666206" y="1306286"/>
            <a:ext cx="11077303" cy="4572000"/>
            <a:chOff x="175514" y="-1800978"/>
            <a:chExt cx="4065748" cy="3586864"/>
          </a:xfrm>
        </p:grpSpPr>
        <p:sp>
          <p:nvSpPr>
            <p:cNvPr id="14" name="Rounded Rectangle 13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5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267097" y="1476102"/>
            <a:ext cx="10084526" cy="413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endParaRPr lang="en-US" sz="2800" dirty="0"/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Header file is that which consists of functions , macros and variable declarations 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It is stored with .h extension 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/>
              <a:t>Every program includes at least one header file named &lt;stdio.h&gt; it includes declarations of standard input and output functions scanf() and printf()  </a:t>
            </a:r>
          </a:p>
          <a:p>
            <a:pPr marL="583565">
              <a:lnSpc>
                <a:spcPct val="100000"/>
              </a:lnSpc>
              <a:spcBef>
                <a:spcPts val="640"/>
              </a:spcBef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lang="en-US" sz="2800" spc="-5" dirty="0">
                <a:latin typeface="Arial" pitchFamily="34" charset="0"/>
                <a:cs typeface="Arial" pitchFamily="34" charset="0"/>
              </a:rPr>
              <a:t>     </a:t>
            </a:r>
            <a:endParaRPr lang="en-US" sz="2800" dirty="0"/>
          </a:p>
        </p:txBody>
      </p:sp>
      <p:sp>
        <p:nvSpPr>
          <p:cNvPr id="9" name="Title 1"/>
          <p:cNvSpPr txBox="1">
            <a:spLocks noGrp="1"/>
          </p:cNvSpPr>
          <p:nvPr>
            <p:ph type="title"/>
          </p:nvPr>
        </p:nvSpPr>
        <p:spPr>
          <a:xfrm>
            <a:off x="2129246" y="300038"/>
            <a:ext cx="8530045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spc="-5" dirty="0">
                <a:solidFill>
                  <a:schemeClr val="bg1"/>
                </a:solidFill>
                <a:latin typeface="Arial"/>
                <a:cs typeface="Arial"/>
              </a:rPr>
              <a:t>Header Files</a:t>
            </a:r>
            <a:r>
              <a:rPr lang="en-US" sz="4400" dirty="0">
                <a:solidFill>
                  <a:srgbClr val="00B0F0"/>
                </a:solidFill>
              </a:rPr>
              <a:t/>
            </a:r>
            <a:br>
              <a:rPr lang="en-US" sz="4400" dirty="0">
                <a:solidFill>
                  <a:srgbClr val="00B0F0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2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757646" y="198342"/>
            <a:ext cx="11434354" cy="689932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400" spc="-5" dirty="0">
                <a:solidFill>
                  <a:srgbClr val="860000"/>
                </a:solidFill>
                <a:latin typeface="Arial"/>
                <a:cs typeface="Arial"/>
              </a:rPr>
              <a:t> </a:t>
            </a:r>
            <a:endParaRPr kumimoji="0" lang="en-US" sz="4400" i="0" strike="noStrike" kern="120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87382" y="3892732"/>
            <a:ext cx="10816047" cy="2651759"/>
            <a:chOff x="175514" y="-1800978"/>
            <a:chExt cx="4065748" cy="3586864"/>
          </a:xfrm>
        </p:grpSpPr>
        <p:sp>
          <p:nvSpPr>
            <p:cNvPr id="23" name="Rounded Rectangle 22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4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7384" y="1045029"/>
            <a:ext cx="10789920" cy="2677884"/>
            <a:chOff x="175514" y="-1800978"/>
            <a:chExt cx="4065748" cy="3586864"/>
          </a:xfrm>
        </p:grpSpPr>
        <p:sp>
          <p:nvSpPr>
            <p:cNvPr id="30" name="Rounded Rectangle 29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1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809898" y="1237846"/>
            <a:ext cx="100322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predefined header files : are those which are inbuilt into C system like stdio.h. Inbuilt header files are included in &lt; &gt; pair as :</a:t>
            </a:r>
          </a:p>
          <a:p>
            <a:r>
              <a:rPr lang="en-US" sz="3200" dirty="0"/>
              <a:t>#include&lt;stdio.h&gt;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62149" y="3931920"/>
            <a:ext cx="1004533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User Defined Header Files : User can write their own header files and can include into C programs . The user defined header files are included in “ “  (Double quotes).</a:t>
            </a:r>
          </a:p>
          <a:p>
            <a:r>
              <a:rPr lang="en-US" sz="3200" dirty="0"/>
              <a:t> </a:t>
            </a:r>
          </a:p>
          <a:p>
            <a:pPr algn="just"/>
            <a:endParaRPr lang="en-US" sz="3600" dirty="0"/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2129246" y="300038"/>
            <a:ext cx="8530045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Types Of Header Files </a:t>
            </a:r>
            <a:r>
              <a:rPr lang="en-US" sz="4400" dirty="0">
                <a:solidFill>
                  <a:srgbClr val="00B0F0"/>
                </a:solidFill>
              </a:rPr>
              <a:t/>
            </a:r>
            <a:br>
              <a:rPr lang="en-US" sz="4400" dirty="0">
                <a:solidFill>
                  <a:srgbClr val="00B0F0"/>
                </a:solidFill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2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71559"/>
              </p:ext>
            </p:extLst>
          </p:nvPr>
        </p:nvGraphicFramePr>
        <p:xfrm>
          <a:off x="483325" y="1201783"/>
          <a:ext cx="11103430" cy="5273604"/>
        </p:xfrm>
        <a:graphic>
          <a:graphicData uri="http://schemas.openxmlformats.org/drawingml/2006/table">
            <a:tbl>
              <a:tblPr/>
              <a:tblGrid>
                <a:gridCol w="4285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Functions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4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getchar()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function is used to read a single character from keyboard 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putchar()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This function is used to print a single character on</a:t>
                      </a:r>
                      <a:r>
                        <a:rPr lang="en-US" sz="20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standard O/P screen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gets()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can be used to read  strings .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is not capable to read spaces but gets() can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puts()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string read by gets () can be printed using puts() function .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2325189" y="300038"/>
            <a:ext cx="7772400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Unformatted I/O Functions</a:t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bject 4"/>
          <p:cNvSpPr txBox="1"/>
          <p:nvPr/>
        </p:nvSpPr>
        <p:spPr>
          <a:xfrm>
            <a:off x="169817" y="1175657"/>
            <a:ext cx="11443063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266700" marR="4250055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-1" y="1358536"/>
            <a:ext cx="11834949" cy="5029201"/>
            <a:chOff x="175514" y="-1800978"/>
            <a:chExt cx="4065748" cy="3586864"/>
          </a:xfrm>
        </p:grpSpPr>
        <p:sp>
          <p:nvSpPr>
            <p:cNvPr id="7" name="Rounded Rectangle 6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27017" y="1410789"/>
            <a:ext cx="11207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{ char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ch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("\n press y /Y for yes or n/N for no "); 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ch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getchar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(); // Read single char from keyboard 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2400" b="0" dirty="0">
              <a:effectLst/>
              <a:latin typeface="Consolas" panose="020B0609020204030204" pitchFamily="49" charset="0"/>
            </a:endParaRP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putchar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ch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("\n");</a:t>
            </a:r>
          </a:p>
          <a:p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"%c"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2400" b="0" dirty="0">
              <a:effectLst/>
              <a:latin typeface="Consolas" panose="020B0609020204030204" pitchFamily="49" charset="0"/>
            </a:endParaRP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return 0; 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2325189" y="300038"/>
            <a:ext cx="7772400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Of </a:t>
            </a:r>
            <a:r>
              <a:rPr lang="en-US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getchar</a:t>
            </a: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putchar</a:t>
            </a: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9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953589" y="358129"/>
            <a:ext cx="1106424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800" b="1" spc="-5" dirty="0">
                <a:solidFill>
                  <a:srgbClr val="860000"/>
                </a:solidFill>
                <a:latin typeface="Arial"/>
                <a:cs typeface="Arial"/>
              </a:rPr>
              <a:t> </a:t>
            </a:r>
            <a:endParaRPr kumimoji="0" lang="en-US" sz="4800" b="0" i="0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69817" y="1175657"/>
            <a:ext cx="11443063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266700" marR="4250055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-1" y="1123406"/>
            <a:ext cx="11834949" cy="5264332"/>
            <a:chOff x="175514" y="-1800978"/>
            <a:chExt cx="4065748" cy="3586864"/>
          </a:xfrm>
        </p:grpSpPr>
        <p:sp>
          <p:nvSpPr>
            <p:cNvPr id="7" name="Rounded Rectangle 6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27017" y="1410789"/>
            <a:ext cx="11207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IN" sz="2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int x; float y; char z;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scanf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("%3d%4f", &amp;x, &amp;y);</a:t>
            </a:r>
          </a:p>
          <a:p>
            <a:r>
              <a:rPr lang="en-IN" sz="2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IN" sz="2400" b="0" dirty="0">
                <a:effectLst/>
                <a:latin typeface="Consolas" panose="020B0609020204030204" pitchFamily="49" charset="0"/>
              </a:rPr>
              <a:t>("%3d\n%.2f",x,y);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return 0;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400" b="0" dirty="0">
                <a:effectLst/>
                <a:latin typeface="Consolas" panose="020B0609020204030204" pitchFamily="49" charset="0"/>
              </a:rPr>
              <a:t/>
            </a:r>
            <a:br>
              <a:rPr lang="en-IN" sz="2400" b="0" dirty="0"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effectLst/>
                <a:latin typeface="Consolas" panose="020B0609020204030204" pitchFamily="49" charset="0"/>
              </a:rPr>
              <a:t/>
            </a:r>
            <a:br>
              <a:rPr lang="en-IN" sz="2400" b="0" dirty="0">
                <a:effectLst/>
                <a:latin typeface="Consolas" panose="020B0609020204030204" pitchFamily="49" charset="0"/>
              </a:rPr>
            </a:br>
            <a:endParaRPr lang="en-IN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2129246" y="300038"/>
            <a:ext cx="8530045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Role of Format specifiers in reading</a:t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1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953589" y="358129"/>
            <a:ext cx="11064240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800" b="1" spc="-5" dirty="0">
                <a:solidFill>
                  <a:srgbClr val="860000"/>
                </a:solidFill>
                <a:latin typeface="Arial"/>
                <a:cs typeface="Arial"/>
              </a:rPr>
              <a:t> </a:t>
            </a:r>
            <a:endParaRPr kumimoji="0" lang="en-US" sz="4800" b="0" i="0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69817" y="1175657"/>
            <a:ext cx="11443063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266700" marR="4250055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" y="1123406"/>
            <a:ext cx="3566160" cy="5264332"/>
            <a:chOff x="175514" y="-1800978"/>
            <a:chExt cx="4065748" cy="3586864"/>
          </a:xfrm>
        </p:grpSpPr>
        <p:sp>
          <p:nvSpPr>
            <p:cNvPr id="7" name="Rounded Rectangle 6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35131" y="1410790"/>
            <a:ext cx="35661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&lt;stdio.h&gt;</a:t>
            </a:r>
          </a:p>
          <a:p>
            <a:r>
              <a:rPr lang="en-US" sz="2400" dirty="0"/>
              <a:t>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float a = 987.361;</a:t>
            </a:r>
          </a:p>
          <a:p>
            <a:r>
              <a:rPr lang="en-US" sz="2400" dirty="0"/>
              <a:t>    printf("/%f/\n", a);</a:t>
            </a:r>
          </a:p>
          <a:p>
            <a:r>
              <a:rPr lang="en-US" sz="2400" dirty="0"/>
              <a:t>    printf("/%12f/\n", a);</a:t>
            </a:r>
          </a:p>
          <a:p>
            <a:r>
              <a:rPr lang="en-US" sz="2400" dirty="0"/>
              <a:t>    printf("/%-12f/\n", a);</a:t>
            </a:r>
          </a:p>
          <a:p>
            <a:r>
              <a:rPr lang="en-US" sz="2400" dirty="0"/>
              <a:t>    printf("/%4f/\n", a);</a:t>
            </a:r>
          </a:p>
          <a:p>
            <a:r>
              <a:rPr lang="en-US" sz="2400" dirty="0"/>
              <a:t>    printf("/%.4f/\n", a);</a:t>
            </a:r>
          </a:p>
          <a:p>
            <a:r>
              <a:rPr lang="en-US" sz="2400" dirty="0"/>
              <a:t>    printf("/%.2f/\n", a);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pPr marL="266700" marR="4250055">
              <a:lnSpc>
                <a:spcPct val="100000"/>
              </a:lnSpc>
            </a:pPr>
            <a:endParaRPr lang="en-US" sz="2400" dirty="0"/>
          </a:p>
        </p:txBody>
      </p:sp>
      <p:grpSp>
        <p:nvGrpSpPr>
          <p:cNvPr id="13" name="Group 5"/>
          <p:cNvGrpSpPr/>
          <p:nvPr/>
        </p:nvGrpSpPr>
        <p:grpSpPr>
          <a:xfrm>
            <a:off x="3265714" y="1098986"/>
            <a:ext cx="8503920" cy="5428089"/>
            <a:chOff x="175514" y="-1740466"/>
            <a:chExt cx="4065748" cy="3526352"/>
          </a:xfrm>
        </p:grpSpPr>
        <p:sp>
          <p:nvSpPr>
            <p:cNvPr id="14" name="Rounded Rectangle 13"/>
            <p:cNvSpPr/>
            <p:nvPr/>
          </p:nvSpPr>
          <p:spPr>
            <a:xfrm>
              <a:off x="291054" y="-1707630"/>
              <a:ext cx="3950208" cy="3445124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5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657600" y="1502229"/>
            <a:ext cx="8534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Output:</a:t>
            </a:r>
          </a:p>
          <a:p>
            <a:endParaRPr lang="en-US" sz="2000" dirty="0"/>
          </a:p>
          <a:p>
            <a:r>
              <a:rPr lang="en-US" sz="2000" dirty="0"/>
              <a:t>/987.361000/	    //when no precision is specified,the default precision is 6   </a:t>
            </a:r>
          </a:p>
          <a:p>
            <a:r>
              <a:rPr lang="en-US" sz="2000" dirty="0"/>
              <a:t>                                        places after decimal</a:t>
            </a:r>
          </a:p>
          <a:p>
            <a:r>
              <a:rPr lang="en-US" sz="2000" dirty="0"/>
              <a:t>/   987.361000/       // 2 blank spaces introduced before the output </a:t>
            </a:r>
          </a:p>
          <a:p>
            <a:r>
              <a:rPr lang="en-US" sz="2000" dirty="0"/>
              <a:t>                                        because space is of 12 chars </a:t>
            </a:r>
          </a:p>
          <a:p>
            <a:r>
              <a:rPr lang="en-US" sz="2000" dirty="0"/>
              <a:t>/987.361000 /        // 2 blank spaces introduced after the output</a:t>
            </a:r>
          </a:p>
          <a:p>
            <a:r>
              <a:rPr lang="en-US" sz="2000" dirty="0"/>
              <a:t>/987.361000/	 // The width specifier 4 is ignored because chars  </a:t>
            </a:r>
          </a:p>
          <a:p>
            <a:r>
              <a:rPr lang="en-US" sz="2000" dirty="0"/>
              <a:t>                                      are more </a:t>
            </a:r>
          </a:p>
          <a:p>
            <a:r>
              <a:rPr lang="en-US" sz="2000" dirty="0"/>
              <a:t>/987.3610/           // precision is controlled to 4 , default of 6 is overridden </a:t>
            </a:r>
          </a:p>
          <a:p>
            <a:r>
              <a:rPr lang="en-US" sz="2000" dirty="0"/>
              <a:t>/987.4/	              // when precision is overridden rounding of value will occur</a:t>
            </a:r>
          </a:p>
        </p:txBody>
      </p:sp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2129246" y="300038"/>
            <a:ext cx="8530045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Role of Format </a:t>
            </a:r>
            <a:r>
              <a:rPr lang="en-US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specifiers</a:t>
            </a: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printing</a:t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4AFE-B27C-4A9A-A9F5-7F62354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4277328" cy="261937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Problem Solving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B5602-926A-470D-BC2B-78EBF425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b="1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F1DB-555C-464C-9D63-BB68417B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0248" y="3457574"/>
            <a:ext cx="3683602" cy="33337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Course Objectives</a:t>
            </a:r>
          </a:p>
          <a:p>
            <a:endParaRPr lang="en-US" b="1" i="1" u="sng" dirty="0"/>
          </a:p>
          <a:p>
            <a:endParaRPr lang="en-US" b="1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7145E-8450-434E-A8F0-1114075F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1791A24-3CC5-4ACD-B2EC-2F300FCC8BF6}"/>
              </a:ext>
            </a:extLst>
          </p:cNvPr>
          <p:cNvGraphicFramePr>
            <a:graphicFrameLocks noGrp="1"/>
          </p:cNvGraphicFramePr>
          <p:nvPr/>
        </p:nvGraphicFramePr>
        <p:xfrm>
          <a:off x="450248" y="3952876"/>
          <a:ext cx="5398102" cy="2768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102">
                  <a:extLst>
                    <a:ext uri="{9D8B030D-6E8A-4147-A177-3AD203B41FA5}">
                      <a16:colId xmlns:a16="http://schemas.microsoft.com/office/drawing/2014/main" val="529727568"/>
                    </a:ext>
                  </a:extLst>
                </a:gridCol>
              </a:tblGrid>
              <a:tr h="78415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provide exposure to problem-solving through programming.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258708"/>
                  </a:ext>
                </a:extLst>
              </a:tr>
              <a:tr h="790538">
                <a:tc>
                  <a:txBody>
                    <a:bodyPr/>
                    <a:lstStyle/>
                    <a:p>
                      <a:pPr marL="0" lvl="0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course aims to raise the programming skills of students via logic building capability.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56970"/>
                  </a:ext>
                </a:extLst>
              </a:tr>
              <a:tr h="11939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knowledge of C programming language, students would be able to model real world problems.</a:t>
                      </a:r>
                      <a:endParaRPr lang="en-IN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0115"/>
                  </a:ext>
                </a:extLst>
              </a:tr>
            </a:tbl>
          </a:graphicData>
        </a:graphic>
      </p:graphicFrame>
      <p:pic>
        <p:nvPicPr>
          <p:cNvPr id="11" name="Picture 2" descr="C Language Images, Stock Photos &amp; Vectors | Shutterstock">
            <a:extLst>
              <a:ext uri="{FF2B5EF4-FFF2-40B4-BE49-F238E27FC236}">
                <a16:creationId xmlns:a16="http://schemas.microsoft.com/office/drawing/2014/main" id="{3DDC2ECC-EC08-4A8C-9362-FCE95F57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41" y="623062"/>
            <a:ext cx="6012710" cy="47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bject 4"/>
          <p:cNvSpPr txBox="1"/>
          <p:nvPr/>
        </p:nvSpPr>
        <p:spPr>
          <a:xfrm>
            <a:off x="169817" y="1175657"/>
            <a:ext cx="11443063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endParaRPr lang="en-US" sz="2800" spc="-5" dirty="0">
              <a:latin typeface="Arial"/>
              <a:cs typeface="Arial"/>
            </a:endParaRPr>
          </a:p>
          <a:p>
            <a:pPr marL="266700" marR="4250055">
              <a:lnSpc>
                <a:spcPct val="100000"/>
              </a:lnSpc>
            </a:pP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-1" y="1358536"/>
            <a:ext cx="11834949" cy="5029201"/>
            <a:chOff x="175514" y="-1800978"/>
            <a:chExt cx="4065748" cy="3586864"/>
          </a:xfrm>
        </p:grpSpPr>
        <p:sp>
          <p:nvSpPr>
            <p:cNvPr id="7" name="Rounded Rectangle 6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Rounded Rectangle 4"/>
            <p:cNvSpPr/>
            <p:nvPr/>
          </p:nvSpPr>
          <p:spPr>
            <a:xfrm>
              <a:off x="175514" y="-1740466"/>
              <a:ext cx="3747873" cy="35263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517525">
                <a:lnSpc>
                  <a:spcPct val="100000"/>
                </a:lnSpc>
                <a:spcBef>
                  <a:spcPts val="30"/>
                </a:spcBef>
              </a:pPr>
              <a:endParaRPr kumimoji="0" 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27017" y="1410789"/>
            <a:ext cx="112079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char str[81];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puts("Enter a line of text:\n");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gets(str);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puts("You entered:\n");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//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("%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s",str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puts(str);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/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2325189" y="300038"/>
            <a:ext cx="7772400" cy="627062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 Of gets() and puts()</a:t>
            </a:r>
            <a:b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Content Placeholder 4"/>
          <p:cNvGrpSpPr>
            <a:grpSpLocks noGrp="1"/>
          </p:cNvGrpSpPr>
          <p:nvPr/>
        </p:nvGrpSpPr>
        <p:grpSpPr>
          <a:xfrm>
            <a:off x="838200" y="1825625"/>
            <a:ext cx="10515600" cy="4337014"/>
            <a:chOff x="690260" y="2018787"/>
            <a:chExt cx="10910856" cy="4627734"/>
          </a:xfrm>
        </p:grpSpPr>
        <p:sp>
          <p:nvSpPr>
            <p:cNvPr id="6" name="Rectangle 5"/>
            <p:cNvSpPr/>
            <p:nvPr/>
          </p:nvSpPr>
          <p:spPr>
            <a:xfrm>
              <a:off x="694841" y="3966490"/>
              <a:ext cx="3276601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Format specifiers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260" y="2038569"/>
              <a:ext cx="3276602" cy="76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I/O Statements </a:t>
              </a:r>
              <a:endParaRPr lang="en-US" sz="2000" i="1" dirty="0">
                <a:latin typeface="Georgia" panose="02040502050405020303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0260" y="3040454"/>
              <a:ext cx="3276601" cy="762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6784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Formatted and Unformatted I/O</a:t>
              </a:r>
              <a:endParaRPr lang="en-US" sz="2000" i="1" dirty="0">
                <a:latin typeface="Georgia" panose="02040502050405020303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0260" y="4968375"/>
              <a:ext cx="3276601" cy="7620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Arial" pitchFamily="34" charset="0"/>
                  <a:cs typeface="Arial" pitchFamily="34" charset="0"/>
                </a:rPr>
                <a:t>Indentation</a:t>
              </a:r>
              <a:endParaRPr lang="en-US" sz="2000" i="1" dirty="0">
                <a:latin typeface="Georgia" panose="02040502050405020303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8536" y="3956600"/>
              <a:ext cx="7627328" cy="7620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6861" y="2018787"/>
              <a:ext cx="7619003" cy="762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6861" y="3030564"/>
              <a:ext cx="7619003" cy="76200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6861" y="4968375"/>
              <a:ext cx="7619003" cy="762000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7187" y="5884521"/>
              <a:ext cx="3276601" cy="7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343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Header Files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3788" y="5884521"/>
              <a:ext cx="7627328" cy="76200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53852" y="2065627"/>
              <a:ext cx="7391400" cy="75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Are used to read values from keyboard and write values on standard O/P screen.</a:t>
              </a:r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53852" y="3062565"/>
              <a:ext cx="7547264" cy="75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Format specifiers are allowed in formatted I/O but not in unformatted I/O </a:t>
              </a:r>
              <a:endParaRPr lang="en-US" sz="2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3852" y="4039748"/>
              <a:ext cx="7330451" cy="755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Are used to format input and output according to user requirements 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3852" y="5116895"/>
              <a:ext cx="7391400" cy="39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defTabSz="44448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accent6"/>
                </a:buClr>
                <a:buSzPct val="120000"/>
                <a:defRPr/>
              </a:pPr>
              <a:r>
                <a:rPr lang="en-US" sz="2000" dirty="0">
                  <a:latin typeface="Arial" pitchFamily="34" charset="0"/>
                  <a:cs typeface="Arial" pitchFamily="34" charset="0"/>
                </a:rPr>
                <a:t>Makes program easier to read and understand </a:t>
              </a:r>
              <a:endParaRPr lang="en-GB" sz="2000" kern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91752" y="5953919"/>
              <a:ext cx="7391400" cy="426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itchFamily="34" charset="0"/>
                  <a:cs typeface="Arial" pitchFamily="34" charset="0"/>
                </a:rPr>
                <a:t>Are used include functions, macros and variable declarations</a:t>
              </a:r>
              <a:endParaRPr lang="en-US" sz="2000" dirty="0"/>
            </a:p>
          </p:txBody>
        </p:sp>
      </p:grpSp>
      <p:sp>
        <p:nvSpPr>
          <p:cNvPr id="21" name="Text Placeholder 2"/>
          <p:cNvSpPr>
            <a:spLocks noGrp="1"/>
          </p:cNvSpPr>
          <p:nvPr>
            <p:ph type="title"/>
          </p:nvPr>
        </p:nvSpPr>
        <p:spPr>
          <a:xfrm>
            <a:off x="3448594" y="535577"/>
            <a:ext cx="4676503" cy="1076734"/>
          </a:xfrm>
          <a:solidFill>
            <a:srgbClr val="C00000"/>
          </a:solidFill>
          <a:effectLst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3694749"/>
              </p:ext>
            </p:extLst>
          </p:nvPr>
        </p:nvGraphicFramePr>
        <p:xfrm>
          <a:off x="783771" y="156754"/>
          <a:ext cx="10633165" cy="670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60390017"/>
              </p:ext>
            </p:extLst>
          </p:nvPr>
        </p:nvGraphicFramePr>
        <p:xfrm>
          <a:off x="783771" y="156754"/>
          <a:ext cx="10633165" cy="670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186424"/>
              </p:ext>
            </p:extLst>
          </p:nvPr>
        </p:nvGraphicFramePr>
        <p:xfrm>
          <a:off x="1489166" y="1332411"/>
          <a:ext cx="9130937" cy="519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2495004" y="391886"/>
            <a:ext cx="5656219" cy="757645"/>
          </a:xfrm>
          <a:prstGeom prst="rect">
            <a:avLst/>
          </a:prstGeom>
          <a:solidFill>
            <a:srgbClr val="C00000"/>
          </a:solidFill>
          <a:effectLst>
            <a:softEdge rad="63500"/>
          </a:effectLst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Test</a:t>
            </a:r>
            <a:r>
              <a:rPr kumimoji="0" lang="en-IN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Yourself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3198" y="457200"/>
            <a:ext cx="5656219" cy="903516"/>
          </a:xfrm>
          <a:solidFill>
            <a:srgbClr val="C00000"/>
          </a:solidFill>
          <a:effectLst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3177" y="1542626"/>
          <a:ext cx="8127999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9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Book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Programming in C by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Reema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Thareja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Book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Programming with C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Schaum's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Outline Series) by Byron Gottfried 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Jitender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Chhabra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, Tata McGraw Hill.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Book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C Programming Language by Brian W. Kernighan, Dennis Ritchie, Pearson education.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Book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Programming in ANSI C by E.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Balaguruswamy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Tata McGraw Hill.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Weblink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https://www.tutorialspoint.com/cprogramming/c_operators.htm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Weblink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https://www.programiz.com/c-programming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Weblink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u="sng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https://fresh2refresh.com/c-programming/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59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3198" y="457200"/>
            <a:ext cx="5656219" cy="903516"/>
          </a:xfrm>
          <a:solidFill>
            <a:srgbClr val="C00000"/>
          </a:solidFill>
          <a:effectLst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53177" y="1542626"/>
          <a:ext cx="8127999" cy="371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Content 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Weblink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https://www.studytonight.com/c/</a:t>
                      </a:r>
                      <a:endParaRPr lang="en-US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itchFamily="18" charset="0"/>
                          <a:cs typeface="Times New Roman" pitchFamily="18" charset="0"/>
                        </a:rPr>
                        <a:t>Weblink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https://www.javatpoint.com/c-operators</a:t>
                      </a:r>
                      <a:endParaRPr lang="en-US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Video Link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https://www.youtube.com/watch?v=cEfuwpbGi1k</a:t>
                      </a:r>
                      <a:endParaRPr lang="en-US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443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Video Link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https://www.youtube.com/watch?v=qmd5sVFOgpg</a:t>
                      </a:r>
                      <a:endParaRPr lang="en-US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Online Course Link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https://www.coursera.org/</a:t>
                      </a:r>
                      <a:endParaRPr lang="en-US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Online Course Link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u="sng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hlinkClick r:id="" action="ppaction://noaction"/>
                        </a:rPr>
                        <a:t>https://www.udemy.com/</a:t>
                      </a:r>
                      <a:endParaRPr lang="en-US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Online Course Link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sng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https://www.niit.com/</a:t>
                      </a:r>
                      <a:endParaRPr lang="en-US" sz="1800" b="0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59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CorelDRAW" r:id="rId4" imgW="2169000" imgH="2169360" progId="">
                    <p:embed/>
                  </p:oleObj>
                </mc:Choice>
                <mc:Fallback>
                  <p:oleObj name="CorelDRAW" r:id="rId4" imgW="2169000" imgH="2169360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583" y="1144447"/>
            <a:ext cx="3755334" cy="4728357"/>
          </a:xfrm>
        </p:spPr>
        <p:txBody>
          <a:bodyPr>
            <a:normAutofit/>
          </a:bodyPr>
          <a:lstStyle/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97137" y="1566862"/>
            <a:ext cx="3364639" cy="412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4073" y="1801092"/>
          <a:ext cx="7532369" cy="40717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2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 Number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Outcome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3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CO1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Remember the concepts related to fundamentals of C language, draw flowcharts and write algorithm/pseudocode.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51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 the way of execution and debug programs in C language.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1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Apply various constructs, loops, functions to solve mathematical and scientific problem.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42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CO4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Analyze the dynamic behavior of memory by the use of pointers.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24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3975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and develop modular programs for real world problems using control structure and selection structure.</a:t>
                      </a:r>
                      <a:endParaRPr lang="en-I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8836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46270" y="1144447"/>
            <a:ext cx="2635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Outcomes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52861" y="2024947"/>
            <a:ext cx="3183156" cy="340760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0776" y="1701556"/>
            <a:ext cx="895189" cy="916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BA091-1FD7-4CFB-ACD7-85BE3251E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7" y="109537"/>
            <a:ext cx="268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1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9376" y="346479"/>
            <a:ext cx="7685314" cy="11473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>
                <a:solidFill>
                  <a:srgbClr val="FF0000"/>
                </a:solidFill>
                <a:latin typeface="+mn-lt"/>
              </a:rPr>
              <a:t>Scheme of Evaluation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1728" y="261543"/>
            <a:ext cx="10515600" cy="123229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82040" y="17892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05" y="1578775"/>
            <a:ext cx="105156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3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743200" y="606323"/>
            <a:ext cx="5891348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5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387866"/>
              </p:ext>
            </p:extLst>
          </p:nvPr>
        </p:nvGraphicFramePr>
        <p:xfrm>
          <a:off x="470263" y="1645920"/>
          <a:ext cx="11351623" cy="4099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847703" y="365760"/>
            <a:ext cx="7664088" cy="1110343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625635" y="710826"/>
            <a:ext cx="6779622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800" dirty="0">
                <a:solidFill>
                  <a:srgbClr val="00AFEF"/>
                </a:solidFill>
              </a:rPr>
              <a:t>      </a:t>
            </a:r>
            <a:r>
              <a:rPr lang="en-US" sz="4800" dirty="0">
                <a:solidFill>
                  <a:srgbClr val="860000"/>
                </a:solidFill>
                <a:latin typeface="Arial" pitchFamily="34" charset="0"/>
                <a:cs typeface="Arial" pitchFamily="34" charset="0"/>
              </a:rPr>
              <a:t>I/O Statements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5238939"/>
              </p:ext>
            </p:extLst>
          </p:nvPr>
        </p:nvGraphicFramePr>
        <p:xfrm>
          <a:off x="1524000" y="2037806"/>
          <a:ext cx="9321800" cy="402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2847703" y="365760"/>
            <a:ext cx="7664088" cy="1110343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I/O</a:t>
            </a:r>
            <a:r>
              <a:rPr kumimoji="0" lang="en-IN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Statements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954" y="787655"/>
            <a:ext cx="10972092" cy="5249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E6B2B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I/O types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94733"/>
              </p:ext>
            </p:extLst>
          </p:nvPr>
        </p:nvGraphicFramePr>
        <p:xfrm>
          <a:off x="596538" y="1519645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847703" y="365760"/>
            <a:ext cx="7664088" cy="1110343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I/O Types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75496"/>
              </p:ext>
            </p:extLst>
          </p:nvPr>
        </p:nvGraphicFramePr>
        <p:xfrm>
          <a:off x="153398" y="2129981"/>
          <a:ext cx="11508378" cy="3128772"/>
        </p:xfrm>
        <a:graphic>
          <a:graphicData uri="http://schemas.openxmlformats.org/drawingml/2006/table">
            <a:tbl>
              <a:tblPr/>
              <a:tblGrid>
                <a:gridCol w="5754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Functions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9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scanf()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is formatted input function used to read one or many Inputs from standard input device keyboard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printf()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20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This is formatted output function used to print one or many Values on  standard output device monitor .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2704011" y="300037"/>
            <a:ext cx="7302138" cy="927871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defRPr/>
            </a:pP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Formatted I/O Functions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3513909" y="358129"/>
            <a:ext cx="5865222" cy="751488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 lvl="0">
              <a:spcBef>
                <a:spcPts val="100"/>
              </a:spcBef>
            </a:pPr>
            <a:r>
              <a:rPr lang="en-US" sz="4800" dirty="0">
                <a:solidFill>
                  <a:srgbClr val="00AFEF"/>
                </a:solidFill>
              </a:rPr>
              <a:t>       </a:t>
            </a:r>
            <a:r>
              <a:rPr lang="en-US" sz="4800" dirty="0" err="1">
                <a:solidFill>
                  <a:srgbClr val="860000"/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sz="4800" dirty="0">
                <a:solidFill>
                  <a:srgbClr val="860000"/>
                </a:solidFill>
                <a:latin typeface="Arial" pitchFamily="34" charset="0"/>
                <a:cs typeface="Arial" pitchFamily="34" charset="0"/>
              </a:rPr>
              <a:t>()</a:t>
            </a:r>
            <a:endParaRPr kumimoji="0" lang="en-US" sz="4800" b="0" i="0" strike="noStrike" kern="1200" cap="none" spc="0" normalizeH="0" baseline="0" noProof="0" dirty="0">
              <a:ln>
                <a:noFill/>
              </a:ln>
              <a:solidFill>
                <a:srgbClr val="86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862147" y="1127233"/>
            <a:ext cx="7289075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dirty="0"/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marL="298450" marR="5080" algn="just">
              <a:lnSpc>
                <a:spcPct val="100000"/>
              </a:lnSpc>
            </a:pPr>
            <a:endParaRPr lang="en-US" sz="3200" spc="-55" dirty="0">
              <a:latin typeface="Arial"/>
              <a:cs typeface="Arial"/>
            </a:endParaRPr>
          </a:p>
          <a:p>
            <a:pPr lvl="0"/>
            <a:endParaRPr lang="en-US" kern="0" dirty="0">
              <a:solidFill>
                <a:sysClr val="windowText" lastClr="000000"/>
              </a:solidFill>
            </a:endParaRPr>
          </a:p>
          <a:p>
            <a:pPr lvl="0"/>
            <a:endParaRPr lang="en-US" sz="3200" dirty="0"/>
          </a:p>
          <a:p>
            <a:pPr marL="298450" marR="5080" algn="just">
              <a:lnSpc>
                <a:spcPct val="100000"/>
              </a:lnSpc>
            </a:pPr>
            <a:r>
              <a:rPr lang="en-US" sz="3200" spc="-55" dirty="0">
                <a:latin typeface="Arial"/>
                <a:cs typeface="Arial"/>
              </a:rPr>
              <a:t> 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57200" y="1737361"/>
            <a:ext cx="10998927" cy="2312126"/>
            <a:chOff x="175514" y="-1800978"/>
            <a:chExt cx="4070583" cy="3586864"/>
          </a:xfrm>
        </p:grpSpPr>
        <p:sp>
          <p:nvSpPr>
            <p:cNvPr id="15" name="Rounded Rectangle 14"/>
            <p:cNvSpPr/>
            <p:nvPr/>
          </p:nvSpPr>
          <p:spPr>
            <a:xfrm>
              <a:off x="291054" y="-1800978"/>
              <a:ext cx="3950208" cy="3538472"/>
            </a:xfrm>
            <a:prstGeom prst="roundRect">
              <a:avLst/>
            </a:prstGeom>
            <a:solidFill>
              <a:srgbClr val="FE6B2B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6" name="Rounded Rectangle 4"/>
            <p:cNvSpPr/>
            <p:nvPr/>
          </p:nvSpPr>
          <p:spPr>
            <a:xfrm>
              <a:off x="175514" y="-1172771"/>
              <a:ext cx="4070583" cy="29586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r>
                <a:rPr lang="en-US" sz="3200" dirty="0"/>
                <a:t>   scanf(&lt;control string&gt;, &amp;address1,&amp;address2, . .&amp;</a:t>
              </a:r>
              <a:r>
                <a:rPr lang="en-US" sz="3200" dirty="0" err="1"/>
                <a:t>addressn</a:t>
              </a:r>
              <a:r>
                <a:rPr lang="en-US" sz="3200" dirty="0"/>
                <a:t>);</a:t>
              </a:r>
            </a:p>
            <a:p>
              <a:r>
                <a:rPr lang="en-US" sz="3200" dirty="0"/>
                <a:t>   &amp; (ampersand) is used with each variable to access its address </a:t>
              </a:r>
            </a:p>
            <a:p>
              <a:pPr marL="517525">
                <a:lnSpc>
                  <a:spcPct val="100000"/>
                </a:lnSpc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822960" y="4650377"/>
            <a:ext cx="10528663" cy="1672046"/>
          </a:xfrm>
          <a:prstGeom prst="roundRect">
            <a:avLst/>
          </a:prstGeom>
          <a:solidFill>
            <a:srgbClr val="FE6B2B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542108" y="4927323"/>
            <a:ext cx="11090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   It is a formatted input function</a:t>
            </a:r>
            <a:r>
              <a:rPr lang="en-US" sz="2800" spc="-55" dirty="0">
                <a:latin typeface="Arial"/>
                <a:cs typeface="Arial"/>
              </a:rPr>
              <a:t> , format specifiers are provided in</a:t>
            </a:r>
          </a:p>
          <a:p>
            <a:r>
              <a:rPr lang="en-US" sz="2800" spc="-55" dirty="0">
                <a:latin typeface="Arial"/>
                <a:cs typeface="Arial"/>
              </a:rPr>
              <a:t>   control string </a:t>
            </a:r>
            <a:endParaRPr lang="en-US" sz="2800" dirty="0"/>
          </a:p>
        </p:txBody>
      </p:sp>
      <p:sp>
        <p:nvSpPr>
          <p:cNvPr id="13" name="Title 1"/>
          <p:cNvSpPr txBox="1">
            <a:spLocks noGrp="1"/>
          </p:cNvSpPr>
          <p:nvPr>
            <p:ph type="title"/>
          </p:nvPr>
        </p:nvSpPr>
        <p:spPr>
          <a:xfrm>
            <a:off x="2704011" y="300037"/>
            <a:ext cx="7302138" cy="927871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defRPr/>
            </a:pPr>
            <a:r>
              <a:rPr lang="en-IN" sz="44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IN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ACF23724-1A81-4DB7-91CA-0C1780A166A4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,\u001B.\u0018{C273B255-4E4C-4601-ABF8-D07FC645117E}&quot;,&quot;F:\\CU\\BlackBoard\\20CST111\\PP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5 Input Output Functions"/>
  <p:tag name="ISPRING_FIRST_PUBLI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Virtusa-2017">
      <a:dk1>
        <a:srgbClr val="3C3C3C"/>
      </a:dk1>
      <a:lt1>
        <a:srgbClr val="FFFFFF"/>
      </a:lt1>
      <a:dk2>
        <a:srgbClr val="696666"/>
      </a:dk2>
      <a:lt2>
        <a:srgbClr val="AFCDE6"/>
      </a:lt2>
      <a:accent1>
        <a:srgbClr val="FE6B2B"/>
      </a:accent1>
      <a:accent2>
        <a:srgbClr val="FF9F35"/>
      </a:accent2>
      <a:accent3>
        <a:srgbClr val="00A85D"/>
      </a:accent3>
      <a:accent4>
        <a:srgbClr val="199CDB"/>
      </a:accent4>
      <a:accent5>
        <a:srgbClr val="3C44AB"/>
      </a:accent5>
      <a:accent6>
        <a:srgbClr val="1E2743"/>
      </a:accent6>
      <a:hlink>
        <a:srgbClr val="FE6B2B"/>
      </a:hlink>
      <a:folHlink>
        <a:srgbClr val="FE6B2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>
              <a:lumMod val="20000"/>
              <a:lumOff val="80000"/>
            </a:schemeClr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3133</TotalTime>
  <Words>1537</Words>
  <Application>Microsoft Office PowerPoint</Application>
  <PresentationFormat>Widescreen</PresentationFormat>
  <Paragraphs>357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Arial</vt:lpstr>
      <vt:lpstr>Arial Black</vt:lpstr>
      <vt:lpstr>Arial Unicode MS</vt:lpstr>
      <vt:lpstr>Calibri</vt:lpstr>
      <vt:lpstr>Calibri</vt:lpstr>
      <vt:lpstr>Calibri Light</vt:lpstr>
      <vt:lpstr>Casper</vt:lpstr>
      <vt:lpstr>Consolas</vt:lpstr>
      <vt:lpstr>Georgia</vt:lpstr>
      <vt:lpstr>Karla</vt:lpstr>
      <vt:lpstr>Raleway ExtraBold</vt:lpstr>
      <vt:lpstr>Segoe UI</vt:lpstr>
      <vt:lpstr>Times New Roman</vt:lpstr>
      <vt:lpstr>Wingdings</vt:lpstr>
      <vt:lpstr>1_Office Theme</vt:lpstr>
      <vt:lpstr>Contents Slide Master</vt:lpstr>
      <vt:lpstr>Custom Design</vt:lpstr>
      <vt:lpstr>CorelDRAW</vt:lpstr>
      <vt:lpstr>PowerPoint Presentation</vt:lpstr>
      <vt:lpstr>Introduction to Problem Solving</vt:lpstr>
      <vt:lpstr>PowerPoint Presentation</vt:lpstr>
      <vt:lpstr> Scheme of Evaluation  </vt:lpstr>
      <vt:lpstr>PowerPoint Presentation</vt:lpstr>
      <vt:lpstr>PowerPoint Presentation</vt:lpstr>
      <vt:lpstr>I/O types</vt:lpstr>
      <vt:lpstr>Formatted I/O Functions</vt:lpstr>
      <vt:lpstr>Scanf()</vt:lpstr>
      <vt:lpstr>printf()</vt:lpstr>
      <vt:lpstr>Format Specifiers</vt:lpstr>
      <vt:lpstr> Example1- Use Of printf() and scanf() </vt:lpstr>
      <vt:lpstr>  Indentation In C  </vt:lpstr>
      <vt:lpstr>  Header Files  </vt:lpstr>
      <vt:lpstr>   Types Of Header Files   </vt:lpstr>
      <vt:lpstr> Unformatted I/O Functions </vt:lpstr>
      <vt:lpstr> Use Of getchar() and putchar() </vt:lpstr>
      <vt:lpstr> Role of Format specifiers in reading </vt:lpstr>
      <vt:lpstr> Role of Format specifiers in printing </vt:lpstr>
      <vt:lpstr> Use Of gets() and puts() 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Input Output Functions</dc:title>
  <dc:creator>Branding</dc:creator>
  <cp:lastModifiedBy>nishu</cp:lastModifiedBy>
  <cp:revision>218</cp:revision>
  <dcterms:created xsi:type="dcterms:W3CDTF">2019-01-09T10:33:58Z</dcterms:created>
  <dcterms:modified xsi:type="dcterms:W3CDTF">2022-06-09T08:44:41Z</dcterms:modified>
</cp:coreProperties>
</file>