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56A-8237-7FAE-0A6D-657882F38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20710-C040-C5EF-2FBA-9DC35C854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97CB-60BD-8592-F31C-BDA5B476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661D-3E2C-A879-F2C1-CDE3DB72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9B0B-D5DE-BBED-B6A2-597F31C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0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A558-1B84-25EC-332C-BC3C281F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0780-EF9B-7414-9C29-4E8C5746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7304-D3FE-3C0B-B265-4352434E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2136-5209-1DFF-8D6A-E3FB4DB3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2079-7180-5F95-EA20-EFFCC426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588A6-A135-5462-C9F4-382CBE337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1B069-4254-BA6C-2BE4-E25053F8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4D0D-4F5A-D92D-EAA9-C54C80BB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D22F-971E-DC43-F3EB-3184AB98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9391-7115-06C9-EEFB-7F99CDA1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9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B79D-4A9D-57E5-0523-63DC2FCD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52B4-21A6-51A3-5EB1-EF856EAE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92DA-632F-3165-8C9E-B69E8ADA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76A4-7769-8A62-D67E-5B7AB5C4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6C9C-961D-FA95-C653-C53B8EDF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1787-3740-48D7-8C71-4926F45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FFF4-C195-AF50-FECA-65D9CF9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12EC-F04B-35B6-8D5A-DF28C5AC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9994-5C2D-B9A9-7B03-F2375BDE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3DA0-8775-EF7E-56BE-7488539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4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85A0-DA6C-7834-20EA-B647C978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ED93-7A52-78D1-298C-433C7E46B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97DD-E672-89C8-6CEB-CAD82A70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0BCD-2AAA-7660-32F2-A3404520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DA4D-503E-7084-7138-C7A16522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1BF6D-12FC-349A-62DE-94772A85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071-AF7F-4C52-D680-E54D06D4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659F-7BA4-762C-5AAD-3700B44B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4D0C-E38E-8687-9B03-F219A3DB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FF805-CFE5-DCE0-B4E8-832C07812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6F569-3A1A-3235-ECD3-6AD2447D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95892-219D-DAFC-7E64-120448B8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218F0-738F-6FB5-D90C-EA7ACEC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72933-2A19-0888-73B6-66039C71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5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8603-E923-EDC0-4530-E59F3D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54801-CEC5-EFC0-FA6A-4264DEE7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68A6-0B52-38A0-D640-B3552039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C3B0C-64D8-71A4-6912-17630952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8C88A-C4DA-073C-173A-114E605E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552F2-A5C6-D237-3617-FCACA5ED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348F-67C2-F5A7-4FDA-050342BE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7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1174-A55B-02A2-B143-9FF5462F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49EE-C6EC-2944-B03D-2E884638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16C3-1C4D-AB34-4130-593E007C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C2AD1-F2F9-83CB-B806-AA9BE81A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95A8-C60D-954C-0DB5-24F2C1A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AAFF-2B07-87E3-35C9-FFD70F4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BE3-ECB7-A0EE-8823-A40A711F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01DDD-1303-7E6E-915A-5941527BB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97A9-2D71-19CA-2A31-A01598D9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617F-C0F0-95B3-A210-7EB0C331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5FC7-739C-B758-AF89-990CCF7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B31C-EBCC-6017-6543-53BAF9F1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30C87-913A-8EA1-49E5-F94B5D9C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F602-7B01-00DC-46EB-179F723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46FB-0FC8-A5E0-574C-DCA213FEF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F0DA-D93B-4BCD-BE7D-5BC990888C6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CAC1-6BB9-640D-0EF0-A834AB21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9C48-A2BA-A10D-2901-E0D88F56E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5968-4A10-4604-AD18-94D7B49EA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7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07C5-F7C4-BEFA-258E-D519F66B8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837C0-FBD3-5687-02EF-021BAD15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Community SRM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2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39DD-F3C7-BB45-DEF0-92867EBB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A2D6-637D-780A-506C-7D83051F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  <a:p>
            <a:r>
              <a:rPr lang="en-US" dirty="0"/>
              <a:t>Git helps you keep track of code changes</a:t>
            </a:r>
          </a:p>
          <a:p>
            <a:r>
              <a:rPr lang="en-US" dirty="0"/>
              <a:t>Git is used to collaborate on code</a:t>
            </a:r>
          </a:p>
          <a:p>
            <a:r>
              <a:rPr lang="en-US" dirty="0"/>
              <a:t>It was developed by Linus Torvalds in 2005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61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880B-4D20-94CC-2AF3-2903FEE2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013E-2EA8-D834-4D0E-4D9C5F6A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70% of developers use Git to work together from anywhere in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7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7913-1D95-6A12-6804-87C492BF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0505-4BD9-A8D9-878C-E5139DE5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https://git-scm.com/downloads</a:t>
            </a:r>
            <a:r>
              <a:rPr lang="en-IN" dirty="0"/>
              <a:t> for Windows</a:t>
            </a:r>
          </a:p>
          <a:p>
            <a:r>
              <a:rPr lang="en-IN" dirty="0"/>
              <a:t>Linux and Mac have preinstalled Git</a:t>
            </a:r>
          </a:p>
          <a:p>
            <a:r>
              <a:rPr lang="en-IN" dirty="0"/>
              <a:t>You can check if git is installed on your device by running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7030A0"/>
                </a:solidFill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18109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6A83-F362-A787-67EC-9239AD0B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– Part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82EF-2E21-B5EB-5ABB-F31DACCF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cd &lt;</a:t>
            </a:r>
            <a:r>
              <a:rPr lang="en-US" dirty="0" err="1">
                <a:solidFill>
                  <a:srgbClr val="0070C0"/>
                </a:solidFill>
              </a:rPr>
              <a:t>dirName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/>
              <a:t> – Change Directory</a:t>
            </a:r>
          </a:p>
          <a:p>
            <a:r>
              <a:rPr lang="en-US" dirty="0">
                <a:solidFill>
                  <a:srgbClr val="0070C0"/>
                </a:solidFill>
              </a:rPr>
              <a:t>ls</a:t>
            </a:r>
            <a:r>
              <a:rPr lang="en-US" dirty="0"/>
              <a:t> – shows </a:t>
            </a:r>
            <a:r>
              <a:rPr lang="en-US" dirty="0" err="1"/>
              <a:t>LiSt</a:t>
            </a:r>
            <a:r>
              <a:rPr lang="en-US" dirty="0"/>
              <a:t> of files and sub-directories in current directory</a:t>
            </a:r>
          </a:p>
          <a:p>
            <a:r>
              <a:rPr lang="en-US" dirty="0" err="1">
                <a:solidFill>
                  <a:srgbClr val="0070C0"/>
                </a:solidFill>
              </a:rPr>
              <a:t>Mkdir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dirName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/>
              <a:t> – </a:t>
            </a:r>
            <a:r>
              <a:rPr lang="en-US" dirty="0" err="1"/>
              <a:t>MaKe</a:t>
            </a:r>
            <a:r>
              <a:rPr lang="en-US" dirty="0"/>
              <a:t> </a:t>
            </a:r>
            <a:r>
              <a:rPr lang="en-US" dirty="0" err="1"/>
              <a:t>DIRectory</a:t>
            </a:r>
            <a:endParaRPr lang="en-US" dirty="0"/>
          </a:p>
          <a:p>
            <a:r>
              <a:rPr lang="en-IN" dirty="0">
                <a:solidFill>
                  <a:srgbClr val="0070C0"/>
                </a:solidFill>
              </a:rPr>
              <a:t>touch &lt;</a:t>
            </a:r>
            <a:r>
              <a:rPr lang="en-IN" dirty="0" err="1">
                <a:solidFill>
                  <a:srgbClr val="0070C0"/>
                </a:solidFill>
              </a:rPr>
              <a:t>filename.extension</a:t>
            </a:r>
            <a:r>
              <a:rPr lang="en-IN" dirty="0">
                <a:solidFill>
                  <a:srgbClr val="0070C0"/>
                </a:solidFill>
              </a:rPr>
              <a:t>&gt; </a:t>
            </a:r>
            <a:r>
              <a:rPr lang="en-US" dirty="0"/>
              <a:t>–</a:t>
            </a:r>
            <a:r>
              <a:rPr lang="en-IN" dirty="0"/>
              <a:t> Creates file</a:t>
            </a:r>
          </a:p>
          <a:p>
            <a:r>
              <a:rPr lang="en-IN" dirty="0">
                <a:solidFill>
                  <a:srgbClr val="0070C0"/>
                </a:solidFill>
              </a:rPr>
              <a:t>rm &lt;filename&gt; </a:t>
            </a:r>
            <a:r>
              <a:rPr lang="en-US" dirty="0"/>
              <a:t>–</a:t>
            </a:r>
            <a:r>
              <a:rPr lang="en-IN" dirty="0"/>
              <a:t> </a:t>
            </a:r>
            <a:r>
              <a:rPr lang="en-IN" dirty="0" err="1"/>
              <a:t>ReMoves</a:t>
            </a:r>
            <a:r>
              <a:rPr lang="en-IN" dirty="0"/>
              <a:t> file</a:t>
            </a:r>
          </a:p>
          <a:p>
            <a:r>
              <a:rPr lang="en-IN" dirty="0" err="1">
                <a:solidFill>
                  <a:srgbClr val="0070C0"/>
                </a:solidFill>
              </a:rPr>
              <a:t>rmdir</a:t>
            </a:r>
            <a:r>
              <a:rPr lang="en-IN" dirty="0">
                <a:solidFill>
                  <a:srgbClr val="0070C0"/>
                </a:solidFill>
              </a:rPr>
              <a:t> &lt;</a:t>
            </a:r>
            <a:r>
              <a:rPr lang="en-IN" dirty="0" err="1">
                <a:solidFill>
                  <a:srgbClr val="0070C0"/>
                </a:solidFill>
              </a:rPr>
              <a:t>directoryName</a:t>
            </a:r>
            <a:r>
              <a:rPr lang="en-IN" dirty="0">
                <a:solidFill>
                  <a:srgbClr val="0070C0"/>
                </a:solidFill>
              </a:rPr>
              <a:t>&gt; </a:t>
            </a:r>
            <a:r>
              <a:rPr lang="en-US" dirty="0"/>
              <a:t>–</a:t>
            </a:r>
            <a:r>
              <a:rPr lang="en-IN" dirty="0"/>
              <a:t> </a:t>
            </a:r>
            <a:r>
              <a:rPr lang="en-IN" dirty="0" err="1"/>
              <a:t>ReMoves</a:t>
            </a:r>
            <a:r>
              <a:rPr lang="en-IN" dirty="0"/>
              <a:t> </a:t>
            </a:r>
            <a:r>
              <a:rPr lang="en-IN" dirty="0" err="1"/>
              <a:t>DIRectory</a:t>
            </a:r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mv &lt;source&gt; &lt;destination&gt; </a:t>
            </a:r>
            <a:r>
              <a:rPr lang="en-IN" dirty="0"/>
              <a:t>- </a:t>
            </a:r>
            <a:r>
              <a:rPr lang="en-IN" dirty="0" err="1"/>
              <a:t>MoVes</a:t>
            </a:r>
            <a:r>
              <a:rPr lang="en-IN" dirty="0"/>
              <a:t> or rename a file, folder.</a:t>
            </a:r>
          </a:p>
          <a:p>
            <a:r>
              <a:rPr lang="en-IN" dirty="0">
                <a:solidFill>
                  <a:srgbClr val="0070C0"/>
                </a:solidFill>
              </a:rPr>
              <a:t>clear</a:t>
            </a:r>
            <a:r>
              <a:rPr lang="en-IN" dirty="0"/>
              <a:t> – CLEAR screen</a:t>
            </a:r>
          </a:p>
          <a:p>
            <a:r>
              <a:rPr lang="en-IN" dirty="0">
                <a:solidFill>
                  <a:srgbClr val="0070C0"/>
                </a:solidFill>
              </a:rPr>
              <a:t>exit</a:t>
            </a:r>
            <a:r>
              <a:rPr lang="en-IN" dirty="0"/>
              <a:t> – EXIT the terminal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more information - https://git-scm.com/docs/git#_git_commands</a:t>
            </a:r>
          </a:p>
        </p:txBody>
      </p:sp>
    </p:spTree>
    <p:extLst>
      <p:ext uri="{BB962C8B-B14F-4D97-AF65-F5344CB8AC3E}">
        <p14:creationId xmlns:p14="http://schemas.microsoft.com/office/powerpoint/2010/main" val="27984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Tutorial</vt:lpstr>
      <vt:lpstr>What is Git ?</vt:lpstr>
      <vt:lpstr>Why Git ?</vt:lpstr>
      <vt:lpstr>Installing Git</vt:lpstr>
      <vt:lpstr>Git Commands –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Anubhav Pathak</dc:creator>
  <cp:lastModifiedBy>Anubhav Pathak</cp:lastModifiedBy>
  <cp:revision>4</cp:revision>
  <dcterms:created xsi:type="dcterms:W3CDTF">2022-12-15T17:47:46Z</dcterms:created>
  <dcterms:modified xsi:type="dcterms:W3CDTF">2023-02-24T05:51:22Z</dcterms:modified>
</cp:coreProperties>
</file>