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4" r:id="rId2"/>
    <p:sldId id="286" r:id="rId3"/>
    <p:sldId id="284" r:id="rId4"/>
    <p:sldId id="266" r:id="rId5"/>
    <p:sldId id="287" r:id="rId6"/>
    <p:sldId id="291" r:id="rId7"/>
    <p:sldId id="285" r:id="rId8"/>
    <p:sldId id="289" r:id="rId9"/>
    <p:sldId id="283" r:id="rId10"/>
    <p:sldId id="279" r:id="rId11"/>
    <p:sldId id="290" r:id="rId12"/>
    <p:sldId id="276" r:id="rId13"/>
    <p:sldId id="292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80" autoAdjust="0"/>
  </p:normalViewPr>
  <p:slideViewPr>
    <p:cSldViewPr showGuides="1">
      <p:cViewPr varScale="1">
        <p:scale>
          <a:sx n="81" d="100"/>
          <a:sy n="81" d="100"/>
        </p:scale>
        <p:origin x="754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DB361-D86B-482E-A228-D6425D7B00A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D28CC6-EE7C-45FA-A9CD-69A3060BC3DD}">
      <dgm:prSet phldrT="[Text]"/>
      <dgm:spPr/>
      <dgm:t>
        <a:bodyPr/>
        <a:lstStyle/>
        <a:p>
          <a:r>
            <a:rPr lang="en-US" dirty="0"/>
            <a:t>Science</a:t>
          </a:r>
          <a:endParaRPr lang="en-IN" dirty="0"/>
        </a:p>
      </dgm:t>
    </dgm:pt>
    <dgm:pt modelId="{3974F7D4-DEA5-42A5-801D-A856D3B0C34D}" type="parTrans" cxnId="{DAE3909D-98FC-4D00-B91F-784C0941A962}">
      <dgm:prSet/>
      <dgm:spPr/>
      <dgm:t>
        <a:bodyPr/>
        <a:lstStyle/>
        <a:p>
          <a:endParaRPr lang="en-IN"/>
        </a:p>
      </dgm:t>
    </dgm:pt>
    <dgm:pt modelId="{04AE0174-AAA9-4327-97AA-11106D4F633C}" type="sibTrans" cxnId="{DAE3909D-98FC-4D00-B91F-784C0941A962}">
      <dgm:prSet/>
      <dgm:spPr/>
      <dgm:t>
        <a:bodyPr/>
        <a:lstStyle/>
        <a:p>
          <a:endParaRPr lang="en-IN"/>
        </a:p>
      </dgm:t>
    </dgm:pt>
    <dgm:pt modelId="{53631D1A-CE63-42E1-B194-DE72F7D83C4A}">
      <dgm:prSet phldrT="[Text]"/>
      <dgm:spPr/>
      <dgm:t>
        <a:bodyPr/>
        <a:lstStyle/>
        <a:p>
          <a:r>
            <a:rPr lang="en-US" dirty="0"/>
            <a:t>Physics</a:t>
          </a:r>
          <a:endParaRPr lang="en-IN" dirty="0"/>
        </a:p>
      </dgm:t>
    </dgm:pt>
    <dgm:pt modelId="{63CFA439-A3D1-413C-B37F-B3E722C2B7A6}" type="parTrans" cxnId="{FA1A4F06-AEDC-4D3D-A91F-9191FC4856D0}">
      <dgm:prSet/>
      <dgm:spPr/>
      <dgm:t>
        <a:bodyPr/>
        <a:lstStyle/>
        <a:p>
          <a:endParaRPr lang="en-IN"/>
        </a:p>
      </dgm:t>
    </dgm:pt>
    <dgm:pt modelId="{4A299FCB-038F-4E14-8267-73039A2D2074}" type="sibTrans" cxnId="{FA1A4F06-AEDC-4D3D-A91F-9191FC4856D0}">
      <dgm:prSet/>
      <dgm:spPr/>
      <dgm:t>
        <a:bodyPr/>
        <a:lstStyle/>
        <a:p>
          <a:endParaRPr lang="en-IN"/>
        </a:p>
      </dgm:t>
    </dgm:pt>
    <dgm:pt modelId="{DF514DAE-7E1F-4931-8711-B790716795D1}">
      <dgm:prSet phldrT="[Text]"/>
      <dgm:spPr/>
      <dgm:t>
        <a:bodyPr/>
        <a:lstStyle/>
        <a:p>
          <a:r>
            <a:rPr lang="en-US" dirty="0"/>
            <a:t>Optics</a:t>
          </a:r>
          <a:endParaRPr lang="en-IN" dirty="0"/>
        </a:p>
      </dgm:t>
    </dgm:pt>
    <dgm:pt modelId="{107DB8DD-6D01-48B2-9F35-545B7825B633}" type="parTrans" cxnId="{99CB8CDE-D70D-4983-81A7-3E79F595D432}">
      <dgm:prSet/>
      <dgm:spPr/>
      <dgm:t>
        <a:bodyPr/>
        <a:lstStyle/>
        <a:p>
          <a:endParaRPr lang="en-IN"/>
        </a:p>
      </dgm:t>
    </dgm:pt>
    <dgm:pt modelId="{EA507448-C354-4A58-B30C-5EE1BEB1B802}" type="sibTrans" cxnId="{99CB8CDE-D70D-4983-81A7-3E79F595D432}">
      <dgm:prSet/>
      <dgm:spPr/>
      <dgm:t>
        <a:bodyPr/>
        <a:lstStyle/>
        <a:p>
          <a:endParaRPr lang="en-IN"/>
        </a:p>
      </dgm:t>
    </dgm:pt>
    <dgm:pt modelId="{49F1A46F-ECC7-4500-9224-DF6D0966B0D3}">
      <dgm:prSet phldrT="[Text]"/>
      <dgm:spPr/>
      <dgm:t>
        <a:bodyPr/>
        <a:lstStyle/>
        <a:p>
          <a:r>
            <a:rPr lang="en-US" dirty="0"/>
            <a:t>Mechanics</a:t>
          </a:r>
          <a:endParaRPr lang="en-IN" dirty="0"/>
        </a:p>
      </dgm:t>
    </dgm:pt>
    <dgm:pt modelId="{0DB26AC6-39DD-407C-AA56-83AFDFE743CA}" type="parTrans" cxnId="{7A44B9EA-6BD7-4FA3-BCDE-E3B5F6DFD21E}">
      <dgm:prSet/>
      <dgm:spPr/>
      <dgm:t>
        <a:bodyPr/>
        <a:lstStyle/>
        <a:p>
          <a:endParaRPr lang="en-IN"/>
        </a:p>
      </dgm:t>
    </dgm:pt>
    <dgm:pt modelId="{757F70C5-E3D9-4465-8DA9-84AC3FD41314}" type="sibTrans" cxnId="{7A44B9EA-6BD7-4FA3-BCDE-E3B5F6DFD21E}">
      <dgm:prSet/>
      <dgm:spPr/>
      <dgm:t>
        <a:bodyPr/>
        <a:lstStyle/>
        <a:p>
          <a:endParaRPr lang="en-IN"/>
        </a:p>
      </dgm:t>
    </dgm:pt>
    <dgm:pt modelId="{330070E3-ACD6-490E-8976-6E37639C5987}">
      <dgm:prSet phldrT="[Text]"/>
      <dgm:spPr/>
      <dgm:t>
        <a:bodyPr/>
        <a:lstStyle/>
        <a:p>
          <a:r>
            <a:rPr lang="en-US" dirty="0"/>
            <a:t>Chemistry</a:t>
          </a:r>
          <a:endParaRPr lang="en-IN" dirty="0"/>
        </a:p>
      </dgm:t>
    </dgm:pt>
    <dgm:pt modelId="{1BC06993-8509-45A2-A765-BEB379504936}" type="parTrans" cxnId="{4C7CB6D1-41CE-4167-9EBF-DAA16A8C2297}">
      <dgm:prSet/>
      <dgm:spPr/>
      <dgm:t>
        <a:bodyPr/>
        <a:lstStyle/>
        <a:p>
          <a:endParaRPr lang="en-IN"/>
        </a:p>
      </dgm:t>
    </dgm:pt>
    <dgm:pt modelId="{02196544-95A6-471D-BAF8-9AAD6B280DF0}" type="sibTrans" cxnId="{4C7CB6D1-41CE-4167-9EBF-DAA16A8C2297}">
      <dgm:prSet/>
      <dgm:spPr/>
      <dgm:t>
        <a:bodyPr/>
        <a:lstStyle/>
        <a:p>
          <a:endParaRPr lang="en-IN"/>
        </a:p>
      </dgm:t>
    </dgm:pt>
    <dgm:pt modelId="{C3EA5557-C508-43B7-B24F-6B1F17D33229}">
      <dgm:prSet phldrT="[Text]"/>
      <dgm:spPr/>
      <dgm:t>
        <a:bodyPr/>
        <a:lstStyle/>
        <a:p>
          <a:r>
            <a:rPr lang="en-US" dirty="0"/>
            <a:t>Stoichiometry</a:t>
          </a:r>
        </a:p>
      </dgm:t>
    </dgm:pt>
    <dgm:pt modelId="{A390000A-A897-43E8-A544-E0F02781A661}" type="parTrans" cxnId="{0BA6524A-D16F-487F-8021-1499752D0912}">
      <dgm:prSet/>
      <dgm:spPr/>
      <dgm:t>
        <a:bodyPr/>
        <a:lstStyle/>
        <a:p>
          <a:endParaRPr lang="en-IN"/>
        </a:p>
      </dgm:t>
    </dgm:pt>
    <dgm:pt modelId="{7CB6FD5D-7BED-41ED-A810-E35712E93390}" type="sibTrans" cxnId="{0BA6524A-D16F-487F-8021-1499752D0912}">
      <dgm:prSet/>
      <dgm:spPr/>
      <dgm:t>
        <a:bodyPr/>
        <a:lstStyle/>
        <a:p>
          <a:endParaRPr lang="en-IN"/>
        </a:p>
      </dgm:t>
    </dgm:pt>
    <dgm:pt modelId="{8B17B289-A042-4A1A-959D-8ECE2831D921}" type="pres">
      <dgm:prSet presAssocID="{893DB361-D86B-482E-A228-D6425D7B00A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EB42BE-8E3C-4517-9871-9AC8998F3835}" type="pres">
      <dgm:prSet presAssocID="{ACD28CC6-EE7C-45FA-A9CD-69A3060BC3DD}" presName="root1" presStyleCnt="0"/>
      <dgm:spPr/>
    </dgm:pt>
    <dgm:pt modelId="{437AE63E-A59A-4CE9-9986-C2E3E558DE08}" type="pres">
      <dgm:prSet presAssocID="{ACD28CC6-EE7C-45FA-A9CD-69A3060BC3DD}" presName="LevelOneTextNode" presStyleLbl="node0" presStyleIdx="0" presStyleCnt="1">
        <dgm:presLayoutVars>
          <dgm:chPref val="3"/>
        </dgm:presLayoutVars>
      </dgm:prSet>
      <dgm:spPr/>
    </dgm:pt>
    <dgm:pt modelId="{4654F479-A10A-45F9-8421-D4FC2E5D4660}" type="pres">
      <dgm:prSet presAssocID="{ACD28CC6-EE7C-45FA-A9CD-69A3060BC3DD}" presName="level2hierChild" presStyleCnt="0"/>
      <dgm:spPr/>
    </dgm:pt>
    <dgm:pt modelId="{B82DD5A5-37A4-41EB-B627-F52F0EB9868C}" type="pres">
      <dgm:prSet presAssocID="{63CFA439-A3D1-413C-B37F-B3E722C2B7A6}" presName="conn2-1" presStyleLbl="parChTrans1D2" presStyleIdx="0" presStyleCnt="2"/>
      <dgm:spPr/>
    </dgm:pt>
    <dgm:pt modelId="{C6F46D8D-A90E-4390-8FC6-272431C608D8}" type="pres">
      <dgm:prSet presAssocID="{63CFA439-A3D1-413C-B37F-B3E722C2B7A6}" presName="connTx" presStyleLbl="parChTrans1D2" presStyleIdx="0" presStyleCnt="2"/>
      <dgm:spPr/>
    </dgm:pt>
    <dgm:pt modelId="{E2F7E664-06C8-447C-87CC-BAB906F91644}" type="pres">
      <dgm:prSet presAssocID="{53631D1A-CE63-42E1-B194-DE72F7D83C4A}" presName="root2" presStyleCnt="0"/>
      <dgm:spPr/>
    </dgm:pt>
    <dgm:pt modelId="{25FBE493-3C89-46F9-8C38-DBE49822CF01}" type="pres">
      <dgm:prSet presAssocID="{53631D1A-CE63-42E1-B194-DE72F7D83C4A}" presName="LevelTwoTextNode" presStyleLbl="node2" presStyleIdx="0" presStyleCnt="2">
        <dgm:presLayoutVars>
          <dgm:chPref val="3"/>
        </dgm:presLayoutVars>
      </dgm:prSet>
      <dgm:spPr/>
    </dgm:pt>
    <dgm:pt modelId="{324F0825-ABB7-454E-B4DA-F2541E9ED649}" type="pres">
      <dgm:prSet presAssocID="{53631D1A-CE63-42E1-B194-DE72F7D83C4A}" presName="level3hierChild" presStyleCnt="0"/>
      <dgm:spPr/>
    </dgm:pt>
    <dgm:pt modelId="{4FD98EB9-F5FC-431E-8E10-C9D7A9A6A457}" type="pres">
      <dgm:prSet presAssocID="{107DB8DD-6D01-48B2-9F35-545B7825B633}" presName="conn2-1" presStyleLbl="parChTrans1D3" presStyleIdx="0" presStyleCnt="3"/>
      <dgm:spPr/>
    </dgm:pt>
    <dgm:pt modelId="{7874D1FF-B5DB-43C3-A474-B3A5E3AE8F15}" type="pres">
      <dgm:prSet presAssocID="{107DB8DD-6D01-48B2-9F35-545B7825B633}" presName="connTx" presStyleLbl="parChTrans1D3" presStyleIdx="0" presStyleCnt="3"/>
      <dgm:spPr/>
    </dgm:pt>
    <dgm:pt modelId="{16529AC1-271B-4D33-9824-CB60BC016E3B}" type="pres">
      <dgm:prSet presAssocID="{DF514DAE-7E1F-4931-8711-B790716795D1}" presName="root2" presStyleCnt="0"/>
      <dgm:spPr/>
    </dgm:pt>
    <dgm:pt modelId="{657542B8-18EB-45C2-B83D-EDB22F7B526E}" type="pres">
      <dgm:prSet presAssocID="{DF514DAE-7E1F-4931-8711-B790716795D1}" presName="LevelTwoTextNode" presStyleLbl="node3" presStyleIdx="0" presStyleCnt="3">
        <dgm:presLayoutVars>
          <dgm:chPref val="3"/>
        </dgm:presLayoutVars>
      </dgm:prSet>
      <dgm:spPr/>
    </dgm:pt>
    <dgm:pt modelId="{394C9B74-F639-40A1-B4E8-9E1E1B15DDE2}" type="pres">
      <dgm:prSet presAssocID="{DF514DAE-7E1F-4931-8711-B790716795D1}" presName="level3hierChild" presStyleCnt="0"/>
      <dgm:spPr/>
    </dgm:pt>
    <dgm:pt modelId="{753C2E59-A246-4475-807F-E649EF89FCD4}" type="pres">
      <dgm:prSet presAssocID="{0DB26AC6-39DD-407C-AA56-83AFDFE743CA}" presName="conn2-1" presStyleLbl="parChTrans1D3" presStyleIdx="1" presStyleCnt="3"/>
      <dgm:spPr/>
    </dgm:pt>
    <dgm:pt modelId="{9B118FB1-F2C1-4690-BACD-EB22ACF0237A}" type="pres">
      <dgm:prSet presAssocID="{0DB26AC6-39DD-407C-AA56-83AFDFE743CA}" presName="connTx" presStyleLbl="parChTrans1D3" presStyleIdx="1" presStyleCnt="3"/>
      <dgm:spPr/>
    </dgm:pt>
    <dgm:pt modelId="{9ED6D735-F6C6-4463-9B7E-00F6781EC90F}" type="pres">
      <dgm:prSet presAssocID="{49F1A46F-ECC7-4500-9224-DF6D0966B0D3}" presName="root2" presStyleCnt="0"/>
      <dgm:spPr/>
    </dgm:pt>
    <dgm:pt modelId="{9116B35E-0FFE-4421-8FC2-C3346AD34DD6}" type="pres">
      <dgm:prSet presAssocID="{49F1A46F-ECC7-4500-9224-DF6D0966B0D3}" presName="LevelTwoTextNode" presStyleLbl="node3" presStyleIdx="1" presStyleCnt="3">
        <dgm:presLayoutVars>
          <dgm:chPref val="3"/>
        </dgm:presLayoutVars>
      </dgm:prSet>
      <dgm:spPr/>
    </dgm:pt>
    <dgm:pt modelId="{AC47A2A0-C523-411A-A78B-1537E2A4CA89}" type="pres">
      <dgm:prSet presAssocID="{49F1A46F-ECC7-4500-9224-DF6D0966B0D3}" presName="level3hierChild" presStyleCnt="0"/>
      <dgm:spPr/>
    </dgm:pt>
    <dgm:pt modelId="{59745F2F-AF46-4BA3-BC45-38967A07D9A9}" type="pres">
      <dgm:prSet presAssocID="{1BC06993-8509-45A2-A765-BEB379504936}" presName="conn2-1" presStyleLbl="parChTrans1D2" presStyleIdx="1" presStyleCnt="2"/>
      <dgm:spPr/>
    </dgm:pt>
    <dgm:pt modelId="{84F3ACFF-BB27-4C8A-BE6B-050274BFCB87}" type="pres">
      <dgm:prSet presAssocID="{1BC06993-8509-45A2-A765-BEB379504936}" presName="connTx" presStyleLbl="parChTrans1D2" presStyleIdx="1" presStyleCnt="2"/>
      <dgm:spPr/>
    </dgm:pt>
    <dgm:pt modelId="{0AEED0E2-B940-4486-84CB-AD7BAEDA893A}" type="pres">
      <dgm:prSet presAssocID="{330070E3-ACD6-490E-8976-6E37639C5987}" presName="root2" presStyleCnt="0"/>
      <dgm:spPr/>
    </dgm:pt>
    <dgm:pt modelId="{E7E3E534-8911-4092-AF63-BC7D844D31EC}" type="pres">
      <dgm:prSet presAssocID="{330070E3-ACD6-490E-8976-6E37639C5987}" presName="LevelTwoTextNode" presStyleLbl="node2" presStyleIdx="1" presStyleCnt="2">
        <dgm:presLayoutVars>
          <dgm:chPref val="3"/>
        </dgm:presLayoutVars>
      </dgm:prSet>
      <dgm:spPr/>
    </dgm:pt>
    <dgm:pt modelId="{4CD0CAF8-057E-4039-8DED-BA33793F402C}" type="pres">
      <dgm:prSet presAssocID="{330070E3-ACD6-490E-8976-6E37639C5987}" presName="level3hierChild" presStyleCnt="0"/>
      <dgm:spPr/>
    </dgm:pt>
    <dgm:pt modelId="{66FA73CE-4492-494D-B622-E9AC4D3D0922}" type="pres">
      <dgm:prSet presAssocID="{A390000A-A897-43E8-A544-E0F02781A661}" presName="conn2-1" presStyleLbl="parChTrans1D3" presStyleIdx="2" presStyleCnt="3"/>
      <dgm:spPr/>
    </dgm:pt>
    <dgm:pt modelId="{CCB168BA-24FC-49A3-958D-AE877D0C7589}" type="pres">
      <dgm:prSet presAssocID="{A390000A-A897-43E8-A544-E0F02781A661}" presName="connTx" presStyleLbl="parChTrans1D3" presStyleIdx="2" presStyleCnt="3"/>
      <dgm:spPr/>
    </dgm:pt>
    <dgm:pt modelId="{D3FEBE96-0C81-4D5E-8020-8CA6580492FA}" type="pres">
      <dgm:prSet presAssocID="{C3EA5557-C508-43B7-B24F-6B1F17D33229}" presName="root2" presStyleCnt="0"/>
      <dgm:spPr/>
    </dgm:pt>
    <dgm:pt modelId="{E615501D-CD72-4186-AD30-AE8A4B6ED890}" type="pres">
      <dgm:prSet presAssocID="{C3EA5557-C508-43B7-B24F-6B1F17D33229}" presName="LevelTwoTextNode" presStyleLbl="node3" presStyleIdx="2" presStyleCnt="3">
        <dgm:presLayoutVars>
          <dgm:chPref val="3"/>
        </dgm:presLayoutVars>
      </dgm:prSet>
      <dgm:spPr/>
    </dgm:pt>
    <dgm:pt modelId="{D0751F9C-2371-4867-A6E4-4EE763BC1927}" type="pres">
      <dgm:prSet presAssocID="{C3EA5557-C508-43B7-B24F-6B1F17D33229}" presName="level3hierChild" presStyleCnt="0"/>
      <dgm:spPr/>
    </dgm:pt>
  </dgm:ptLst>
  <dgm:cxnLst>
    <dgm:cxn modelId="{FA1A4F06-AEDC-4D3D-A91F-9191FC4856D0}" srcId="{ACD28CC6-EE7C-45FA-A9CD-69A3060BC3DD}" destId="{53631D1A-CE63-42E1-B194-DE72F7D83C4A}" srcOrd="0" destOrd="0" parTransId="{63CFA439-A3D1-413C-B37F-B3E722C2B7A6}" sibTransId="{4A299FCB-038F-4E14-8267-73039A2D2074}"/>
    <dgm:cxn modelId="{F9BA9011-10AA-4281-8612-5ADC67A2D411}" type="presOf" srcId="{A390000A-A897-43E8-A544-E0F02781A661}" destId="{CCB168BA-24FC-49A3-958D-AE877D0C7589}" srcOrd="1" destOrd="0" presId="urn:microsoft.com/office/officeart/2005/8/layout/hierarchy2"/>
    <dgm:cxn modelId="{A938E212-BE9B-43F0-923D-E25E3B86E746}" type="presOf" srcId="{893DB361-D86B-482E-A228-D6425D7B00A2}" destId="{8B17B289-A042-4A1A-959D-8ECE2831D921}" srcOrd="0" destOrd="0" presId="urn:microsoft.com/office/officeart/2005/8/layout/hierarchy2"/>
    <dgm:cxn modelId="{C71EE615-3CCE-4E28-8E68-4BECD61D981F}" type="presOf" srcId="{0DB26AC6-39DD-407C-AA56-83AFDFE743CA}" destId="{9B118FB1-F2C1-4690-BACD-EB22ACF0237A}" srcOrd="1" destOrd="0" presId="urn:microsoft.com/office/officeart/2005/8/layout/hierarchy2"/>
    <dgm:cxn modelId="{77C6522D-369D-4B16-94CC-22857B95BA90}" type="presOf" srcId="{63CFA439-A3D1-413C-B37F-B3E722C2B7A6}" destId="{C6F46D8D-A90E-4390-8FC6-272431C608D8}" srcOrd="1" destOrd="0" presId="urn:microsoft.com/office/officeart/2005/8/layout/hierarchy2"/>
    <dgm:cxn modelId="{4BC7F961-278A-47F0-9ACE-094FFC4A8A2B}" type="presOf" srcId="{63CFA439-A3D1-413C-B37F-B3E722C2B7A6}" destId="{B82DD5A5-37A4-41EB-B627-F52F0EB9868C}" srcOrd="0" destOrd="0" presId="urn:microsoft.com/office/officeart/2005/8/layout/hierarchy2"/>
    <dgm:cxn modelId="{EC817947-F926-4768-A75E-844CC92EAD0D}" type="presOf" srcId="{0DB26AC6-39DD-407C-AA56-83AFDFE743CA}" destId="{753C2E59-A246-4475-807F-E649EF89FCD4}" srcOrd="0" destOrd="0" presId="urn:microsoft.com/office/officeart/2005/8/layout/hierarchy2"/>
    <dgm:cxn modelId="{0BA6524A-D16F-487F-8021-1499752D0912}" srcId="{330070E3-ACD6-490E-8976-6E37639C5987}" destId="{C3EA5557-C508-43B7-B24F-6B1F17D33229}" srcOrd="0" destOrd="0" parTransId="{A390000A-A897-43E8-A544-E0F02781A661}" sibTransId="{7CB6FD5D-7BED-41ED-A810-E35712E93390}"/>
    <dgm:cxn modelId="{2E64096C-18B9-4AD8-B9C1-BB86B1029AA0}" type="presOf" srcId="{1BC06993-8509-45A2-A765-BEB379504936}" destId="{84F3ACFF-BB27-4C8A-BE6B-050274BFCB87}" srcOrd="1" destOrd="0" presId="urn:microsoft.com/office/officeart/2005/8/layout/hierarchy2"/>
    <dgm:cxn modelId="{4DDB576E-5D11-4C85-8F33-0C9B1251967A}" type="presOf" srcId="{330070E3-ACD6-490E-8976-6E37639C5987}" destId="{E7E3E534-8911-4092-AF63-BC7D844D31EC}" srcOrd="0" destOrd="0" presId="urn:microsoft.com/office/officeart/2005/8/layout/hierarchy2"/>
    <dgm:cxn modelId="{F2428C75-C71C-4DC1-B115-31C068CE014F}" type="presOf" srcId="{1BC06993-8509-45A2-A765-BEB379504936}" destId="{59745F2F-AF46-4BA3-BC45-38967A07D9A9}" srcOrd="0" destOrd="0" presId="urn:microsoft.com/office/officeart/2005/8/layout/hierarchy2"/>
    <dgm:cxn modelId="{1A759E96-B728-4FDB-ABF5-EC403AFA9663}" type="presOf" srcId="{107DB8DD-6D01-48B2-9F35-545B7825B633}" destId="{7874D1FF-B5DB-43C3-A474-B3A5E3AE8F15}" srcOrd="1" destOrd="0" presId="urn:microsoft.com/office/officeart/2005/8/layout/hierarchy2"/>
    <dgm:cxn modelId="{43508597-47EB-4953-957D-4CAE8CD1262A}" type="presOf" srcId="{A390000A-A897-43E8-A544-E0F02781A661}" destId="{66FA73CE-4492-494D-B622-E9AC4D3D0922}" srcOrd="0" destOrd="0" presId="urn:microsoft.com/office/officeart/2005/8/layout/hierarchy2"/>
    <dgm:cxn modelId="{DAE3909D-98FC-4D00-B91F-784C0941A962}" srcId="{893DB361-D86B-482E-A228-D6425D7B00A2}" destId="{ACD28CC6-EE7C-45FA-A9CD-69A3060BC3DD}" srcOrd="0" destOrd="0" parTransId="{3974F7D4-DEA5-42A5-801D-A856D3B0C34D}" sibTransId="{04AE0174-AAA9-4327-97AA-11106D4F633C}"/>
    <dgm:cxn modelId="{DF28A3A7-BF5C-409A-B456-F8F1093D44C6}" type="presOf" srcId="{49F1A46F-ECC7-4500-9224-DF6D0966B0D3}" destId="{9116B35E-0FFE-4421-8FC2-C3346AD34DD6}" srcOrd="0" destOrd="0" presId="urn:microsoft.com/office/officeart/2005/8/layout/hierarchy2"/>
    <dgm:cxn modelId="{CA47B9B2-7DB3-433F-8C1D-0C4A107E59BA}" type="presOf" srcId="{107DB8DD-6D01-48B2-9F35-545B7825B633}" destId="{4FD98EB9-F5FC-431E-8E10-C9D7A9A6A457}" srcOrd="0" destOrd="0" presId="urn:microsoft.com/office/officeart/2005/8/layout/hierarchy2"/>
    <dgm:cxn modelId="{6499CFC7-9549-4FD9-A894-230735B11E3B}" type="presOf" srcId="{53631D1A-CE63-42E1-B194-DE72F7D83C4A}" destId="{25FBE493-3C89-46F9-8C38-DBE49822CF01}" srcOrd="0" destOrd="0" presId="urn:microsoft.com/office/officeart/2005/8/layout/hierarchy2"/>
    <dgm:cxn modelId="{7E858CCA-E0C3-4F6B-88CD-B05B96469B07}" type="presOf" srcId="{C3EA5557-C508-43B7-B24F-6B1F17D33229}" destId="{E615501D-CD72-4186-AD30-AE8A4B6ED890}" srcOrd="0" destOrd="0" presId="urn:microsoft.com/office/officeart/2005/8/layout/hierarchy2"/>
    <dgm:cxn modelId="{4C7CB6D1-41CE-4167-9EBF-DAA16A8C2297}" srcId="{ACD28CC6-EE7C-45FA-A9CD-69A3060BC3DD}" destId="{330070E3-ACD6-490E-8976-6E37639C5987}" srcOrd="1" destOrd="0" parTransId="{1BC06993-8509-45A2-A765-BEB379504936}" sibTransId="{02196544-95A6-471D-BAF8-9AAD6B280DF0}"/>
    <dgm:cxn modelId="{B4DEF5D1-3A1D-462B-B7AD-1193CABE96CD}" type="presOf" srcId="{DF514DAE-7E1F-4931-8711-B790716795D1}" destId="{657542B8-18EB-45C2-B83D-EDB22F7B526E}" srcOrd="0" destOrd="0" presId="urn:microsoft.com/office/officeart/2005/8/layout/hierarchy2"/>
    <dgm:cxn modelId="{99CB8CDE-D70D-4983-81A7-3E79F595D432}" srcId="{53631D1A-CE63-42E1-B194-DE72F7D83C4A}" destId="{DF514DAE-7E1F-4931-8711-B790716795D1}" srcOrd="0" destOrd="0" parTransId="{107DB8DD-6D01-48B2-9F35-545B7825B633}" sibTransId="{EA507448-C354-4A58-B30C-5EE1BEB1B802}"/>
    <dgm:cxn modelId="{438EB3E1-774C-4079-AAA1-5EC17D926EF8}" type="presOf" srcId="{ACD28CC6-EE7C-45FA-A9CD-69A3060BC3DD}" destId="{437AE63E-A59A-4CE9-9986-C2E3E558DE08}" srcOrd="0" destOrd="0" presId="urn:microsoft.com/office/officeart/2005/8/layout/hierarchy2"/>
    <dgm:cxn modelId="{7A44B9EA-6BD7-4FA3-BCDE-E3B5F6DFD21E}" srcId="{53631D1A-CE63-42E1-B194-DE72F7D83C4A}" destId="{49F1A46F-ECC7-4500-9224-DF6D0966B0D3}" srcOrd="1" destOrd="0" parTransId="{0DB26AC6-39DD-407C-AA56-83AFDFE743CA}" sibTransId="{757F70C5-E3D9-4465-8DA9-84AC3FD41314}"/>
    <dgm:cxn modelId="{0BAF72F5-C5AB-46F1-B14F-E6A268DFED7B}" type="presParOf" srcId="{8B17B289-A042-4A1A-959D-8ECE2831D921}" destId="{70EB42BE-8E3C-4517-9871-9AC8998F3835}" srcOrd="0" destOrd="0" presId="urn:microsoft.com/office/officeart/2005/8/layout/hierarchy2"/>
    <dgm:cxn modelId="{8E8EE71C-673D-4650-AB5B-61AAE07B9F1A}" type="presParOf" srcId="{70EB42BE-8E3C-4517-9871-9AC8998F3835}" destId="{437AE63E-A59A-4CE9-9986-C2E3E558DE08}" srcOrd="0" destOrd="0" presId="urn:microsoft.com/office/officeart/2005/8/layout/hierarchy2"/>
    <dgm:cxn modelId="{29F8193B-9E35-41FE-93E6-985F0C06CDDC}" type="presParOf" srcId="{70EB42BE-8E3C-4517-9871-9AC8998F3835}" destId="{4654F479-A10A-45F9-8421-D4FC2E5D4660}" srcOrd="1" destOrd="0" presId="urn:microsoft.com/office/officeart/2005/8/layout/hierarchy2"/>
    <dgm:cxn modelId="{69D1B38E-EB22-479C-8368-9056DD467729}" type="presParOf" srcId="{4654F479-A10A-45F9-8421-D4FC2E5D4660}" destId="{B82DD5A5-37A4-41EB-B627-F52F0EB9868C}" srcOrd="0" destOrd="0" presId="urn:microsoft.com/office/officeart/2005/8/layout/hierarchy2"/>
    <dgm:cxn modelId="{73385C8E-A109-4B57-BA07-EEFFCD7DF964}" type="presParOf" srcId="{B82DD5A5-37A4-41EB-B627-F52F0EB9868C}" destId="{C6F46D8D-A90E-4390-8FC6-272431C608D8}" srcOrd="0" destOrd="0" presId="urn:microsoft.com/office/officeart/2005/8/layout/hierarchy2"/>
    <dgm:cxn modelId="{14C481A4-0B66-449E-BA48-F88350BC19DD}" type="presParOf" srcId="{4654F479-A10A-45F9-8421-D4FC2E5D4660}" destId="{E2F7E664-06C8-447C-87CC-BAB906F91644}" srcOrd="1" destOrd="0" presId="urn:microsoft.com/office/officeart/2005/8/layout/hierarchy2"/>
    <dgm:cxn modelId="{ED30D864-492C-46BD-ABE7-7C3F12251ABA}" type="presParOf" srcId="{E2F7E664-06C8-447C-87CC-BAB906F91644}" destId="{25FBE493-3C89-46F9-8C38-DBE49822CF01}" srcOrd="0" destOrd="0" presId="urn:microsoft.com/office/officeart/2005/8/layout/hierarchy2"/>
    <dgm:cxn modelId="{E8660E55-43FE-4E12-9C0F-CDF427F0AB22}" type="presParOf" srcId="{E2F7E664-06C8-447C-87CC-BAB906F91644}" destId="{324F0825-ABB7-454E-B4DA-F2541E9ED649}" srcOrd="1" destOrd="0" presId="urn:microsoft.com/office/officeart/2005/8/layout/hierarchy2"/>
    <dgm:cxn modelId="{8F6DBAE4-3A35-447A-8036-7D70716284DF}" type="presParOf" srcId="{324F0825-ABB7-454E-B4DA-F2541E9ED649}" destId="{4FD98EB9-F5FC-431E-8E10-C9D7A9A6A457}" srcOrd="0" destOrd="0" presId="urn:microsoft.com/office/officeart/2005/8/layout/hierarchy2"/>
    <dgm:cxn modelId="{F6ABFA41-C9A6-48B8-A8E0-D6D51908BF94}" type="presParOf" srcId="{4FD98EB9-F5FC-431E-8E10-C9D7A9A6A457}" destId="{7874D1FF-B5DB-43C3-A474-B3A5E3AE8F15}" srcOrd="0" destOrd="0" presId="urn:microsoft.com/office/officeart/2005/8/layout/hierarchy2"/>
    <dgm:cxn modelId="{4F21981F-1AFF-4735-892B-5EEE59F38AFB}" type="presParOf" srcId="{324F0825-ABB7-454E-B4DA-F2541E9ED649}" destId="{16529AC1-271B-4D33-9824-CB60BC016E3B}" srcOrd="1" destOrd="0" presId="urn:microsoft.com/office/officeart/2005/8/layout/hierarchy2"/>
    <dgm:cxn modelId="{E3216507-2CC5-42A9-965D-2EB5F5E092F9}" type="presParOf" srcId="{16529AC1-271B-4D33-9824-CB60BC016E3B}" destId="{657542B8-18EB-45C2-B83D-EDB22F7B526E}" srcOrd="0" destOrd="0" presId="urn:microsoft.com/office/officeart/2005/8/layout/hierarchy2"/>
    <dgm:cxn modelId="{BB5546FC-10B3-4BDF-BBB5-636FA23B347D}" type="presParOf" srcId="{16529AC1-271B-4D33-9824-CB60BC016E3B}" destId="{394C9B74-F639-40A1-B4E8-9E1E1B15DDE2}" srcOrd="1" destOrd="0" presId="urn:microsoft.com/office/officeart/2005/8/layout/hierarchy2"/>
    <dgm:cxn modelId="{E6845861-E6AC-484E-8F9B-07540721FA8B}" type="presParOf" srcId="{324F0825-ABB7-454E-B4DA-F2541E9ED649}" destId="{753C2E59-A246-4475-807F-E649EF89FCD4}" srcOrd="2" destOrd="0" presId="urn:microsoft.com/office/officeart/2005/8/layout/hierarchy2"/>
    <dgm:cxn modelId="{598109F1-DAB4-4EBD-952C-93CC0701B168}" type="presParOf" srcId="{753C2E59-A246-4475-807F-E649EF89FCD4}" destId="{9B118FB1-F2C1-4690-BACD-EB22ACF0237A}" srcOrd="0" destOrd="0" presId="urn:microsoft.com/office/officeart/2005/8/layout/hierarchy2"/>
    <dgm:cxn modelId="{412FD51E-B782-4B02-A1E1-E4E39476AF43}" type="presParOf" srcId="{324F0825-ABB7-454E-B4DA-F2541E9ED649}" destId="{9ED6D735-F6C6-4463-9B7E-00F6781EC90F}" srcOrd="3" destOrd="0" presId="urn:microsoft.com/office/officeart/2005/8/layout/hierarchy2"/>
    <dgm:cxn modelId="{7B544366-D4F8-40F5-9824-95CAA7FA4C91}" type="presParOf" srcId="{9ED6D735-F6C6-4463-9B7E-00F6781EC90F}" destId="{9116B35E-0FFE-4421-8FC2-C3346AD34DD6}" srcOrd="0" destOrd="0" presId="urn:microsoft.com/office/officeart/2005/8/layout/hierarchy2"/>
    <dgm:cxn modelId="{92972696-1117-4F54-A253-92FF944AED59}" type="presParOf" srcId="{9ED6D735-F6C6-4463-9B7E-00F6781EC90F}" destId="{AC47A2A0-C523-411A-A78B-1537E2A4CA89}" srcOrd="1" destOrd="0" presId="urn:microsoft.com/office/officeart/2005/8/layout/hierarchy2"/>
    <dgm:cxn modelId="{BD4ABE29-DB6E-494F-ABB2-613176FB8B4F}" type="presParOf" srcId="{4654F479-A10A-45F9-8421-D4FC2E5D4660}" destId="{59745F2F-AF46-4BA3-BC45-38967A07D9A9}" srcOrd="2" destOrd="0" presId="urn:microsoft.com/office/officeart/2005/8/layout/hierarchy2"/>
    <dgm:cxn modelId="{4A16F618-A038-49D8-8954-FBB6C7A6B695}" type="presParOf" srcId="{59745F2F-AF46-4BA3-BC45-38967A07D9A9}" destId="{84F3ACFF-BB27-4C8A-BE6B-050274BFCB87}" srcOrd="0" destOrd="0" presId="urn:microsoft.com/office/officeart/2005/8/layout/hierarchy2"/>
    <dgm:cxn modelId="{BFC15793-A0C6-4165-9623-E211BD9C1043}" type="presParOf" srcId="{4654F479-A10A-45F9-8421-D4FC2E5D4660}" destId="{0AEED0E2-B940-4486-84CB-AD7BAEDA893A}" srcOrd="3" destOrd="0" presId="urn:microsoft.com/office/officeart/2005/8/layout/hierarchy2"/>
    <dgm:cxn modelId="{B9F0ADEA-05E6-4A2F-9954-28AA7332686B}" type="presParOf" srcId="{0AEED0E2-B940-4486-84CB-AD7BAEDA893A}" destId="{E7E3E534-8911-4092-AF63-BC7D844D31EC}" srcOrd="0" destOrd="0" presId="urn:microsoft.com/office/officeart/2005/8/layout/hierarchy2"/>
    <dgm:cxn modelId="{ABE07306-E5DE-4EF7-8391-F5864EE539D6}" type="presParOf" srcId="{0AEED0E2-B940-4486-84CB-AD7BAEDA893A}" destId="{4CD0CAF8-057E-4039-8DED-BA33793F402C}" srcOrd="1" destOrd="0" presId="urn:microsoft.com/office/officeart/2005/8/layout/hierarchy2"/>
    <dgm:cxn modelId="{465D0225-F103-4B06-B382-B1A538736DD4}" type="presParOf" srcId="{4CD0CAF8-057E-4039-8DED-BA33793F402C}" destId="{66FA73CE-4492-494D-B622-E9AC4D3D0922}" srcOrd="0" destOrd="0" presId="urn:microsoft.com/office/officeart/2005/8/layout/hierarchy2"/>
    <dgm:cxn modelId="{C7AC0F2B-373E-4D17-9946-1523B0444DF9}" type="presParOf" srcId="{66FA73CE-4492-494D-B622-E9AC4D3D0922}" destId="{CCB168BA-24FC-49A3-958D-AE877D0C7589}" srcOrd="0" destOrd="0" presId="urn:microsoft.com/office/officeart/2005/8/layout/hierarchy2"/>
    <dgm:cxn modelId="{A9CF36B4-96F5-4B10-9E4A-5507AB05AA12}" type="presParOf" srcId="{4CD0CAF8-057E-4039-8DED-BA33793F402C}" destId="{D3FEBE96-0C81-4D5E-8020-8CA6580492FA}" srcOrd="1" destOrd="0" presId="urn:microsoft.com/office/officeart/2005/8/layout/hierarchy2"/>
    <dgm:cxn modelId="{B28F47AE-043E-4B87-9D37-45F7B8A4A745}" type="presParOf" srcId="{D3FEBE96-0C81-4D5E-8020-8CA6580492FA}" destId="{E615501D-CD72-4186-AD30-AE8A4B6ED890}" srcOrd="0" destOrd="0" presId="urn:microsoft.com/office/officeart/2005/8/layout/hierarchy2"/>
    <dgm:cxn modelId="{812C21E1-BDF6-4139-8FBE-39719C059F4B}" type="presParOf" srcId="{D3FEBE96-0C81-4D5E-8020-8CA6580492FA}" destId="{D0751F9C-2371-4867-A6E4-4EE763BC192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AE63E-A59A-4CE9-9986-C2E3E558DE08}">
      <dsp:nvSpPr>
        <dsp:cNvPr id="0" name=""/>
        <dsp:cNvSpPr/>
      </dsp:nvSpPr>
      <dsp:spPr>
        <a:xfrm>
          <a:off x="752" y="2273143"/>
          <a:ext cx="1534511" cy="76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Science</a:t>
          </a:r>
          <a:endParaRPr lang="en-IN" sz="1700" kern="1200" dirty="0"/>
        </a:p>
      </dsp:txBody>
      <dsp:txXfrm>
        <a:off x="23224" y="2295615"/>
        <a:ext cx="1489567" cy="722311"/>
      </dsp:txXfrm>
    </dsp:sp>
    <dsp:sp modelId="{B82DD5A5-37A4-41EB-B627-F52F0EB9868C}">
      <dsp:nvSpPr>
        <dsp:cNvPr id="0" name=""/>
        <dsp:cNvSpPr/>
      </dsp:nvSpPr>
      <dsp:spPr>
        <a:xfrm rot="18770822">
          <a:off x="1390868" y="2311719"/>
          <a:ext cx="902595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902595" y="14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19601" y="2303327"/>
        <a:ext cx="45129" cy="45129"/>
      </dsp:txXfrm>
    </dsp:sp>
    <dsp:sp modelId="{25FBE493-3C89-46F9-8C38-DBE49822CF01}">
      <dsp:nvSpPr>
        <dsp:cNvPr id="0" name=""/>
        <dsp:cNvSpPr/>
      </dsp:nvSpPr>
      <dsp:spPr>
        <a:xfrm>
          <a:off x="2149068" y="1611385"/>
          <a:ext cx="1534511" cy="76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Physics</a:t>
          </a:r>
          <a:endParaRPr lang="en-IN" sz="1700" kern="1200" dirty="0"/>
        </a:p>
      </dsp:txBody>
      <dsp:txXfrm>
        <a:off x="2171540" y="1633857"/>
        <a:ext cx="1489567" cy="722311"/>
      </dsp:txXfrm>
    </dsp:sp>
    <dsp:sp modelId="{4FD98EB9-F5FC-431E-8E10-C9D7A9A6A457}">
      <dsp:nvSpPr>
        <dsp:cNvPr id="0" name=""/>
        <dsp:cNvSpPr/>
      </dsp:nvSpPr>
      <dsp:spPr>
        <a:xfrm rot="19457599">
          <a:off x="3612530" y="1760254"/>
          <a:ext cx="755902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755902" y="1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71584" y="1755529"/>
        <a:ext cx="37795" cy="37795"/>
      </dsp:txXfrm>
    </dsp:sp>
    <dsp:sp modelId="{657542B8-18EB-45C2-B83D-EDB22F7B526E}">
      <dsp:nvSpPr>
        <dsp:cNvPr id="0" name=""/>
        <dsp:cNvSpPr/>
      </dsp:nvSpPr>
      <dsp:spPr>
        <a:xfrm>
          <a:off x="4297383" y="1170213"/>
          <a:ext cx="1534511" cy="76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Optics</a:t>
          </a:r>
          <a:endParaRPr lang="en-IN" sz="1700" kern="1200" dirty="0"/>
        </a:p>
      </dsp:txBody>
      <dsp:txXfrm>
        <a:off x="4319855" y="1192685"/>
        <a:ext cx="1489567" cy="722311"/>
      </dsp:txXfrm>
    </dsp:sp>
    <dsp:sp modelId="{753C2E59-A246-4475-807F-E649EF89FCD4}">
      <dsp:nvSpPr>
        <dsp:cNvPr id="0" name=""/>
        <dsp:cNvSpPr/>
      </dsp:nvSpPr>
      <dsp:spPr>
        <a:xfrm rot="2142401">
          <a:off x="3612530" y="2201426"/>
          <a:ext cx="755902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755902" y="1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71584" y="2196701"/>
        <a:ext cx="37795" cy="37795"/>
      </dsp:txXfrm>
    </dsp:sp>
    <dsp:sp modelId="{9116B35E-0FFE-4421-8FC2-C3346AD34DD6}">
      <dsp:nvSpPr>
        <dsp:cNvPr id="0" name=""/>
        <dsp:cNvSpPr/>
      </dsp:nvSpPr>
      <dsp:spPr>
        <a:xfrm>
          <a:off x="4297383" y="2052557"/>
          <a:ext cx="1534511" cy="76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Mechanics</a:t>
          </a:r>
          <a:endParaRPr lang="en-IN" sz="1700" kern="1200" dirty="0"/>
        </a:p>
      </dsp:txBody>
      <dsp:txXfrm>
        <a:off x="4319855" y="2075029"/>
        <a:ext cx="1489567" cy="722311"/>
      </dsp:txXfrm>
    </dsp:sp>
    <dsp:sp modelId="{59745F2F-AF46-4BA3-BC45-38967A07D9A9}">
      <dsp:nvSpPr>
        <dsp:cNvPr id="0" name=""/>
        <dsp:cNvSpPr/>
      </dsp:nvSpPr>
      <dsp:spPr>
        <a:xfrm rot="2829178">
          <a:off x="1390868" y="2973477"/>
          <a:ext cx="902595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902595" y="14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19601" y="2965085"/>
        <a:ext cx="45129" cy="45129"/>
      </dsp:txXfrm>
    </dsp:sp>
    <dsp:sp modelId="{E7E3E534-8911-4092-AF63-BC7D844D31EC}">
      <dsp:nvSpPr>
        <dsp:cNvPr id="0" name=""/>
        <dsp:cNvSpPr/>
      </dsp:nvSpPr>
      <dsp:spPr>
        <a:xfrm>
          <a:off x="2149068" y="2934901"/>
          <a:ext cx="1534511" cy="76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Chemistry</a:t>
          </a:r>
          <a:endParaRPr lang="en-IN" sz="1700" kern="1200" dirty="0"/>
        </a:p>
      </dsp:txBody>
      <dsp:txXfrm>
        <a:off x="2171540" y="2957373"/>
        <a:ext cx="1489567" cy="722311"/>
      </dsp:txXfrm>
    </dsp:sp>
    <dsp:sp modelId="{66FA73CE-4492-494D-B622-E9AC4D3D0922}">
      <dsp:nvSpPr>
        <dsp:cNvPr id="0" name=""/>
        <dsp:cNvSpPr/>
      </dsp:nvSpPr>
      <dsp:spPr>
        <a:xfrm>
          <a:off x="3683579" y="3304356"/>
          <a:ext cx="613804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613804" y="1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75136" y="3303183"/>
        <a:ext cx="30690" cy="30690"/>
      </dsp:txXfrm>
    </dsp:sp>
    <dsp:sp modelId="{E615501D-CD72-4186-AD30-AE8A4B6ED890}">
      <dsp:nvSpPr>
        <dsp:cNvPr id="0" name=""/>
        <dsp:cNvSpPr/>
      </dsp:nvSpPr>
      <dsp:spPr>
        <a:xfrm>
          <a:off x="4297383" y="2934901"/>
          <a:ext cx="1534511" cy="76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Stoichiometry</a:t>
          </a:r>
        </a:p>
      </dsp:txBody>
      <dsp:txXfrm>
        <a:off x="4319855" y="2957373"/>
        <a:ext cx="1489567" cy="722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1/19/2020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Let’s take a step back and try to understand why this problem statement exists.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22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1/19/2020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1/19/2020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one stop solution to library management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based Probability Nets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maintain a transition probability graph from each book to the next (Markov model).</a:t>
            </a:r>
          </a:p>
          <a:p>
            <a:r>
              <a:rPr lang="en-US" dirty="0"/>
              <a:t>We get a measure of “popularity” of each book from the stable state of the Graph.</a:t>
            </a:r>
          </a:p>
          <a:p>
            <a:r>
              <a:rPr lang="en-US" dirty="0"/>
              <a:t>A measure of “difficulty” is also obtained from the expected length of reaching a node.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901D7-A1CB-42DC-BD40-B60DBF9E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46" y="1863063"/>
            <a:ext cx="4576650" cy="365416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7627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Talker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Segment-3</a:t>
            </a:r>
          </a:p>
        </p:txBody>
      </p:sp>
    </p:spTree>
    <p:extLst>
      <p:ext uri="{BB962C8B-B14F-4D97-AF65-F5344CB8AC3E}">
        <p14:creationId xmlns:p14="http://schemas.microsoft.com/office/powerpoint/2010/main" val="2870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Voice?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B59E-4D90-4D3D-BF4F-D4F9C4A3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905095" cy="4470400"/>
          </a:xfrm>
        </p:spPr>
        <p:txBody>
          <a:bodyPr/>
          <a:lstStyle/>
          <a:p>
            <a:r>
              <a:rPr lang="en-IN" dirty="0"/>
              <a:t>It’s conveniently delivered to every phone. No extra app installs.</a:t>
            </a:r>
          </a:p>
          <a:p>
            <a:r>
              <a:rPr lang="en-IN" dirty="0"/>
              <a:t>It’s a lot easier for a user to tag something interesting he sees, reads, or hopes to read.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three basic tenets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</a:t>
            </a:r>
          </a:p>
          <a:p>
            <a:pPr lvl="1"/>
            <a:r>
              <a:rPr lang="en-US" dirty="0"/>
              <a:t>State of the art ML techniques to ensure our inferences and recommendations are almost always accurate and interesting.</a:t>
            </a:r>
          </a:p>
          <a:p>
            <a:r>
              <a:rPr lang="en-US" dirty="0"/>
              <a:t>Seamless</a:t>
            </a:r>
          </a:p>
          <a:p>
            <a:pPr lvl="1"/>
            <a:r>
              <a:rPr lang="en-US" dirty="0"/>
              <a:t>Have a precise question if you need answered. It’s just one voice command away. Have a generic exploratory request. Same thing.</a:t>
            </a:r>
          </a:p>
          <a:p>
            <a:r>
              <a:rPr lang="en-US" dirty="0"/>
              <a:t>Systematic</a:t>
            </a:r>
          </a:p>
          <a:p>
            <a:pPr lvl="1"/>
            <a:r>
              <a:rPr lang="en-US" dirty="0"/>
              <a:t>Integrates administrative, teacher, student needs together into a single system</a:t>
            </a:r>
          </a:p>
        </p:txBody>
      </p:sp>
    </p:spTree>
    <p:extLst>
      <p:ext uri="{BB962C8B-B14F-4D97-AF65-F5344CB8AC3E}">
        <p14:creationId xmlns:p14="http://schemas.microsoft.com/office/powerpoint/2010/main" val="26563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E9AE-937D-4BA7-9898-CB337B98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3DC2-17AC-4467-867D-3BD1594C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172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 a </a:t>
            </a:r>
            <a:r>
              <a:rPr lang="en-US" b="1" dirty="0"/>
              <a:t>Library Management System </a:t>
            </a:r>
            <a:r>
              <a:rPr lang="en-US" dirty="0"/>
              <a:t>of Andaman college</a:t>
            </a:r>
          </a:p>
          <a:p>
            <a:pPr marL="0" indent="0">
              <a:buNone/>
            </a:pPr>
            <a:r>
              <a:rPr lang="en-US" dirty="0"/>
              <a:t>Automatically categorize the books in the library based on information about them extracted from the web.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50015-3BFC-4452-AFB1-A0AD129A187E}"/>
              </a:ext>
            </a:extLst>
          </p:cNvPr>
          <p:cNvSpPr txBox="1">
            <a:spLocks/>
          </p:cNvSpPr>
          <p:nvPr/>
        </p:nvSpPr>
        <p:spPr>
          <a:xfrm>
            <a:off x="1125860" y="4726136"/>
            <a:ext cx="10157354" cy="1727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But why? What’s the underlying problem?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85CF-EB30-4F3E-9FCE-519B08CF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476672"/>
            <a:ext cx="10157354" cy="996528"/>
          </a:xfrm>
        </p:spPr>
        <p:txBody>
          <a:bodyPr/>
          <a:lstStyle/>
          <a:p>
            <a:r>
              <a:rPr lang="en-US" dirty="0"/>
              <a:t>Proposed Deliverables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5FDD-79AF-492E-AF93-1167A0EC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3959448"/>
          </a:xfrm>
        </p:spPr>
        <p:txBody>
          <a:bodyPr>
            <a:normAutofit/>
          </a:bodyPr>
          <a:lstStyle/>
          <a:p>
            <a:r>
              <a:rPr lang="en-US" b="1" dirty="0"/>
              <a:t>Automated tag generation </a:t>
            </a:r>
            <a:r>
              <a:rPr lang="en-US" dirty="0"/>
              <a:t>for books as they arrive at the library doorstep (via advanced web scraping and reinforcement learning models)</a:t>
            </a:r>
          </a:p>
          <a:p>
            <a:r>
              <a:rPr lang="en-US" b="1" dirty="0"/>
              <a:t>Recommender system</a:t>
            </a:r>
            <a:r>
              <a:rPr lang="en-US" dirty="0"/>
              <a:t> that operates on the reading habits of every visitor, to tailor for your experiences (by understanding the features and semantics of every book)</a:t>
            </a:r>
          </a:p>
          <a:p>
            <a:r>
              <a:rPr lang="en-US" b="1" dirty="0"/>
              <a:t>Personal speech assistant </a:t>
            </a:r>
            <a:r>
              <a:rPr lang="en-US" dirty="0"/>
              <a:t>to </a:t>
            </a:r>
            <a:r>
              <a:rPr lang="en-IN" dirty="0"/>
              <a:t>take you on an excursion from aisle to aisle, leading you to books that you and your peers have loved.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Tagger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Segment-1</a:t>
            </a:r>
          </a:p>
        </p:txBody>
      </p:sp>
    </p:spTree>
    <p:extLst>
      <p:ext uri="{BB962C8B-B14F-4D97-AF65-F5344CB8AC3E}">
        <p14:creationId xmlns:p14="http://schemas.microsoft.com/office/powerpoint/2010/main" val="349864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39B7-48A4-4FB4-86EE-B780F5D4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 Tagging (Category)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BC31-C429-4964-A8FE-F83A9119B5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Our model learns from a variety of input parameters like the Name, Author, Publisher, Publish Date and the Summary of the book.</a:t>
            </a:r>
          </a:p>
          <a:p>
            <a:r>
              <a:rPr lang="en-IN" dirty="0"/>
              <a:t>If the tags are directly found online, it scrapes and assigns tags automatically.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96E99-C9B3-4068-B5C4-D733194516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For books which do not have tags directly available, the tags are generated by using the tags of related books found by performing a </a:t>
            </a:r>
            <a:r>
              <a:rPr lang="en-IN" b="1" dirty="0"/>
              <a:t>k-Nearest Neighbours </a:t>
            </a:r>
            <a:r>
              <a:rPr lang="en-IN" dirty="0"/>
              <a:t>pass.</a:t>
            </a:r>
          </a:p>
          <a:p>
            <a:pPr marL="0" indent="0">
              <a:buNone/>
            </a:pPr>
            <a:r>
              <a:rPr lang="en-IN" dirty="0"/>
              <a:t>This way new books can also be easily tagged even if information about them online is insufficient.</a:t>
            </a:r>
          </a:p>
        </p:txBody>
      </p:sp>
    </p:spTree>
    <p:extLst>
      <p:ext uri="{BB962C8B-B14F-4D97-AF65-F5344CB8AC3E}">
        <p14:creationId xmlns:p14="http://schemas.microsoft.com/office/powerpoint/2010/main" val="26121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39B7-48A4-4FB4-86EE-B780F5D4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Vector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BC31-C429-4964-A8FE-F83A9119B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6345256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If exact tag matching does not work, </a:t>
            </a:r>
            <a:r>
              <a:rPr lang="en-IN" b="1" dirty="0"/>
              <a:t>Vector Space embeddings </a:t>
            </a:r>
            <a:r>
              <a:rPr lang="en-IN" dirty="0"/>
              <a:t>are a good idea for </a:t>
            </a:r>
            <a:r>
              <a:rPr lang="en-IN" b="1" dirty="0"/>
              <a:t>fuzzy matching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For this, we can use the last but one layer of our tag generation model.</a:t>
            </a:r>
          </a:p>
          <a:p>
            <a:pPr marL="0" indent="0">
              <a:buNone/>
            </a:pPr>
            <a:r>
              <a:rPr lang="en-IN" dirty="0"/>
              <a:t>Dot product of this vector with certain query vectors will give us the </a:t>
            </a:r>
            <a:r>
              <a:rPr lang="en-IN" b="1" dirty="0"/>
              <a:t>cosine similarity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1500" dirty="0"/>
              <a:t>(This helps us do the k-nearest neighbours for unknown books)</a:t>
            </a:r>
          </a:p>
        </p:txBody>
      </p:sp>
    </p:spTree>
    <p:extLst>
      <p:ext uri="{BB962C8B-B14F-4D97-AF65-F5344CB8AC3E}">
        <p14:creationId xmlns:p14="http://schemas.microsoft.com/office/powerpoint/2010/main" val="64521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83D3-8A7D-4C9A-9489-CA8FA039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476672"/>
            <a:ext cx="10157354" cy="996528"/>
          </a:xfrm>
        </p:spPr>
        <p:txBody>
          <a:bodyPr>
            <a:normAutofit/>
          </a:bodyPr>
          <a:lstStyle/>
          <a:p>
            <a:r>
              <a:rPr lang="en-US" dirty="0"/>
              <a:t>Hierarchical Book Tagging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1E39-0551-4783-9581-6B06A4F5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040999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maintain a </a:t>
            </a:r>
            <a:r>
              <a:rPr lang="en-US" b="1" dirty="0"/>
              <a:t>tree of tags </a:t>
            </a:r>
            <a:r>
              <a:rPr lang="en-US" dirty="0"/>
              <a:t>which get hierarchically clustered to form more general tags. We use </a:t>
            </a:r>
            <a:r>
              <a:rPr lang="en-US" b="1" dirty="0"/>
              <a:t>decision trees </a:t>
            </a:r>
            <a:r>
              <a:rPr lang="en-US" dirty="0"/>
              <a:t>on our target parameters to output the tag set as a confidence vector.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EFBFA3F-F43D-423A-A1E6-344C9B5C7277}"/>
              </a:ext>
            </a:extLst>
          </p:cNvPr>
          <p:cNvGraphicFramePr/>
          <p:nvPr/>
        </p:nvGraphicFramePr>
        <p:xfrm>
          <a:off x="5590356" y="1508958"/>
          <a:ext cx="5832648" cy="487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70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Recommender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Segment-2</a:t>
            </a:r>
          </a:p>
        </p:txBody>
      </p:sp>
    </p:spTree>
    <p:extLst>
      <p:ext uri="{BB962C8B-B14F-4D97-AF65-F5344CB8AC3E}">
        <p14:creationId xmlns:p14="http://schemas.microsoft.com/office/powerpoint/2010/main" val="16982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DD76-E146-4ED2-91C0-167FAC7B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476672"/>
            <a:ext cx="10157354" cy="996528"/>
          </a:xfrm>
        </p:spPr>
        <p:txBody>
          <a:bodyPr/>
          <a:lstStyle/>
          <a:p>
            <a:r>
              <a:rPr lang="en-US" dirty="0"/>
              <a:t>Our “BookRank” algorithm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CF12AD-AAD1-4E44-BBD7-2BB7388E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believe that your reading habits are best modeled as </a:t>
            </a:r>
            <a:r>
              <a:rPr lang="en-US" b="1" dirty="0"/>
              <a:t>a walk in a directed graph</a:t>
            </a:r>
            <a:r>
              <a:rPr lang="en-US" dirty="0"/>
              <a:t>, where the edges indicate transition probability of switching from your current book to the next.</a:t>
            </a:r>
            <a:endParaRPr lang="en-IN" dirty="0"/>
          </a:p>
          <a:p>
            <a:r>
              <a:rPr lang="en-IN" dirty="0"/>
              <a:t>The probability values can be learnt by the model live in action using a technique isomorphic to Value Iteration (Q-Learning).</a:t>
            </a:r>
          </a:p>
          <a:p>
            <a:r>
              <a:rPr lang="en-IN" dirty="0"/>
              <a:t>The idea is inspired by Google’s PageRank </a:t>
            </a:r>
            <a:r>
              <a:rPr lang="en-IN" sz="1000" dirty="0"/>
              <a:t>(Brin, Page, ‘98)</a:t>
            </a:r>
            <a:r>
              <a:rPr lang="en-IN" dirty="0"/>
              <a:t>, that’s how you would stably index the web, we hope to convert that to books.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ECC57-6B37-4BE5-A271-C6D72FBB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804" y="4725144"/>
            <a:ext cx="1573531" cy="12973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48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600</Words>
  <Application>Microsoft Office PowerPoint</Application>
  <PresentationFormat>Custom</PresentationFormat>
  <Paragraphs>57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Books 16x9</vt:lpstr>
      <vt:lpstr>LIBMATE</vt:lpstr>
      <vt:lpstr>Problem statement </vt:lpstr>
      <vt:lpstr>Proposed Deliverables</vt:lpstr>
      <vt:lpstr>The Tagger</vt:lpstr>
      <vt:lpstr>Book Tagging (Category)</vt:lpstr>
      <vt:lpstr>The Vector Tag</vt:lpstr>
      <vt:lpstr>Hierarchical Book Tagging</vt:lpstr>
      <vt:lpstr>The Recommender</vt:lpstr>
      <vt:lpstr>Our “BookRank” algorithm</vt:lpstr>
      <vt:lpstr>Peer based Probability Nets</vt:lpstr>
      <vt:lpstr>The Talker</vt:lpstr>
      <vt:lpstr>Why Voice?</vt:lpstr>
      <vt:lpstr>Our three basic tenets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LIBMATE</dc:title>
  <dc:creator>kanish anand</dc:creator>
  <cp:lastModifiedBy>kanish anand</cp:lastModifiedBy>
  <cp:revision>20</cp:revision>
  <dcterms:created xsi:type="dcterms:W3CDTF">2020-01-19T00:06:42Z</dcterms:created>
  <dcterms:modified xsi:type="dcterms:W3CDTF">2020-01-19T09:18:40Z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