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87" r:id="rId14"/>
    <p:sldId id="288" r:id="rId15"/>
    <p:sldId id="280" r:id="rId16"/>
    <p:sldId id="285" r:id="rId17"/>
    <p:sldId id="281" r:id="rId18"/>
    <p:sldId id="289" r:id="rId19"/>
    <p:sldId id="26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ckwell" panose="02060603020205020403" pitchFamily="18" charset="0"/>
      <p:regular r:id="rId26"/>
      <p:bold r:id="rId27"/>
      <p:italic r:id="rId28"/>
      <p:boldItalic r:id="rId29"/>
    </p:embeddedFont>
    <p:embeddedFont>
      <p:font typeface="Rokkit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3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Want to Test Your Knowledge?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848" y="3043451"/>
            <a:ext cx="937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http</a:t>
            </a:r>
            <a:r>
              <a:rPr lang="en-US" sz="2800" dirty="0" smtClean="0">
                <a:solidFill>
                  <a:srgbClr val="FF0000"/>
                </a:solidFill>
              </a:rPr>
              <a:t>://192.168.252.69:8080/Brain_Mentor/home_page.jsp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337</Words>
  <Application>Microsoft Office PowerPoint</Application>
  <PresentationFormat>Widescreen</PresentationFormat>
  <Paragraphs>70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Times New Roman</vt:lpstr>
      <vt:lpstr>Noto Sans Symbols</vt:lpstr>
      <vt:lpstr>Rokkitt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Want to Test Your Knowledge?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55</cp:revision>
  <dcterms:modified xsi:type="dcterms:W3CDTF">2018-05-01T06:23:01Z</dcterms:modified>
</cp:coreProperties>
</file>