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83" r:id="rId3"/>
    <p:sldId id="284" r:id="rId4"/>
    <p:sldId id="258" r:id="rId5"/>
    <p:sldId id="282" r:id="rId6"/>
    <p:sldId id="261" r:id="rId7"/>
    <p:sldId id="262" r:id="rId8"/>
    <p:sldId id="269" r:id="rId9"/>
    <p:sldId id="270" r:id="rId10"/>
    <p:sldId id="271" r:id="rId11"/>
    <p:sldId id="286" r:id="rId12"/>
    <p:sldId id="272" r:id="rId13"/>
    <p:sldId id="290" r:id="rId14"/>
    <p:sldId id="288" r:id="rId15"/>
    <p:sldId id="280" r:id="rId16"/>
    <p:sldId id="285" r:id="rId17"/>
    <p:sldId id="281" r:id="rId18"/>
    <p:sldId id="289" r:id="rId19"/>
    <p:sldId id="268" r:id="rId20"/>
  </p:sldIdLst>
  <p:sldSz cx="12192000" cy="6858000"/>
  <p:notesSz cx="6858000" cy="9144000"/>
  <p:embeddedFontLst>
    <p:embeddedFont>
      <p:font typeface="Rokkitt" panose="020B0604020202020204" charset="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ockwell" panose="02060603020205020403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70" d="100"/>
          <a:sy n="70" d="100"/>
        </p:scale>
        <p:origin x="7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4585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202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377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6864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2055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265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Shape 2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Shape 2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kkitt"/>
              <a:buNone/>
              <a:defRPr sz="96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kkitt"/>
              <a:buNone/>
              <a:defRPr sz="80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51" name="Shape 51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52" name="Shape 5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kkitt"/>
              <a:buNone/>
              <a:defRPr sz="3200" b="1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8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78" name="Shape 7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Shape 7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kkitt"/>
              <a:buNone/>
              <a:defRPr sz="3200" b="1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8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88" name="Shape 8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Shape 8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Shape 1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kkitt"/>
              <a:buNone/>
            </a:pPr>
            <a:r>
              <a:rPr lang="en-US" sz="7200" b="0" i="0" u="none" strike="noStrike" cap="none" dirty="0">
                <a:latin typeface="Rokkitt"/>
                <a:ea typeface="Rokkitt"/>
                <a:cs typeface="Rokkitt"/>
                <a:sym typeface="Rokkitt"/>
              </a:rPr>
              <a:t>      </a:t>
            </a:r>
            <a:r>
              <a:rPr lang="en-US" sz="7200" dirty="0"/>
              <a:t>BRAIN MENTOR</a:t>
            </a:r>
            <a:endParaRPr sz="7200" b="0" i="0" u="none" strike="noStrike" cap="none" dirty="0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NEW GENERATION EXAMINATION CENTER</a:t>
            </a:r>
            <a:endParaRPr sz="22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A6A82E-7EBA-C54D-A909-3741FCB9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CONTEXT LEVEL DIAGRAM (LEVEL 0 DFD)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DFD0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408862"/>
            <a:ext cx="10165388" cy="172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3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377440"/>
            <a:ext cx="10058400" cy="1609344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LEVEL 1 DFD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F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84" y="414850"/>
            <a:ext cx="8820443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58999"/>
            <a:ext cx="10058400" cy="1609344"/>
          </a:xfrm>
        </p:spPr>
        <p:txBody>
          <a:bodyPr/>
          <a:lstStyle/>
          <a:p>
            <a:r>
              <a:rPr lang="en-US" sz="4800" dirty="0" smtClean="0"/>
              <a:t>Sequence Diagram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004" y="1314714"/>
            <a:ext cx="8857396" cy="528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3438"/>
            <a:ext cx="10058400" cy="1609344"/>
          </a:xfrm>
        </p:spPr>
        <p:txBody>
          <a:bodyPr/>
          <a:lstStyle/>
          <a:p>
            <a:r>
              <a:rPr lang="en-US" sz="4800" dirty="0" smtClean="0"/>
              <a:t>Class Diagram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850" y="1582998"/>
            <a:ext cx="6674395" cy="546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6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A487DA-A073-1041-AD08-E29E654D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LIMITATIONS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5B85B17-0B2E-6240-8F57-3CE178D675A2}"/>
              </a:ext>
            </a:extLst>
          </p:cNvPr>
          <p:cNvSpPr txBox="1"/>
          <p:nvPr/>
        </p:nvSpPr>
        <p:spPr>
          <a:xfrm>
            <a:off x="1069848" y="2093976"/>
            <a:ext cx="84705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system capable of handling only objective type of question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Time per question facility is not included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Panel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payment module for subscription.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to be developed.</a:t>
            </a:r>
          </a:p>
          <a:p>
            <a:pPr marL="22860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08AA79-C777-7C40-9276-EF651779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F56A61D-3520-A747-AE76-02D11322B6CA}"/>
              </a:ext>
            </a:extLst>
          </p:cNvPr>
          <p:cNvSpPr txBox="1"/>
          <p:nvPr/>
        </p:nvSpPr>
        <p:spPr>
          <a:xfrm>
            <a:off x="1069848" y="2093976"/>
            <a:ext cx="8819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www.javatpoint.com/spring-tutorial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mvnrepository.com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www.designmantic.com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stackoverflow.com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www.pluralsight.com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www.w3schools.com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1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Want to Test Your Knowledge?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9848" y="3043451"/>
            <a:ext cx="9370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http</a:t>
            </a:r>
            <a:r>
              <a:rPr lang="en-US" sz="2800" dirty="0" smtClean="0">
                <a:solidFill>
                  <a:srgbClr val="FF0000"/>
                </a:solidFill>
              </a:rPr>
              <a:t>://192.168.252.69:8080/Brain_Mentor/home_page.jsp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934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2573" y="1446663"/>
            <a:ext cx="7902054" cy="4367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912503"/>
            <a:ext cx="10058400" cy="4050792"/>
          </a:xfrm>
        </p:spPr>
        <p:txBody>
          <a:bodyPr/>
          <a:lstStyle/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About the Company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Technologies Used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Limitations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89423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ABOUT NIIT TECHNOLOGIES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927274"/>
            <a:ext cx="10058400" cy="4050792"/>
          </a:xfrm>
        </p:spPr>
        <p:txBody>
          <a:bodyPr/>
          <a:lstStyle/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NIIT Technologies is a leading global IT solutions organization-servicing customers across the Americas, Europe, Asia and Australia.</a:t>
            </a:r>
          </a:p>
          <a:p>
            <a:pPr algn="just">
              <a:buClrTx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focuses on Digital Services, the company is helping businesses design agile, scalable and digital operating models.</a:t>
            </a:r>
          </a:p>
          <a:p>
            <a:pPr algn="just">
              <a:buClrTx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NIIT Technologies services clients in travel and transportation, banking and financial services, insurance, manufacturing and media verticals, offering a range of services including Application Development and Maintenance, Infrastructure Management, and Business Process Management.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838200" y="1744394"/>
            <a:ext cx="10515600" cy="4893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Brain Mentor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developed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for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ducational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nstitutes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to prepare an exam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, to save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the time that will take to check the paper and prepare mark sheets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Rockwel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Rockwel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Font typeface="Arial" pitchFamily="34" charset="0"/>
              <a:buChar char="•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The system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will help the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institute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to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develop and test the skills of students.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None/>
            </a:pP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ts val="1700"/>
              <a:buFont typeface="Arial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The effective use of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“Brain Mentor“ is that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any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educational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nstitute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or training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center can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use it to develop their strategy for putting the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exams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and for getting better results in less time.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82880" marR="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Rockwel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838200" y="652252"/>
            <a:ext cx="10515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ea typeface="Rockwell"/>
                <a:cs typeface="Times New Roman" pitchFamily="18" charset="0"/>
                <a:sym typeface="Rockwell"/>
              </a:rPr>
              <a:t>   INTRODUCTION</a:t>
            </a:r>
            <a:endParaRPr sz="2400" b="1" cap="none" dirty="0">
              <a:solidFill>
                <a:schemeClr val="tx1"/>
              </a:solidFill>
              <a:latin typeface="Times New Roman" pitchFamily="18" charset="0"/>
              <a:ea typeface="Rockwell"/>
              <a:cs typeface="Times New Roman" pitchFamily="18" charset="0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012874"/>
            <a:ext cx="10058400" cy="4050792"/>
          </a:xfrm>
        </p:spPr>
        <p:txBody>
          <a:bodyPr/>
          <a:lstStyle/>
          <a:p>
            <a:pPr marL="343080" lvl="0" indent="-34272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of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Brain Mentor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classified into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categories: </a:t>
            </a:r>
            <a:endParaRPr lang="en-US" sz="1800" b="1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3080" lvl="0" indent="-34272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Administrator</a:t>
            </a:r>
            <a:endParaRPr lang="en-US" sz="18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6110" lvl="0" indent="-28575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Administrator is responsible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management of system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users, subjects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tests,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questions, result. </a:t>
            </a:r>
            <a:endParaRPr lang="en-US" sz="1800" b="1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" lv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</a:p>
          <a:p>
            <a:pPr marL="286110" lvl="0" indent="-28575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Users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the candidates appearing for the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examinatio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n and testing their skills.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55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52764" y="3507474"/>
            <a:ext cx="2695575" cy="249810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859809" y="775564"/>
            <a:ext cx="1037229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none" dirty="0" smtClean="0">
                <a:solidFill>
                  <a:srgbClr val="494141"/>
                </a:solidFill>
                <a:latin typeface="Times New Roman" pitchFamily="18" charset="0"/>
                <a:ea typeface="Rockwell"/>
                <a:cs typeface="Times New Roman" pitchFamily="18" charset="0"/>
                <a:sym typeface="Rockwell"/>
              </a:rPr>
              <a:t> TECHNOLOGIES USED</a:t>
            </a:r>
            <a:endParaRPr lang="en-US" sz="2400" b="1" cap="none" dirty="0">
              <a:solidFill>
                <a:srgbClr val="494141"/>
              </a:solidFill>
              <a:latin typeface="Times New Roman" pitchFamily="18" charset="0"/>
              <a:ea typeface="Rockwell"/>
              <a:cs typeface="Times New Roman" pitchFamily="18" charset="0"/>
              <a:sym typeface="Rockwel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1055427" y="2023618"/>
            <a:ext cx="10176680" cy="354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  Client Side Scripting -</a:t>
            </a: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HTML 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None/>
            </a:pPr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Server Side Scripting -</a:t>
            </a: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Hibernate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JSP</a:t>
            </a:r>
          </a:p>
          <a:p>
            <a:pPr algn="just"/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MySQL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2202329" y="3348111"/>
            <a:ext cx="780652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none" dirty="0">
                <a:solidFill>
                  <a:srgbClr val="494141"/>
                </a:solidFill>
                <a:latin typeface="Times New Roman" pitchFamily="18" charset="0"/>
                <a:ea typeface="Rockwell"/>
                <a:cs typeface="Times New Roman" pitchFamily="18" charset="0"/>
                <a:sym typeface="Rockwell"/>
              </a:rPr>
              <a:t>SYSTEM</a:t>
            </a:r>
            <a:r>
              <a:rPr lang="en-US" sz="4000" b="1" cap="none" dirty="0">
                <a:solidFill>
                  <a:srgbClr val="494141"/>
                </a:solidFill>
                <a:latin typeface="Times New Roman" pitchFamily="18" charset="0"/>
                <a:ea typeface="Rockwell"/>
                <a:cs typeface="Times New Roman" pitchFamily="18" charset="0"/>
                <a:sym typeface="Rockwell"/>
              </a:rPr>
              <a:t> DESIGN</a:t>
            </a:r>
            <a:endParaRPr sz="4000" b="1" cap="none">
              <a:solidFill>
                <a:srgbClr val="494141"/>
              </a:solidFill>
              <a:latin typeface="Times New Roman" pitchFamily="18" charset="0"/>
              <a:ea typeface="Rockwell"/>
              <a:cs typeface="Times New Roman" pitchFamily="18" charset="0"/>
              <a:sym typeface="Rockwell"/>
            </a:endParaRPr>
          </a:p>
        </p:txBody>
      </p:sp>
      <p:pic>
        <p:nvPicPr>
          <p:cNvPr id="151" name="Shape 151" descr="Image result for system desig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265757" cy="2723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0F5CC3-31BD-3849-B5BE-E74B47D2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942" y="304159"/>
            <a:ext cx="10128738" cy="1609344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 CASE DIAGRAM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07" y="1696231"/>
            <a:ext cx="65913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A665A-7DE1-C946-8B7A-D514E84A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66" y="437987"/>
            <a:ext cx="9776343" cy="1151663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ENTITY  RELATIONSHIP DIAGRAM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983" y="1037230"/>
            <a:ext cx="8338782" cy="569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337</Words>
  <Application>Microsoft Office PowerPoint</Application>
  <PresentationFormat>Widescreen</PresentationFormat>
  <Paragraphs>70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Rokkitt</vt:lpstr>
      <vt:lpstr>Arial</vt:lpstr>
      <vt:lpstr>Noto Sans Symbols</vt:lpstr>
      <vt:lpstr>Calibri</vt:lpstr>
      <vt:lpstr>Rockwell</vt:lpstr>
      <vt:lpstr>Times New Roman</vt:lpstr>
      <vt:lpstr>Wood Type</vt:lpstr>
      <vt:lpstr>      BRAIN MENTOR</vt:lpstr>
      <vt:lpstr>CONTENTS</vt:lpstr>
      <vt:lpstr>ABOUT NIIT TECHNOLOGIES</vt:lpstr>
      <vt:lpstr>PowerPoint Presentation</vt:lpstr>
      <vt:lpstr>PowerPoint Presentation</vt:lpstr>
      <vt:lpstr>PowerPoint Presentation</vt:lpstr>
      <vt:lpstr>PowerPoint Presentation</vt:lpstr>
      <vt:lpstr>USE CASE DIAGRAM</vt:lpstr>
      <vt:lpstr> ENTITY  RELATIONSHIP DIAGRAM  </vt:lpstr>
      <vt:lpstr>CONTEXT LEVEL DIAGRAM (LEVEL 0 DFD) </vt:lpstr>
      <vt:lpstr>LEVEL 1 DFD</vt:lpstr>
      <vt:lpstr>PowerPoint Presentation</vt:lpstr>
      <vt:lpstr>Sequence Diagram</vt:lpstr>
      <vt:lpstr>Class Diagram</vt:lpstr>
      <vt:lpstr>LIMITATIONS</vt:lpstr>
      <vt:lpstr>FUTURE SCOPE</vt:lpstr>
      <vt:lpstr>REFERENCES</vt:lpstr>
      <vt:lpstr>Want to Test Your Knowledge?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PEN TICK</dc:title>
  <cp:lastModifiedBy>Training</cp:lastModifiedBy>
  <cp:revision>56</cp:revision>
  <dcterms:modified xsi:type="dcterms:W3CDTF">2018-05-01T07:12:22Z</dcterms:modified>
</cp:coreProperties>
</file>