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3" r:id="rId3"/>
    <p:sldId id="284" r:id="rId4"/>
    <p:sldId id="258" r:id="rId5"/>
    <p:sldId id="282" r:id="rId6"/>
    <p:sldId id="261" r:id="rId7"/>
    <p:sldId id="262" r:id="rId8"/>
    <p:sldId id="269" r:id="rId9"/>
    <p:sldId id="270" r:id="rId10"/>
    <p:sldId id="271" r:id="rId11"/>
    <p:sldId id="286" r:id="rId12"/>
    <p:sldId id="287" r:id="rId13"/>
    <p:sldId id="288" r:id="rId14"/>
    <p:sldId id="272" r:id="rId15"/>
    <p:sldId id="280" r:id="rId16"/>
    <p:sldId id="285" r:id="rId17"/>
    <p:sldId id="281" r:id="rId18"/>
    <p:sldId id="268" r:id="rId19"/>
  </p:sldIdLst>
  <p:sldSz cx="12192000" cy="6858000"/>
  <p:notesSz cx="6858000" cy="9144000"/>
  <p:embeddedFontLst>
    <p:embeddedFont>
      <p:font typeface="Rokkitt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ckwell" panose="02060603020205020403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58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0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77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86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05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65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2" name="Shape 5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</a:pPr>
            <a:r>
              <a:rPr lang="en-US" sz="72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      </a:t>
            </a:r>
            <a:r>
              <a:rPr lang="en-US" sz="7200" dirty="0"/>
              <a:t>BRAIN MENTOR</a:t>
            </a:r>
            <a:endParaRPr sz="72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GENERATION EXAMINATION CENTER</a:t>
            </a:r>
            <a:endParaRPr sz="22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A6A82E-7EBA-C54D-A909-3741FCB9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CONTEXT LEVEL DIAGRAM (LEVEL 0 DFD)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FD0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08862"/>
            <a:ext cx="10165388" cy="17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77440"/>
            <a:ext cx="10058400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LEVEL 1 DFD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58999"/>
            <a:ext cx="10058400" cy="1609344"/>
          </a:xfrm>
        </p:spPr>
        <p:txBody>
          <a:bodyPr/>
          <a:lstStyle/>
          <a:p>
            <a:r>
              <a:rPr lang="en-US" sz="4800" dirty="0" smtClean="0"/>
              <a:t>Sequence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50345"/>
            <a:ext cx="8019561" cy="53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3438"/>
            <a:ext cx="10058400" cy="1609344"/>
          </a:xfrm>
        </p:spPr>
        <p:txBody>
          <a:bodyPr/>
          <a:lstStyle/>
          <a:p>
            <a:r>
              <a:rPr lang="en-US" sz="4800" dirty="0" smtClean="0"/>
              <a:t>Class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50" y="1582998"/>
            <a:ext cx="6674395" cy="54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F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4" y="414850"/>
            <a:ext cx="8820443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487DA-A073-1041-AD08-E29E65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B85B17-0B2E-6240-8F57-3CE178D675A2}"/>
              </a:ext>
            </a:extLst>
          </p:cNvPr>
          <p:cNvSpPr txBox="1"/>
          <p:nvPr/>
        </p:nvSpPr>
        <p:spPr>
          <a:xfrm>
            <a:off x="1069848" y="2093976"/>
            <a:ext cx="8470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system capable of handling only objective type of question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per question facility is not included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payment module for subscription.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to be developed.</a:t>
            </a:r>
          </a:p>
          <a:p>
            <a:pPr marL="22860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8AA79-C777-7C40-9276-EF651779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56A61D-3520-A747-AE76-02D11322B6CA}"/>
              </a:ext>
            </a:extLst>
          </p:cNvPr>
          <p:cNvSpPr txBox="1"/>
          <p:nvPr/>
        </p:nvSpPr>
        <p:spPr>
          <a:xfrm>
            <a:off x="1069848" y="2093976"/>
            <a:ext cx="8819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www.javatpoint.com/spring-tutorial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mvnrepository.com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www.designmantic.com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stackoverflow.com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www.pluralsight.com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www.w3schools.com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573" y="1446663"/>
            <a:ext cx="7902054" cy="436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12503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Screenshots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942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ABOUT NIIT TECHNOLOGIES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27274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is a leading global IT solutions organization-servicing customers across the Americas, Europe, Asia and Australia.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focuses on Digital Services, the company is helping businesses design agile, scalable and digital operating models.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services clients in travel and transportation, banking and financial services, insurance, manufacturing and media verticals, offering a range of services including Application Development and Maintenance, Infrastructure Management, and Business Process Management.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38200" y="1744394"/>
            <a:ext cx="10515600" cy="489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Brain Mentor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ducational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prepare an exam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, to save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time that will take to check the paper and prepare mark sheets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system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will help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develop and test the skills of students.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effective use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“Brain Mentor“ is that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any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educational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or training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center can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use it to develop their strategy for putting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exams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and for getting better results in less time.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838200" y="652252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  INTRODUCTION</a:t>
            </a:r>
            <a:endParaRPr sz="2400" b="1" cap="none" dirty="0">
              <a:solidFill>
                <a:schemeClr val="tx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012874"/>
            <a:ext cx="10058400" cy="4050792"/>
          </a:xfrm>
        </p:spPr>
        <p:txBody>
          <a:bodyPr/>
          <a:lstStyle/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of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Mentor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classified into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categories: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Administrator is responsible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management of system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users, subjects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tests,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questions, result, system                                                                                                        backup and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 etc.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lv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Users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the candidates appearing for the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n and testing their skills.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55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2764" y="3507474"/>
            <a:ext cx="2695575" cy="2498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859809" y="775564"/>
            <a:ext cx="103722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 smtClean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TECHNOLOGIES USED</a:t>
            </a:r>
            <a:endParaRPr lang="en-US" sz="2400" b="1" cap="none" dirty="0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055427" y="2023618"/>
            <a:ext cx="10176680" cy="354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Client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HTML 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AJAX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Javascript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Server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Hibernate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Spring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202329" y="3348111"/>
            <a:ext cx="78065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SYSTEM</a:t>
            </a:r>
            <a:r>
              <a:rPr lang="en-US" sz="40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DESIGN</a:t>
            </a:r>
            <a:endParaRPr sz="4000" b="1" cap="none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pic>
        <p:nvPicPr>
          <p:cNvPr id="151" name="Shape 151" descr="Image result for system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265757" cy="272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F5CC3-31BD-3849-B5BE-E74B47D2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42" y="304159"/>
            <a:ext cx="10128738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07" y="1696231"/>
            <a:ext cx="6591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A665A-7DE1-C946-8B7A-D514E84A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66" y="437987"/>
            <a:ext cx="9776343" cy="115166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ENTITY  RELATIONSHIP DIAGRAM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3" y="1037230"/>
            <a:ext cx="8338782" cy="56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332</Words>
  <Application>Microsoft Office PowerPoint</Application>
  <PresentationFormat>Widescreen</PresentationFormat>
  <Paragraphs>67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Rokkitt</vt:lpstr>
      <vt:lpstr>Calibri</vt:lpstr>
      <vt:lpstr>Noto Sans Symbols</vt:lpstr>
      <vt:lpstr>Rockwell</vt:lpstr>
      <vt:lpstr>Times New Roman</vt:lpstr>
      <vt:lpstr>Wood Type</vt:lpstr>
      <vt:lpstr>      BRAIN MENTOR</vt:lpstr>
      <vt:lpstr>CONTENTS</vt:lpstr>
      <vt:lpstr>ABOUT NIIT TECHNOLOGIES</vt:lpstr>
      <vt:lpstr>PowerPoint Presentation</vt:lpstr>
      <vt:lpstr>PowerPoint Presentation</vt:lpstr>
      <vt:lpstr>PowerPoint Presentation</vt:lpstr>
      <vt:lpstr>PowerPoint Presentation</vt:lpstr>
      <vt:lpstr>USE CASE DIAGRAM</vt:lpstr>
      <vt:lpstr> ENTITY  RELATIONSHIP DIAGRAM  </vt:lpstr>
      <vt:lpstr>CONTEXT LEVEL DIAGRAM (LEVEL 0 DFD) </vt:lpstr>
      <vt:lpstr>LEVEL 1 DFD</vt:lpstr>
      <vt:lpstr>Sequence Diagram</vt:lpstr>
      <vt:lpstr>Class Diagram</vt:lpstr>
      <vt:lpstr>PowerPoint Presentation</vt:lpstr>
      <vt:lpstr>LIMITATIONS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PEN TICK</dc:title>
  <cp:lastModifiedBy>Training</cp:lastModifiedBy>
  <cp:revision>39</cp:revision>
  <dcterms:modified xsi:type="dcterms:W3CDTF">2018-05-01T04:34:41Z</dcterms:modified>
</cp:coreProperties>
</file>