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87" r:id="rId14"/>
    <p:sldId id="288" r:id="rId15"/>
    <p:sldId id="280" r:id="rId16"/>
    <p:sldId id="285" r:id="rId17"/>
    <p:sldId id="281" r:id="rId18"/>
    <p:sldId id="289" r:id="rId19"/>
    <p:sldId id="268" r:id="rId20"/>
  </p:sldIdLst>
  <p:sldSz cx="12192000" cy="6858000"/>
  <p:notesSz cx="6858000" cy="9144000"/>
  <p:embeddedFontLst>
    <p:embeddedFont>
      <p:font typeface="Rokkitt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0345"/>
            <a:ext cx="8019561" cy="53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Want to Test Your Knowledge?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848" y="3043451"/>
            <a:ext cx="937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http</a:t>
            </a:r>
            <a:r>
              <a:rPr lang="en-US" sz="2800" dirty="0" smtClean="0">
                <a:solidFill>
                  <a:srgbClr val="FF0000"/>
                </a:solidFill>
              </a:rPr>
              <a:t>://192.168.252.69:8080/Brain_Mentor/home_page.jsp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337</Words>
  <Application>Microsoft Office PowerPoint</Application>
  <PresentationFormat>Widescreen</PresentationFormat>
  <Paragraphs>70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Rokkitt</vt:lpstr>
      <vt:lpstr>Noto Sans Symbols</vt:lpstr>
      <vt:lpstr>Calibri</vt:lpstr>
      <vt:lpstr>Rockwell</vt:lpstr>
      <vt:lpstr>Times New Roman</vt:lpstr>
      <vt:lpstr>Arial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Want to Test Your Knowledge?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53</cp:revision>
  <dcterms:modified xsi:type="dcterms:W3CDTF">2018-05-01T04:58:32Z</dcterms:modified>
</cp:coreProperties>
</file>