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анорамное фото двух туристов на каноэ, плывущих по широкой реке на фоне заснеженных гор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анорамное фото двух туристов на каноэ, плывущих по широкой реке на фоне заснеженных гор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Красная лодка пришвартована у причала на реке; вдоль берега стоят деревья на фоне облачного голубого неба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Красная лодка пришвартована у причала на реке; вдоль берега стоят деревья на фоне облачного голубого неба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Ребёнок смотрит в бинокль на заснеженные горы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Небольшой каменистый остров, покрытый травой и окружённый океаном, на фоне голубого неба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Красная лодка пришвартована у причала на реке; вдоль берега стоят деревья на фоне облачного голубого неба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ilmTesterBot"/>
          <p:cNvSpPr txBox="1"/>
          <p:nvPr>
            <p:ph type="ctrTitle"/>
          </p:nvPr>
        </p:nvSpPr>
        <p:spPr>
          <a:xfrm>
            <a:off x="2381250" y="2940077"/>
            <a:ext cx="19621500" cy="4648201"/>
          </a:xfrm>
          <a:prstGeom prst="rect">
            <a:avLst/>
          </a:prstGeom>
        </p:spPr>
        <p:txBody>
          <a:bodyPr/>
          <a:lstStyle>
            <a:lvl1pPr>
              <a:defRPr sz="12000">
                <a:latin typeface="SF Pro Regular"/>
                <a:ea typeface="SF Pro Regular"/>
                <a:cs typeface="SF Pro Regular"/>
                <a:sym typeface="SF Pro Regular"/>
              </a:defRPr>
            </a:lvl1pPr>
          </a:lstStyle>
          <a:p>
            <a:pPr/>
            <a:r>
              <a:t>FilmTesterBot</a:t>
            </a:r>
          </a:p>
        </p:txBody>
      </p:sp>
      <p:sp>
        <p:nvSpPr>
          <p:cNvPr id="120" name="Авторы: Крутилин Илья Андреевич и Демидов Данила Андреевич"/>
          <p:cNvSpPr txBox="1"/>
          <p:nvPr>
            <p:ph type="subTitle" sz="quarter" idx="1"/>
          </p:nvPr>
        </p:nvSpPr>
        <p:spPr>
          <a:xfrm>
            <a:off x="4502766" y="12883956"/>
            <a:ext cx="19621501" cy="633391"/>
          </a:xfrm>
          <a:prstGeom prst="rect">
            <a:avLst/>
          </a:prstGeom>
        </p:spPr>
        <p:txBody>
          <a:bodyPr/>
          <a:lstStyle>
            <a:lvl1pPr algn="r" defTabSz="668655">
              <a:defRPr sz="3564"/>
            </a:lvl1pPr>
          </a:lstStyle>
          <a:p>
            <a:pPr/>
            <a:r>
              <a:t>Авторы: Крутилин Илья Андреевич и Демидов Данила Андреевич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Введ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Введение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Проект «FilmTesterBot» - это телеграмм-бот, который помогает пользователям узнавать, насколько хорошо они знают те или иные фильмы. Пользователь прописывает команду «/start», после чего ему предлагаются фильмы на выбор. Пользователь выбирает фильм и уров"/>
          <p:cNvSpPr txBox="1"/>
          <p:nvPr>
            <p:ph type="subTitle" idx="1"/>
          </p:nvPr>
        </p:nvSpPr>
        <p:spPr>
          <a:xfrm>
            <a:off x="2381250" y="2558934"/>
            <a:ext cx="19621500" cy="8435862"/>
          </a:xfrm>
          <a:prstGeom prst="rect">
            <a:avLst/>
          </a:prstGeom>
        </p:spPr>
        <p:txBody>
          <a:bodyPr/>
          <a:lstStyle/>
          <a:p>
            <a:pPr defTabSz="457200">
              <a:defRPr sz="5200">
                <a:latin typeface="SF Pro Rounded Regular"/>
                <a:ea typeface="SF Pro Rounded Regular"/>
                <a:cs typeface="SF Pro Rounded Regular"/>
                <a:sym typeface="SF Pro Rounded Regular"/>
              </a:defRPr>
            </a:pPr>
          </a:p>
          <a:p>
            <a:pPr defTabSz="457200">
              <a:defRPr sz="5200">
                <a:latin typeface="SF Pro Rounded Regular"/>
                <a:ea typeface="SF Pro Rounded Regular"/>
                <a:cs typeface="SF Pro Rounded Regular"/>
                <a:sym typeface="SF Pro Rounded Regular"/>
              </a:defRPr>
            </a:pPr>
            <a:r>
              <a:t>Проект «FilmTesterBot» - это телеграмм-бот, который помогает пользователям узнавать, насколько хорошо они знают те или иные фильмы. Пользователь прописывает команду «/start», после чего ему предлагаются фильмы на выбор. Пользователь выбирает фильм и уровень сложности, после чего проходит тест на знание фильма. В конце он получает возможность узнать результат. Всего бот может предложить три уровня сложности и 150 вопросов.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Описание реализ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Описание реализации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о мере разработки проекта использовались следующие технологии:…"/>
          <p:cNvSpPr txBox="1"/>
          <p:nvPr>
            <p:ph type="subTitle" idx="1"/>
          </p:nvPr>
        </p:nvSpPr>
        <p:spPr>
          <a:xfrm>
            <a:off x="2381250" y="2858491"/>
            <a:ext cx="19621500" cy="8538331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t>По мере разработки проекта использовались следующие технологии:</a:t>
            </a:r>
          </a:p>
          <a:p>
            <a:pPr>
              <a:defRPr sz="4700"/>
            </a:pPr>
            <a:r>
              <a:t>ORM-модели, работа с контекстом пользователя, хранение данных в txt-файле. Структура телеграмм-бота основывается на классах, функциях и библиотеке python-telegram-bot. Бот распознаёт такие команды, как «/stop», «/start», «/help». После запуска бота пользователь выбирает фильм, серию фильмов или сериал, по которому будет проходить тест. Далее ему будут предложены кнопки, в результате нажатия на которые пользователь отвечает на вопросы. В конце бот присылает результаты теста.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versationHand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ConversationHandler</a:t>
            </a:r>
          </a:p>
        </p:txBody>
      </p:sp>
      <p:sp>
        <p:nvSpPr>
          <p:cNvPr id="131" name="Очень большую роль в проекте играет ConversationHandler. Благодаря нему, по сути, и функционируют все кнопки, которые может нажимать пользователь, а также команды «/start», «/stop», «/help»."/>
          <p:cNvSpPr txBox="1"/>
          <p:nvPr>
            <p:ph type="body" sz="half" idx="1"/>
          </p:nvPr>
        </p:nvSpPr>
        <p:spPr>
          <a:xfrm>
            <a:off x="1778000" y="3345581"/>
            <a:ext cx="10007601" cy="88392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Очень большую роль в проекте играет ConversationHandler. Благодаря нему, по сути, и функционируют все кнопки, которые может нажимать пользователь, а также команды «/start», «/stop», «/help».</a:t>
            </a:r>
          </a:p>
        </p:txBody>
      </p:sp>
      <p:pic>
        <p:nvPicPr>
          <p:cNvPr id="132" name="Снимок экрана 2022-05-10 в 15.01.12.png" descr="Снимок экрана 2022-05-10 в 15.01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28377" y="3345581"/>
            <a:ext cx="11655164" cy="883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Функции"/>
          <p:cNvSpPr txBox="1"/>
          <p:nvPr>
            <p:ph type="title"/>
          </p:nvPr>
        </p:nvSpPr>
        <p:spPr>
          <a:xfrm>
            <a:off x="1784350" y="-143486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Функции</a:t>
            </a:r>
          </a:p>
        </p:txBody>
      </p:sp>
      <p:sp>
        <p:nvSpPr>
          <p:cNvPr id="135" name="Проект основан на классах и функциях, на фото приведены некоторые функции нашего телеграмм-бота. Со стартом запускается бот, после старта начинается взаимодействие с пользователем и каждая функция, начиная с функции «/start», вызывает последующую."/>
          <p:cNvSpPr txBox="1"/>
          <p:nvPr>
            <p:ph type="body" sz="half" idx="1"/>
          </p:nvPr>
        </p:nvSpPr>
        <p:spPr>
          <a:xfrm>
            <a:off x="554370" y="2793658"/>
            <a:ext cx="10007601" cy="8839201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Проект основан на классах и функциях, на фото приведены некоторые функции нашего телеграмм-бота. Со стартом запускается бот, после старта начинается взаимодействие с пользователем и каждая функция, начиная с функции «/start», вызывает последующую.</a:t>
            </a:r>
          </a:p>
        </p:txBody>
      </p:sp>
      <p:pic>
        <p:nvPicPr>
          <p:cNvPr id="136" name="Снимок экрана 2022-05-10 в 15.09.59.png" descr="Снимок экрана 2022-05-10 в 15.0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8544" y="2791964"/>
            <a:ext cx="13427312" cy="10183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имер работы бота"/>
          <p:cNvSpPr txBox="1"/>
          <p:nvPr>
            <p:ph type="title"/>
          </p:nvPr>
        </p:nvSpPr>
        <p:spPr>
          <a:xfrm>
            <a:off x="2381250" y="9448800"/>
            <a:ext cx="19621501" cy="2006600"/>
          </a:xfrm>
          <a:prstGeom prst="rect">
            <a:avLst/>
          </a:prstGeom>
        </p:spPr>
        <p:txBody>
          <a:bodyPr/>
          <a:lstStyle/>
          <a:p>
            <a:pPr/>
            <a:r>
              <a:t>Пример работы бота</a:t>
            </a:r>
          </a:p>
        </p:txBody>
      </p:sp>
      <p:pic>
        <p:nvPicPr>
          <p:cNvPr id="139" name="Снимок экрана 2022-05-10 в 16.45.31.png" descr="Снимок экрана 2022-05-10 в 16.4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792" y="440234"/>
            <a:ext cx="14984416" cy="8740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ключение"/>
          <p:cNvSpPr txBox="1"/>
          <p:nvPr>
            <p:ph type="ctrTitle"/>
          </p:nvPr>
        </p:nvSpPr>
        <p:spPr>
          <a:xfrm>
            <a:off x="2387600" y="-203751"/>
            <a:ext cx="19621500" cy="4648201"/>
          </a:xfrm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  <p:sp>
        <p:nvSpPr>
          <p:cNvPr id="142" name="Изначальная цель проекта была выполнена, пользователь может проходить тесты на знание фильмов и сериалов благодаря телегам-боту «FilmTesterBot». По мере разработки бота было использовано множество технологий. В заключение хочется сказать, что в будущем м"/>
          <p:cNvSpPr txBox="1"/>
          <p:nvPr>
            <p:ph type="subTitle" idx="1"/>
          </p:nvPr>
        </p:nvSpPr>
        <p:spPr>
          <a:xfrm>
            <a:off x="2387600" y="4926571"/>
            <a:ext cx="19621500" cy="7067749"/>
          </a:xfrm>
          <a:prstGeom prst="rect">
            <a:avLst/>
          </a:prstGeom>
        </p:spPr>
        <p:txBody>
          <a:bodyPr/>
          <a:lstStyle/>
          <a:p>
            <a:pPr/>
            <a:r>
              <a:t>Изначальная цель проекта была выполнена, пользователь может проходить тесты на знание фильмов и сериалов благодаря телегам-боту «FilmTesterBot». По мере разработки бота было использовано множество технологий. В заключение хочется сказать, что в будущем можно усовершенствовать данный проект, добавив больше вопросов, больше функционала. Бот получился достаточно удобным и простым в понимании.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