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5"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77" y="4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D6C4B-EB54-4B0D-9D70-055935CBDA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7F2E7D1-092A-4A69-940D-43DE0C3254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7FAD9A1-46CA-4B9E-915E-8C7EBA8A2496}"/>
              </a:ext>
            </a:extLst>
          </p:cNvPr>
          <p:cNvSpPr>
            <a:spLocks noGrp="1"/>
          </p:cNvSpPr>
          <p:nvPr>
            <p:ph type="dt" sz="half" idx="10"/>
          </p:nvPr>
        </p:nvSpPr>
        <p:spPr/>
        <p:txBody>
          <a:bodyPr/>
          <a:lstStyle/>
          <a:p>
            <a:fld id="{8DE912C5-A1DB-4445-9BEA-55837D984A83}" type="datetimeFigureOut">
              <a:rPr lang="en-GB" smtClean="0"/>
              <a:t>08/08/2019</a:t>
            </a:fld>
            <a:endParaRPr lang="en-GB"/>
          </a:p>
        </p:txBody>
      </p:sp>
      <p:sp>
        <p:nvSpPr>
          <p:cNvPr id="5" name="Footer Placeholder 4">
            <a:extLst>
              <a:ext uri="{FF2B5EF4-FFF2-40B4-BE49-F238E27FC236}">
                <a16:creationId xmlns:a16="http://schemas.microsoft.com/office/drawing/2014/main" id="{F0261424-8AF0-4830-B71C-886958AABD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FEDB59-A134-4276-9662-230DE76E03C3}"/>
              </a:ext>
            </a:extLst>
          </p:cNvPr>
          <p:cNvSpPr>
            <a:spLocks noGrp="1"/>
          </p:cNvSpPr>
          <p:nvPr>
            <p:ph type="sldNum" sz="quarter" idx="12"/>
          </p:nvPr>
        </p:nvSpPr>
        <p:spPr/>
        <p:txBody>
          <a:bodyPr/>
          <a:lstStyle/>
          <a:p>
            <a:fld id="{07770B79-876D-4085-8AC6-A8CB3CE2AE1A}" type="slidenum">
              <a:rPr lang="en-GB" smtClean="0"/>
              <a:t>‹#›</a:t>
            </a:fld>
            <a:endParaRPr lang="en-GB"/>
          </a:p>
        </p:txBody>
      </p:sp>
    </p:spTree>
    <p:extLst>
      <p:ext uri="{BB962C8B-B14F-4D97-AF65-F5344CB8AC3E}">
        <p14:creationId xmlns:p14="http://schemas.microsoft.com/office/powerpoint/2010/main" val="701107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99B1D-6AFB-4EA7-9EB8-000C1F34985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864B36C-3D05-4817-9039-4BF1F55423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0F16C3-50BA-4E4B-BB91-6DDC02934AC9}"/>
              </a:ext>
            </a:extLst>
          </p:cNvPr>
          <p:cNvSpPr>
            <a:spLocks noGrp="1"/>
          </p:cNvSpPr>
          <p:nvPr>
            <p:ph type="dt" sz="half" idx="10"/>
          </p:nvPr>
        </p:nvSpPr>
        <p:spPr/>
        <p:txBody>
          <a:bodyPr/>
          <a:lstStyle/>
          <a:p>
            <a:fld id="{8DE912C5-A1DB-4445-9BEA-55837D984A83}" type="datetimeFigureOut">
              <a:rPr lang="en-GB" smtClean="0"/>
              <a:t>08/08/2019</a:t>
            </a:fld>
            <a:endParaRPr lang="en-GB"/>
          </a:p>
        </p:txBody>
      </p:sp>
      <p:sp>
        <p:nvSpPr>
          <p:cNvPr id="5" name="Footer Placeholder 4">
            <a:extLst>
              <a:ext uri="{FF2B5EF4-FFF2-40B4-BE49-F238E27FC236}">
                <a16:creationId xmlns:a16="http://schemas.microsoft.com/office/drawing/2014/main" id="{E61ECCBC-1741-4798-90B7-0F46DA693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FDE800-6360-42BD-802F-FEC4CC89AB90}"/>
              </a:ext>
            </a:extLst>
          </p:cNvPr>
          <p:cNvSpPr>
            <a:spLocks noGrp="1"/>
          </p:cNvSpPr>
          <p:nvPr>
            <p:ph type="sldNum" sz="quarter" idx="12"/>
          </p:nvPr>
        </p:nvSpPr>
        <p:spPr/>
        <p:txBody>
          <a:bodyPr/>
          <a:lstStyle/>
          <a:p>
            <a:fld id="{07770B79-876D-4085-8AC6-A8CB3CE2AE1A}" type="slidenum">
              <a:rPr lang="en-GB" smtClean="0"/>
              <a:t>‹#›</a:t>
            </a:fld>
            <a:endParaRPr lang="en-GB"/>
          </a:p>
        </p:txBody>
      </p:sp>
    </p:spTree>
    <p:extLst>
      <p:ext uri="{BB962C8B-B14F-4D97-AF65-F5344CB8AC3E}">
        <p14:creationId xmlns:p14="http://schemas.microsoft.com/office/powerpoint/2010/main" val="85231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163E25-0810-4F9A-AD5E-EA97F5156E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78BB3D0-658C-4CF1-ABE9-CFA00CF91C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868EB99-9E34-4FEA-BC7B-26197BFED3F2}"/>
              </a:ext>
            </a:extLst>
          </p:cNvPr>
          <p:cNvSpPr>
            <a:spLocks noGrp="1"/>
          </p:cNvSpPr>
          <p:nvPr>
            <p:ph type="dt" sz="half" idx="10"/>
          </p:nvPr>
        </p:nvSpPr>
        <p:spPr/>
        <p:txBody>
          <a:bodyPr/>
          <a:lstStyle/>
          <a:p>
            <a:fld id="{8DE912C5-A1DB-4445-9BEA-55837D984A83}" type="datetimeFigureOut">
              <a:rPr lang="en-GB" smtClean="0"/>
              <a:t>08/08/2019</a:t>
            </a:fld>
            <a:endParaRPr lang="en-GB"/>
          </a:p>
        </p:txBody>
      </p:sp>
      <p:sp>
        <p:nvSpPr>
          <p:cNvPr id="5" name="Footer Placeholder 4">
            <a:extLst>
              <a:ext uri="{FF2B5EF4-FFF2-40B4-BE49-F238E27FC236}">
                <a16:creationId xmlns:a16="http://schemas.microsoft.com/office/drawing/2014/main" id="{244B5B41-9C24-4B8E-AAAB-DC387C3E12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58AA57-F039-4A67-B6B8-16F3C0F1101C}"/>
              </a:ext>
            </a:extLst>
          </p:cNvPr>
          <p:cNvSpPr>
            <a:spLocks noGrp="1"/>
          </p:cNvSpPr>
          <p:nvPr>
            <p:ph type="sldNum" sz="quarter" idx="12"/>
          </p:nvPr>
        </p:nvSpPr>
        <p:spPr/>
        <p:txBody>
          <a:bodyPr/>
          <a:lstStyle/>
          <a:p>
            <a:fld id="{07770B79-876D-4085-8AC6-A8CB3CE2AE1A}" type="slidenum">
              <a:rPr lang="en-GB" smtClean="0"/>
              <a:t>‹#›</a:t>
            </a:fld>
            <a:endParaRPr lang="en-GB"/>
          </a:p>
        </p:txBody>
      </p:sp>
    </p:spTree>
    <p:extLst>
      <p:ext uri="{BB962C8B-B14F-4D97-AF65-F5344CB8AC3E}">
        <p14:creationId xmlns:p14="http://schemas.microsoft.com/office/powerpoint/2010/main" val="4092091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89617-413F-4D8B-9C53-F7A9AB6041E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7591C0-AEE9-47C3-AB90-A6AF4A7C60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5D56DF-E64B-4239-9FBF-56ADD489F2B4}"/>
              </a:ext>
            </a:extLst>
          </p:cNvPr>
          <p:cNvSpPr>
            <a:spLocks noGrp="1"/>
          </p:cNvSpPr>
          <p:nvPr>
            <p:ph type="dt" sz="half" idx="10"/>
          </p:nvPr>
        </p:nvSpPr>
        <p:spPr/>
        <p:txBody>
          <a:bodyPr/>
          <a:lstStyle/>
          <a:p>
            <a:fld id="{8DE912C5-A1DB-4445-9BEA-55837D984A83}" type="datetimeFigureOut">
              <a:rPr lang="en-GB" smtClean="0"/>
              <a:t>08/08/2019</a:t>
            </a:fld>
            <a:endParaRPr lang="en-GB"/>
          </a:p>
        </p:txBody>
      </p:sp>
      <p:sp>
        <p:nvSpPr>
          <p:cNvPr id="5" name="Footer Placeholder 4">
            <a:extLst>
              <a:ext uri="{FF2B5EF4-FFF2-40B4-BE49-F238E27FC236}">
                <a16:creationId xmlns:a16="http://schemas.microsoft.com/office/drawing/2014/main" id="{0A1A43FA-24DF-423C-BCE4-CD59805C28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A46A97-66E0-4E15-88DE-32AF6A866F4C}"/>
              </a:ext>
            </a:extLst>
          </p:cNvPr>
          <p:cNvSpPr>
            <a:spLocks noGrp="1"/>
          </p:cNvSpPr>
          <p:nvPr>
            <p:ph type="sldNum" sz="quarter" idx="12"/>
          </p:nvPr>
        </p:nvSpPr>
        <p:spPr/>
        <p:txBody>
          <a:bodyPr/>
          <a:lstStyle/>
          <a:p>
            <a:fld id="{07770B79-876D-4085-8AC6-A8CB3CE2AE1A}" type="slidenum">
              <a:rPr lang="en-GB" smtClean="0"/>
              <a:t>‹#›</a:t>
            </a:fld>
            <a:endParaRPr lang="en-GB"/>
          </a:p>
        </p:txBody>
      </p:sp>
    </p:spTree>
    <p:extLst>
      <p:ext uri="{BB962C8B-B14F-4D97-AF65-F5344CB8AC3E}">
        <p14:creationId xmlns:p14="http://schemas.microsoft.com/office/powerpoint/2010/main" val="319766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2D930-A62A-4029-95C8-46D2CE86BA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387283-3526-4A29-AD37-6150A305F1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E5FEE8-E3A4-4C72-A76E-43C4FC87DDDE}"/>
              </a:ext>
            </a:extLst>
          </p:cNvPr>
          <p:cNvSpPr>
            <a:spLocks noGrp="1"/>
          </p:cNvSpPr>
          <p:nvPr>
            <p:ph type="dt" sz="half" idx="10"/>
          </p:nvPr>
        </p:nvSpPr>
        <p:spPr/>
        <p:txBody>
          <a:bodyPr/>
          <a:lstStyle/>
          <a:p>
            <a:fld id="{8DE912C5-A1DB-4445-9BEA-55837D984A83}" type="datetimeFigureOut">
              <a:rPr lang="en-GB" smtClean="0"/>
              <a:t>08/08/2019</a:t>
            </a:fld>
            <a:endParaRPr lang="en-GB"/>
          </a:p>
        </p:txBody>
      </p:sp>
      <p:sp>
        <p:nvSpPr>
          <p:cNvPr id="5" name="Footer Placeholder 4">
            <a:extLst>
              <a:ext uri="{FF2B5EF4-FFF2-40B4-BE49-F238E27FC236}">
                <a16:creationId xmlns:a16="http://schemas.microsoft.com/office/drawing/2014/main" id="{18110C48-7A60-45F6-AFA3-778BBAC381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E18DEB-8BC9-41B5-A250-BCA190DE179E}"/>
              </a:ext>
            </a:extLst>
          </p:cNvPr>
          <p:cNvSpPr>
            <a:spLocks noGrp="1"/>
          </p:cNvSpPr>
          <p:nvPr>
            <p:ph type="sldNum" sz="quarter" idx="12"/>
          </p:nvPr>
        </p:nvSpPr>
        <p:spPr/>
        <p:txBody>
          <a:bodyPr/>
          <a:lstStyle/>
          <a:p>
            <a:fld id="{07770B79-876D-4085-8AC6-A8CB3CE2AE1A}" type="slidenum">
              <a:rPr lang="en-GB" smtClean="0"/>
              <a:t>‹#›</a:t>
            </a:fld>
            <a:endParaRPr lang="en-GB"/>
          </a:p>
        </p:txBody>
      </p:sp>
    </p:spTree>
    <p:extLst>
      <p:ext uri="{BB962C8B-B14F-4D97-AF65-F5344CB8AC3E}">
        <p14:creationId xmlns:p14="http://schemas.microsoft.com/office/powerpoint/2010/main" val="992699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97F5B-75AC-48CB-953D-DB2B8DFA454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C882A76-9B94-4A87-AA2A-C8E9153BFB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404E219-48C6-4A2F-BDB4-659DF4A30E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E89EC81-477B-4478-BEDD-C443DF0B1C69}"/>
              </a:ext>
            </a:extLst>
          </p:cNvPr>
          <p:cNvSpPr>
            <a:spLocks noGrp="1"/>
          </p:cNvSpPr>
          <p:nvPr>
            <p:ph type="dt" sz="half" idx="10"/>
          </p:nvPr>
        </p:nvSpPr>
        <p:spPr/>
        <p:txBody>
          <a:bodyPr/>
          <a:lstStyle/>
          <a:p>
            <a:fld id="{8DE912C5-A1DB-4445-9BEA-55837D984A83}" type="datetimeFigureOut">
              <a:rPr lang="en-GB" smtClean="0"/>
              <a:t>08/08/2019</a:t>
            </a:fld>
            <a:endParaRPr lang="en-GB"/>
          </a:p>
        </p:txBody>
      </p:sp>
      <p:sp>
        <p:nvSpPr>
          <p:cNvPr id="6" name="Footer Placeholder 5">
            <a:extLst>
              <a:ext uri="{FF2B5EF4-FFF2-40B4-BE49-F238E27FC236}">
                <a16:creationId xmlns:a16="http://schemas.microsoft.com/office/drawing/2014/main" id="{B23D0D44-B13D-4406-86B0-7A6C3E3661D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2E444A2-60A3-44D3-AE8F-BCFDBCE87B6F}"/>
              </a:ext>
            </a:extLst>
          </p:cNvPr>
          <p:cNvSpPr>
            <a:spLocks noGrp="1"/>
          </p:cNvSpPr>
          <p:nvPr>
            <p:ph type="sldNum" sz="quarter" idx="12"/>
          </p:nvPr>
        </p:nvSpPr>
        <p:spPr/>
        <p:txBody>
          <a:bodyPr/>
          <a:lstStyle/>
          <a:p>
            <a:fld id="{07770B79-876D-4085-8AC6-A8CB3CE2AE1A}" type="slidenum">
              <a:rPr lang="en-GB" smtClean="0"/>
              <a:t>‹#›</a:t>
            </a:fld>
            <a:endParaRPr lang="en-GB"/>
          </a:p>
        </p:txBody>
      </p:sp>
    </p:spTree>
    <p:extLst>
      <p:ext uri="{BB962C8B-B14F-4D97-AF65-F5344CB8AC3E}">
        <p14:creationId xmlns:p14="http://schemas.microsoft.com/office/powerpoint/2010/main" val="62818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133CA-A926-4B1A-9692-525A5C806D5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5C02F-CB0D-4BC0-8E12-2D3331C8AA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1A0B93-6762-4A83-8C0F-348BC8B30E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2952AC9-E666-41D6-8BBF-B5FB73C8F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A478B8-F931-498B-811D-79771189AA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52A812B-4B58-42D6-8268-F9D3B09AB18B}"/>
              </a:ext>
            </a:extLst>
          </p:cNvPr>
          <p:cNvSpPr>
            <a:spLocks noGrp="1"/>
          </p:cNvSpPr>
          <p:nvPr>
            <p:ph type="dt" sz="half" idx="10"/>
          </p:nvPr>
        </p:nvSpPr>
        <p:spPr/>
        <p:txBody>
          <a:bodyPr/>
          <a:lstStyle/>
          <a:p>
            <a:fld id="{8DE912C5-A1DB-4445-9BEA-55837D984A83}" type="datetimeFigureOut">
              <a:rPr lang="en-GB" smtClean="0"/>
              <a:t>08/08/2019</a:t>
            </a:fld>
            <a:endParaRPr lang="en-GB"/>
          </a:p>
        </p:txBody>
      </p:sp>
      <p:sp>
        <p:nvSpPr>
          <p:cNvPr id="8" name="Footer Placeholder 7">
            <a:extLst>
              <a:ext uri="{FF2B5EF4-FFF2-40B4-BE49-F238E27FC236}">
                <a16:creationId xmlns:a16="http://schemas.microsoft.com/office/drawing/2014/main" id="{DC9DEDF6-BD1B-4F1D-972F-E517DC75096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DC56AA7-0092-4B09-B4FF-266982D8263A}"/>
              </a:ext>
            </a:extLst>
          </p:cNvPr>
          <p:cNvSpPr>
            <a:spLocks noGrp="1"/>
          </p:cNvSpPr>
          <p:nvPr>
            <p:ph type="sldNum" sz="quarter" idx="12"/>
          </p:nvPr>
        </p:nvSpPr>
        <p:spPr/>
        <p:txBody>
          <a:bodyPr/>
          <a:lstStyle/>
          <a:p>
            <a:fld id="{07770B79-876D-4085-8AC6-A8CB3CE2AE1A}" type="slidenum">
              <a:rPr lang="en-GB" smtClean="0"/>
              <a:t>‹#›</a:t>
            </a:fld>
            <a:endParaRPr lang="en-GB"/>
          </a:p>
        </p:txBody>
      </p:sp>
    </p:spTree>
    <p:extLst>
      <p:ext uri="{BB962C8B-B14F-4D97-AF65-F5344CB8AC3E}">
        <p14:creationId xmlns:p14="http://schemas.microsoft.com/office/powerpoint/2010/main" val="874626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D5737-B92F-4C35-9F5D-70741CA6E0F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7C7D1B8-663E-4E07-9F48-C02B003389BB}"/>
              </a:ext>
            </a:extLst>
          </p:cNvPr>
          <p:cNvSpPr>
            <a:spLocks noGrp="1"/>
          </p:cNvSpPr>
          <p:nvPr>
            <p:ph type="dt" sz="half" idx="10"/>
          </p:nvPr>
        </p:nvSpPr>
        <p:spPr/>
        <p:txBody>
          <a:bodyPr/>
          <a:lstStyle/>
          <a:p>
            <a:fld id="{8DE912C5-A1DB-4445-9BEA-55837D984A83}" type="datetimeFigureOut">
              <a:rPr lang="en-GB" smtClean="0"/>
              <a:t>08/08/2019</a:t>
            </a:fld>
            <a:endParaRPr lang="en-GB"/>
          </a:p>
        </p:txBody>
      </p:sp>
      <p:sp>
        <p:nvSpPr>
          <p:cNvPr id="4" name="Footer Placeholder 3">
            <a:extLst>
              <a:ext uri="{FF2B5EF4-FFF2-40B4-BE49-F238E27FC236}">
                <a16:creationId xmlns:a16="http://schemas.microsoft.com/office/drawing/2014/main" id="{F6543CC3-3718-403D-A4E5-7F1B02E86B2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D8DA343-FD59-4164-AAA6-C84FDC8497E2}"/>
              </a:ext>
            </a:extLst>
          </p:cNvPr>
          <p:cNvSpPr>
            <a:spLocks noGrp="1"/>
          </p:cNvSpPr>
          <p:nvPr>
            <p:ph type="sldNum" sz="quarter" idx="12"/>
          </p:nvPr>
        </p:nvSpPr>
        <p:spPr/>
        <p:txBody>
          <a:bodyPr/>
          <a:lstStyle/>
          <a:p>
            <a:fld id="{07770B79-876D-4085-8AC6-A8CB3CE2AE1A}" type="slidenum">
              <a:rPr lang="en-GB" smtClean="0"/>
              <a:t>‹#›</a:t>
            </a:fld>
            <a:endParaRPr lang="en-GB"/>
          </a:p>
        </p:txBody>
      </p:sp>
    </p:spTree>
    <p:extLst>
      <p:ext uri="{BB962C8B-B14F-4D97-AF65-F5344CB8AC3E}">
        <p14:creationId xmlns:p14="http://schemas.microsoft.com/office/powerpoint/2010/main" val="90785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335772-DF68-4667-8839-B380066C3E04}"/>
              </a:ext>
            </a:extLst>
          </p:cNvPr>
          <p:cNvSpPr>
            <a:spLocks noGrp="1"/>
          </p:cNvSpPr>
          <p:nvPr>
            <p:ph type="dt" sz="half" idx="10"/>
          </p:nvPr>
        </p:nvSpPr>
        <p:spPr/>
        <p:txBody>
          <a:bodyPr/>
          <a:lstStyle/>
          <a:p>
            <a:fld id="{8DE912C5-A1DB-4445-9BEA-55837D984A83}" type="datetimeFigureOut">
              <a:rPr lang="en-GB" smtClean="0"/>
              <a:t>08/08/2019</a:t>
            </a:fld>
            <a:endParaRPr lang="en-GB"/>
          </a:p>
        </p:txBody>
      </p:sp>
      <p:sp>
        <p:nvSpPr>
          <p:cNvPr id="3" name="Footer Placeholder 2">
            <a:extLst>
              <a:ext uri="{FF2B5EF4-FFF2-40B4-BE49-F238E27FC236}">
                <a16:creationId xmlns:a16="http://schemas.microsoft.com/office/drawing/2014/main" id="{BD10B600-B88F-4F6B-B9BB-102998F6B56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B5FEF8-5ADC-470D-9BE9-823D00C4D27F}"/>
              </a:ext>
            </a:extLst>
          </p:cNvPr>
          <p:cNvSpPr>
            <a:spLocks noGrp="1"/>
          </p:cNvSpPr>
          <p:nvPr>
            <p:ph type="sldNum" sz="quarter" idx="12"/>
          </p:nvPr>
        </p:nvSpPr>
        <p:spPr/>
        <p:txBody>
          <a:bodyPr/>
          <a:lstStyle/>
          <a:p>
            <a:fld id="{07770B79-876D-4085-8AC6-A8CB3CE2AE1A}" type="slidenum">
              <a:rPr lang="en-GB" smtClean="0"/>
              <a:t>‹#›</a:t>
            </a:fld>
            <a:endParaRPr lang="en-GB"/>
          </a:p>
        </p:txBody>
      </p:sp>
    </p:spTree>
    <p:extLst>
      <p:ext uri="{BB962C8B-B14F-4D97-AF65-F5344CB8AC3E}">
        <p14:creationId xmlns:p14="http://schemas.microsoft.com/office/powerpoint/2010/main" val="1869854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3BE2B-42ED-47A8-B739-F1ADA12F7C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EAA57D0-8C89-42E4-BBEB-A63929D8DD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7F839AA-C7AC-46DE-9927-D7A87BD41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85DDF8-99A1-415E-B9A2-4F6023060A51}"/>
              </a:ext>
            </a:extLst>
          </p:cNvPr>
          <p:cNvSpPr>
            <a:spLocks noGrp="1"/>
          </p:cNvSpPr>
          <p:nvPr>
            <p:ph type="dt" sz="half" idx="10"/>
          </p:nvPr>
        </p:nvSpPr>
        <p:spPr/>
        <p:txBody>
          <a:bodyPr/>
          <a:lstStyle/>
          <a:p>
            <a:fld id="{8DE912C5-A1DB-4445-9BEA-55837D984A83}" type="datetimeFigureOut">
              <a:rPr lang="en-GB" smtClean="0"/>
              <a:t>08/08/2019</a:t>
            </a:fld>
            <a:endParaRPr lang="en-GB"/>
          </a:p>
        </p:txBody>
      </p:sp>
      <p:sp>
        <p:nvSpPr>
          <p:cNvPr id="6" name="Footer Placeholder 5">
            <a:extLst>
              <a:ext uri="{FF2B5EF4-FFF2-40B4-BE49-F238E27FC236}">
                <a16:creationId xmlns:a16="http://schemas.microsoft.com/office/drawing/2014/main" id="{D338807A-B199-4CDA-BC44-8AB2729CB8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CA1E361-EB5C-45AA-8142-D03F568643AC}"/>
              </a:ext>
            </a:extLst>
          </p:cNvPr>
          <p:cNvSpPr>
            <a:spLocks noGrp="1"/>
          </p:cNvSpPr>
          <p:nvPr>
            <p:ph type="sldNum" sz="quarter" idx="12"/>
          </p:nvPr>
        </p:nvSpPr>
        <p:spPr/>
        <p:txBody>
          <a:bodyPr/>
          <a:lstStyle/>
          <a:p>
            <a:fld id="{07770B79-876D-4085-8AC6-A8CB3CE2AE1A}" type="slidenum">
              <a:rPr lang="en-GB" smtClean="0"/>
              <a:t>‹#›</a:t>
            </a:fld>
            <a:endParaRPr lang="en-GB"/>
          </a:p>
        </p:txBody>
      </p:sp>
    </p:spTree>
    <p:extLst>
      <p:ext uri="{BB962C8B-B14F-4D97-AF65-F5344CB8AC3E}">
        <p14:creationId xmlns:p14="http://schemas.microsoft.com/office/powerpoint/2010/main" val="3213071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6A5A4-7CE7-48C6-8AD5-17F7DEB2AE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18BC07A-EBB7-401B-9FFD-8AD3F20D15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3A68392-6900-4759-BBD9-18CF2EF371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FA5353-4E8D-4F3C-8201-E90F4AC6C76B}"/>
              </a:ext>
            </a:extLst>
          </p:cNvPr>
          <p:cNvSpPr>
            <a:spLocks noGrp="1"/>
          </p:cNvSpPr>
          <p:nvPr>
            <p:ph type="dt" sz="half" idx="10"/>
          </p:nvPr>
        </p:nvSpPr>
        <p:spPr/>
        <p:txBody>
          <a:bodyPr/>
          <a:lstStyle/>
          <a:p>
            <a:fld id="{8DE912C5-A1DB-4445-9BEA-55837D984A83}" type="datetimeFigureOut">
              <a:rPr lang="en-GB" smtClean="0"/>
              <a:t>08/08/2019</a:t>
            </a:fld>
            <a:endParaRPr lang="en-GB"/>
          </a:p>
        </p:txBody>
      </p:sp>
      <p:sp>
        <p:nvSpPr>
          <p:cNvPr id="6" name="Footer Placeholder 5">
            <a:extLst>
              <a:ext uri="{FF2B5EF4-FFF2-40B4-BE49-F238E27FC236}">
                <a16:creationId xmlns:a16="http://schemas.microsoft.com/office/drawing/2014/main" id="{6FEEFE7B-8AEA-456E-9151-85284D28B40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B9DC02-93BC-419F-A64A-3234465FB9E6}"/>
              </a:ext>
            </a:extLst>
          </p:cNvPr>
          <p:cNvSpPr>
            <a:spLocks noGrp="1"/>
          </p:cNvSpPr>
          <p:nvPr>
            <p:ph type="sldNum" sz="quarter" idx="12"/>
          </p:nvPr>
        </p:nvSpPr>
        <p:spPr/>
        <p:txBody>
          <a:bodyPr/>
          <a:lstStyle/>
          <a:p>
            <a:fld id="{07770B79-876D-4085-8AC6-A8CB3CE2AE1A}" type="slidenum">
              <a:rPr lang="en-GB" smtClean="0"/>
              <a:t>‹#›</a:t>
            </a:fld>
            <a:endParaRPr lang="en-GB"/>
          </a:p>
        </p:txBody>
      </p:sp>
    </p:spTree>
    <p:extLst>
      <p:ext uri="{BB962C8B-B14F-4D97-AF65-F5344CB8AC3E}">
        <p14:creationId xmlns:p14="http://schemas.microsoft.com/office/powerpoint/2010/main" val="1485453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024F68-0636-4359-A911-710AD88CAE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8123C4C-B9A1-456E-95E5-0FBEE9B9A0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9D763C-B219-40F8-9D6F-695A15766A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E912C5-A1DB-4445-9BEA-55837D984A83}" type="datetimeFigureOut">
              <a:rPr lang="en-GB" smtClean="0"/>
              <a:t>08/08/2019</a:t>
            </a:fld>
            <a:endParaRPr lang="en-GB"/>
          </a:p>
        </p:txBody>
      </p:sp>
      <p:sp>
        <p:nvSpPr>
          <p:cNvPr id="5" name="Footer Placeholder 4">
            <a:extLst>
              <a:ext uri="{FF2B5EF4-FFF2-40B4-BE49-F238E27FC236}">
                <a16:creationId xmlns:a16="http://schemas.microsoft.com/office/drawing/2014/main" id="{37AD2CCA-8ACA-4C1E-99DB-79F6BC6D21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811DFC0-8BF0-4DC6-B4BF-DFEE05E294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770B79-876D-4085-8AC6-A8CB3CE2AE1A}" type="slidenum">
              <a:rPr lang="en-GB" smtClean="0"/>
              <a:t>‹#›</a:t>
            </a:fld>
            <a:endParaRPr lang="en-GB"/>
          </a:p>
        </p:txBody>
      </p:sp>
    </p:spTree>
    <p:extLst>
      <p:ext uri="{BB962C8B-B14F-4D97-AF65-F5344CB8AC3E}">
        <p14:creationId xmlns:p14="http://schemas.microsoft.com/office/powerpoint/2010/main" val="855319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Aninditasg/Aicamp-ML-GradientBoos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Matrix_(mathematic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atabricks/spark-training/tree/master/data/movielens/medium" TargetMode="External"/><Relationship Id="rId2" Type="http://schemas.openxmlformats.org/officeDocument/2006/relationships/hyperlink" Target="https://github.com/Aninditasg/Aicamp-ML-PC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23C3-E2F9-4548-83F2-7391798AC756}"/>
              </a:ext>
            </a:extLst>
          </p:cNvPr>
          <p:cNvSpPr>
            <a:spLocks noGrp="1"/>
          </p:cNvSpPr>
          <p:nvPr>
            <p:ph type="ctrTitle"/>
          </p:nvPr>
        </p:nvSpPr>
        <p:spPr/>
        <p:txBody>
          <a:bodyPr/>
          <a:lstStyle/>
          <a:p>
            <a:r>
              <a:rPr lang="en-GB" dirty="0"/>
              <a:t>Machine Learning With Code Series 3</a:t>
            </a:r>
          </a:p>
        </p:txBody>
      </p:sp>
      <p:sp>
        <p:nvSpPr>
          <p:cNvPr id="3" name="Subtitle 2">
            <a:extLst>
              <a:ext uri="{FF2B5EF4-FFF2-40B4-BE49-F238E27FC236}">
                <a16:creationId xmlns:a16="http://schemas.microsoft.com/office/drawing/2014/main" id="{17A9396C-15AF-4B04-A6F4-8D83BB4F27AE}"/>
              </a:ext>
            </a:extLst>
          </p:cNvPr>
          <p:cNvSpPr>
            <a:spLocks noGrp="1"/>
          </p:cNvSpPr>
          <p:nvPr>
            <p:ph type="subTitle" idx="1"/>
          </p:nvPr>
        </p:nvSpPr>
        <p:spPr/>
        <p:txBody>
          <a:bodyPr/>
          <a:lstStyle/>
          <a:p>
            <a:r>
              <a:rPr lang="en-GB" dirty="0" err="1"/>
              <a:t>AIcamp</a:t>
            </a:r>
            <a:endParaRPr lang="en-GB" dirty="0"/>
          </a:p>
        </p:txBody>
      </p:sp>
    </p:spTree>
    <p:extLst>
      <p:ext uri="{BB962C8B-B14F-4D97-AF65-F5344CB8AC3E}">
        <p14:creationId xmlns:p14="http://schemas.microsoft.com/office/powerpoint/2010/main" val="2143354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FCC31-7E6F-439A-ACF2-E4609118A2FE}"/>
              </a:ext>
            </a:extLst>
          </p:cNvPr>
          <p:cNvSpPr>
            <a:spLocks noGrp="1"/>
          </p:cNvSpPr>
          <p:nvPr>
            <p:ph type="title"/>
          </p:nvPr>
        </p:nvSpPr>
        <p:spPr/>
        <p:txBody>
          <a:bodyPr/>
          <a:lstStyle/>
          <a:p>
            <a:r>
              <a:rPr lang="en-GB" dirty="0"/>
              <a:t>Gradient Boosting Algorithm</a:t>
            </a:r>
          </a:p>
        </p:txBody>
      </p:sp>
      <p:sp>
        <p:nvSpPr>
          <p:cNvPr id="3" name="Content Placeholder 2">
            <a:extLst>
              <a:ext uri="{FF2B5EF4-FFF2-40B4-BE49-F238E27FC236}">
                <a16:creationId xmlns:a16="http://schemas.microsoft.com/office/drawing/2014/main" id="{C3FD5EA5-0E7D-41B4-A5C4-4CE946E80EC4}"/>
              </a:ext>
            </a:extLst>
          </p:cNvPr>
          <p:cNvSpPr>
            <a:spLocks noGrp="1"/>
          </p:cNvSpPr>
          <p:nvPr>
            <p:ph idx="1"/>
          </p:nvPr>
        </p:nvSpPr>
        <p:spPr>
          <a:xfrm>
            <a:off x="740546" y="1819922"/>
            <a:ext cx="10515600" cy="4365919"/>
          </a:xfrm>
        </p:spPr>
        <p:txBody>
          <a:bodyPr>
            <a:normAutofit fontScale="92500" lnSpcReduction="10000"/>
          </a:bodyPr>
          <a:lstStyle/>
          <a:p>
            <a:r>
              <a:rPr lang="en-GB" dirty="0"/>
              <a:t>Gradient Boosting is an ensemble method of Machine Learning.</a:t>
            </a:r>
          </a:p>
          <a:p>
            <a:r>
              <a:rPr lang="en-GB" dirty="0"/>
              <a:t>Ensemble machine learning methods are ones in which a number of predictors are aggregated to form a final prediction, which has lower bias and variance than any of the individual predictors.</a:t>
            </a:r>
          </a:p>
          <a:p>
            <a:r>
              <a:rPr lang="en-GB" dirty="0"/>
              <a:t>A way to understand this is to start with Linear Regression and algorithmically minimize the loss function such that test loss reach it’s minima.</a:t>
            </a:r>
          </a:p>
          <a:p>
            <a:r>
              <a:rPr lang="en-GB" dirty="0"/>
              <a:t>The name </a:t>
            </a:r>
            <a:r>
              <a:rPr lang="en-GB" i="1" dirty="0"/>
              <a:t>gradient boosting </a:t>
            </a:r>
            <a:r>
              <a:rPr lang="en-GB" dirty="0"/>
              <a:t>arises because target outcomes for each case are set based on the gradient of the error with respect to the prediction. Each new model takes a step in the direction that minimizes prediction error, in the space of possible predictions for each training case.</a:t>
            </a:r>
          </a:p>
          <a:p>
            <a:pPr marL="0" indent="0">
              <a:buNone/>
            </a:pPr>
            <a:endParaRPr lang="en-GB" dirty="0"/>
          </a:p>
        </p:txBody>
      </p:sp>
    </p:spTree>
    <p:extLst>
      <p:ext uri="{BB962C8B-B14F-4D97-AF65-F5344CB8AC3E}">
        <p14:creationId xmlns:p14="http://schemas.microsoft.com/office/powerpoint/2010/main" val="2137951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F3E7-F545-40DC-9321-74CB157BE85F}"/>
              </a:ext>
            </a:extLst>
          </p:cNvPr>
          <p:cNvSpPr>
            <a:spLocks noGrp="1"/>
          </p:cNvSpPr>
          <p:nvPr>
            <p:ph type="title"/>
          </p:nvPr>
        </p:nvSpPr>
        <p:spPr/>
        <p:txBody>
          <a:bodyPr/>
          <a:lstStyle/>
          <a:p>
            <a:r>
              <a:rPr lang="en-GB" dirty="0"/>
              <a:t>Mathematical Formula Behind Gradient Boosting Algorithm</a:t>
            </a:r>
          </a:p>
        </p:txBody>
      </p:sp>
      <p:sp>
        <p:nvSpPr>
          <p:cNvPr id="3" name="Content Placeholder 2">
            <a:extLst>
              <a:ext uri="{FF2B5EF4-FFF2-40B4-BE49-F238E27FC236}">
                <a16:creationId xmlns:a16="http://schemas.microsoft.com/office/drawing/2014/main" id="{CE4384F7-4896-4DE0-9AC8-A33A0E9C989F}"/>
              </a:ext>
            </a:extLst>
          </p:cNvPr>
          <p:cNvSpPr>
            <a:spLocks noGrp="1"/>
          </p:cNvSpPr>
          <p:nvPr>
            <p:ph idx="1"/>
          </p:nvPr>
        </p:nvSpPr>
        <p:spPr/>
        <p:txBody>
          <a:bodyPr/>
          <a:lstStyle/>
          <a:p>
            <a:endParaRPr lang="en-GB" dirty="0"/>
          </a:p>
          <a:p>
            <a:endParaRPr lang="en-GB" dirty="0"/>
          </a:p>
        </p:txBody>
      </p:sp>
      <p:sp>
        <p:nvSpPr>
          <p:cNvPr id="5" name="Rectangle 5">
            <a:extLst>
              <a:ext uri="{FF2B5EF4-FFF2-40B4-BE49-F238E27FC236}">
                <a16:creationId xmlns:a16="http://schemas.microsoft.com/office/drawing/2014/main" id="{BE2478BD-3518-489E-AF1E-F3E6927F1C88}"/>
              </a:ext>
            </a:extLst>
          </p:cNvPr>
          <p:cNvSpPr>
            <a:spLocks noChangeArrowheads="1"/>
          </p:cNvSpPr>
          <p:nvPr/>
        </p:nvSpPr>
        <p:spPr bwMode="auto">
          <a:xfrm>
            <a:off x="150920" y="1877496"/>
            <a:ext cx="11629530" cy="31508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95858"/>
                </a:solidFill>
                <a:effectLst/>
                <a:latin typeface="+mn-lt"/>
              </a:rPr>
              <a:t>Boosting consists of three simple steps:</a:t>
            </a: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dirty="0">
                <a:latin typeface="+mn-lt"/>
              </a:rPr>
              <a:t>An</a:t>
            </a:r>
            <a:r>
              <a:rPr kumimoji="0" lang="en-US" altLang="en-US" sz="1400" b="0" i="0" u="none" strike="noStrike" cap="none" normalizeH="0" baseline="0" dirty="0">
                <a:ln>
                  <a:noFill/>
                </a:ln>
                <a:solidFill>
                  <a:srgbClr val="595858"/>
                </a:solidFill>
                <a:effectLst/>
                <a:latin typeface="+mn-lt"/>
              </a:rPr>
              <a:t> initial model F0 is defined to predict the target variable y. This model will be associated with a residual (y – F0)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595858"/>
                </a:solidFill>
                <a:effectLst/>
                <a:latin typeface="+mn-lt"/>
              </a:rPr>
              <a:t>Now, F0 and h1 are combined to give F1, the boosted version of F0. The mean squared error from F1 will be lower than that from F0:</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595858"/>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95858"/>
                </a:solidFill>
                <a:effectLst/>
                <a:latin typeface="+mn-lt"/>
              </a:rPr>
              <a:t>                        </a:t>
            </a: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95858"/>
                </a:solidFill>
                <a:effectLst/>
                <a:latin typeface="+mn-lt"/>
              </a:rPr>
              <a:t>To improve the performance of F1, we could model after the residuals of F1 and create a new model F2:</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595858"/>
              </a:solidFill>
              <a:latin typeface="+mn-lt"/>
            </a:endParaRPr>
          </a:p>
          <a:p>
            <a:endParaRPr lang="en-US" altLang="en-US" sz="1400" dirty="0">
              <a:solidFill>
                <a:srgbClr val="595858"/>
              </a:solidFill>
            </a:endParaRPr>
          </a:p>
          <a:p>
            <a:endParaRPr lang="en-US" altLang="en-US" sz="1400" dirty="0">
              <a:solidFill>
                <a:srgbClr val="595858"/>
              </a:solidFill>
            </a:endParaRPr>
          </a:p>
          <a:p>
            <a:r>
              <a:rPr lang="en-US" altLang="en-US" sz="1400" dirty="0">
                <a:solidFill>
                  <a:srgbClr val="595858"/>
                </a:solidFill>
              </a:rPr>
              <a:t>This can be done for </a:t>
            </a:r>
            <a:r>
              <a:rPr lang="en-US" altLang="en-US" sz="1400" i="1" dirty="0">
                <a:solidFill>
                  <a:srgbClr val="595858"/>
                </a:solidFill>
              </a:rPr>
              <a:t>‘m’ </a:t>
            </a:r>
            <a:r>
              <a:rPr lang="en-US" altLang="en-US" sz="1400" dirty="0">
                <a:solidFill>
                  <a:srgbClr val="595858"/>
                </a:solidFill>
              </a:rPr>
              <a:t>iterations, until residuals have been minimized as much as possible:</a:t>
            </a:r>
          </a:p>
          <a:p>
            <a:endParaRPr lang="en-US" altLang="en-US" sz="1400" dirty="0">
              <a:solidFill>
                <a:srgbClr val="595858"/>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95858"/>
                </a:solidFill>
                <a:effectLst/>
                <a:latin typeface="+mn-lt"/>
              </a:rPr>
              <a:t>                    </a:t>
            </a: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95858"/>
                </a:solidFill>
                <a:effectLst/>
                <a:latin typeface="+mn-lt"/>
              </a:rPr>
              <a:t>Here, the additive learners do not disturb the functions created in the previous steps. Instead, they impart information of their own to bring down the errors.</a:t>
            </a:r>
            <a:endParaRPr kumimoji="0" lang="en-US" altLang="en-US"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95858"/>
                </a:solidFill>
                <a:effectLst/>
                <a:latin typeface="+mn-lt"/>
              </a:rPr>
              <a:t> </a:t>
            </a:r>
            <a:endParaRPr kumimoji="0" lang="en-US" altLang="en-US" sz="1400" b="0" i="0" u="none" strike="noStrike" cap="none" normalizeH="0" baseline="0" dirty="0">
              <a:ln>
                <a:noFill/>
              </a:ln>
              <a:solidFill>
                <a:schemeClr val="tx1"/>
              </a:solidFill>
              <a:effectLst/>
              <a:latin typeface="+mn-lt"/>
            </a:endParaRPr>
          </a:p>
        </p:txBody>
      </p:sp>
      <p:pic>
        <p:nvPicPr>
          <p:cNvPr id="1031" name="Picture 7">
            <a:extLst>
              <a:ext uri="{FF2B5EF4-FFF2-40B4-BE49-F238E27FC236}">
                <a16:creationId xmlns:a16="http://schemas.microsoft.com/office/drawing/2014/main" id="{62A0B919-7FB3-4419-82E2-F942B6D8D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154" y="3283012"/>
            <a:ext cx="1400175" cy="2762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79448E0-5224-4659-B26D-39261E88CD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154" y="4127089"/>
            <a:ext cx="1571625" cy="3333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extLst>
              <a:ext uri="{FF2B5EF4-FFF2-40B4-BE49-F238E27FC236}">
                <a16:creationId xmlns:a16="http://schemas.microsoft.com/office/drawing/2014/main" id="{BEE4223F-6DDF-455D-9ED1-BCA60A678D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566" y="2584404"/>
            <a:ext cx="1657350" cy="35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291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158DF-96C9-4B2E-90FA-7F8E1E06EA5C}"/>
              </a:ext>
            </a:extLst>
          </p:cNvPr>
          <p:cNvSpPr>
            <a:spLocks noGrp="1"/>
          </p:cNvSpPr>
          <p:nvPr>
            <p:ph type="title"/>
          </p:nvPr>
        </p:nvSpPr>
        <p:spPr/>
        <p:txBody>
          <a:bodyPr/>
          <a:lstStyle/>
          <a:p>
            <a:r>
              <a:rPr lang="en-GB" dirty="0"/>
              <a:t>Data and </a:t>
            </a:r>
            <a:r>
              <a:rPr lang="en-GB" dirty="0" err="1"/>
              <a:t>Github</a:t>
            </a:r>
            <a:r>
              <a:rPr lang="en-GB" dirty="0"/>
              <a:t> Repo </a:t>
            </a:r>
          </a:p>
        </p:txBody>
      </p:sp>
      <p:sp>
        <p:nvSpPr>
          <p:cNvPr id="3" name="Content Placeholder 2">
            <a:extLst>
              <a:ext uri="{FF2B5EF4-FFF2-40B4-BE49-F238E27FC236}">
                <a16:creationId xmlns:a16="http://schemas.microsoft.com/office/drawing/2014/main" id="{046F763F-692B-4149-8474-097FB82EB9B3}"/>
              </a:ext>
            </a:extLst>
          </p:cNvPr>
          <p:cNvSpPr>
            <a:spLocks noGrp="1"/>
          </p:cNvSpPr>
          <p:nvPr>
            <p:ph idx="1"/>
          </p:nvPr>
        </p:nvSpPr>
        <p:spPr/>
        <p:txBody>
          <a:bodyPr/>
          <a:lstStyle/>
          <a:p>
            <a:r>
              <a:rPr lang="en-GB" dirty="0">
                <a:hlinkClick r:id="rId2"/>
              </a:rPr>
              <a:t>https://github.com/Aninditasg/Aicamp-ML-GradientBoost</a:t>
            </a:r>
            <a:endParaRPr lang="en-GB" dirty="0"/>
          </a:p>
        </p:txBody>
      </p:sp>
    </p:spTree>
    <p:extLst>
      <p:ext uri="{BB962C8B-B14F-4D97-AF65-F5344CB8AC3E}">
        <p14:creationId xmlns:p14="http://schemas.microsoft.com/office/powerpoint/2010/main" val="2870992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7AED-A005-44B4-9E4B-9C2FEE92A6DB}"/>
              </a:ext>
            </a:extLst>
          </p:cNvPr>
          <p:cNvSpPr>
            <a:spLocks noGrp="1"/>
          </p:cNvSpPr>
          <p:nvPr>
            <p:ph type="title"/>
          </p:nvPr>
        </p:nvSpPr>
        <p:spPr/>
        <p:txBody>
          <a:bodyPr/>
          <a:lstStyle/>
          <a:p>
            <a:r>
              <a:rPr lang="en-GB" dirty="0"/>
              <a:t>Principal Component Analysis</a:t>
            </a:r>
          </a:p>
        </p:txBody>
      </p:sp>
      <p:sp>
        <p:nvSpPr>
          <p:cNvPr id="3" name="Content Placeholder 2">
            <a:extLst>
              <a:ext uri="{FF2B5EF4-FFF2-40B4-BE49-F238E27FC236}">
                <a16:creationId xmlns:a16="http://schemas.microsoft.com/office/drawing/2014/main" id="{7CCB1FCE-3731-4FF3-A9CE-8C6A26392803}"/>
              </a:ext>
            </a:extLst>
          </p:cNvPr>
          <p:cNvSpPr>
            <a:spLocks noGrp="1"/>
          </p:cNvSpPr>
          <p:nvPr>
            <p:ph idx="1"/>
          </p:nvPr>
        </p:nvSpPr>
        <p:spPr/>
        <p:txBody>
          <a:bodyPr>
            <a:normAutofit fontScale="92500" lnSpcReduction="10000"/>
          </a:bodyPr>
          <a:lstStyle/>
          <a:p>
            <a:r>
              <a:rPr lang="en-GB" dirty="0"/>
              <a:t>Principal Component Analysis, or PCA, is a dimensionality-reduction method that is often used to reduce the dimensionality of large data sets, by transforming a large set of variables into a smaller one that still contains most of the information in the large set.</a:t>
            </a:r>
          </a:p>
          <a:p>
            <a:r>
              <a:rPr lang="en-GB" dirty="0"/>
              <a:t>Reducing the number of variables of a data set naturally comes at the expense of accuracy, but the trick in dimensionality reduction is to trade a little accuracy for simplicity. Because smaller data sets are easier to explore and visualize and make </a:t>
            </a:r>
            <a:r>
              <a:rPr lang="en-GB" dirty="0" err="1"/>
              <a:t>analyzing</a:t>
            </a:r>
            <a:r>
              <a:rPr lang="en-GB" dirty="0"/>
              <a:t> data much easier and faster for machine learning algorithms without extraneous variables to process.</a:t>
            </a:r>
          </a:p>
          <a:p>
            <a:pPr marL="0" indent="0">
              <a:buNone/>
            </a:pPr>
            <a:br>
              <a:rPr lang="en-GB" dirty="0"/>
            </a:br>
            <a:br>
              <a:rPr lang="en-GB" dirty="0"/>
            </a:br>
            <a:endParaRPr lang="en-GB" dirty="0"/>
          </a:p>
        </p:txBody>
      </p:sp>
    </p:spTree>
    <p:extLst>
      <p:ext uri="{BB962C8B-B14F-4D97-AF65-F5344CB8AC3E}">
        <p14:creationId xmlns:p14="http://schemas.microsoft.com/office/powerpoint/2010/main" val="884624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6147-798E-4DCD-9E66-F9215F8FBAFB}"/>
              </a:ext>
            </a:extLst>
          </p:cNvPr>
          <p:cNvSpPr>
            <a:spLocks noGrp="1"/>
          </p:cNvSpPr>
          <p:nvPr>
            <p:ph type="title"/>
          </p:nvPr>
        </p:nvSpPr>
        <p:spPr/>
        <p:txBody>
          <a:bodyPr/>
          <a:lstStyle/>
          <a:p>
            <a:r>
              <a:rPr lang="en-GB" dirty="0"/>
              <a:t>Steps in PCA</a:t>
            </a:r>
          </a:p>
        </p:txBody>
      </p:sp>
      <p:sp>
        <p:nvSpPr>
          <p:cNvPr id="3" name="Content Placeholder 2">
            <a:extLst>
              <a:ext uri="{FF2B5EF4-FFF2-40B4-BE49-F238E27FC236}">
                <a16:creationId xmlns:a16="http://schemas.microsoft.com/office/drawing/2014/main" id="{326979BB-02E5-4D7A-94EF-90C76CE8B06D}"/>
              </a:ext>
            </a:extLst>
          </p:cNvPr>
          <p:cNvSpPr>
            <a:spLocks noGrp="1"/>
          </p:cNvSpPr>
          <p:nvPr>
            <p:ph idx="1"/>
          </p:nvPr>
        </p:nvSpPr>
        <p:spPr/>
        <p:txBody>
          <a:bodyPr>
            <a:normAutofit lnSpcReduction="10000"/>
          </a:bodyPr>
          <a:lstStyle/>
          <a:p>
            <a:r>
              <a:rPr lang="en-GB" dirty="0"/>
              <a:t>Standardize the data.</a:t>
            </a:r>
          </a:p>
          <a:p>
            <a:r>
              <a:rPr lang="en-GB" dirty="0"/>
              <a:t>Use the standardized data to generate a covariance matrix (or perform Singular Vector Decomposition).</a:t>
            </a:r>
          </a:p>
          <a:p>
            <a:r>
              <a:rPr lang="en-GB" dirty="0"/>
              <a:t>Obtain eigenvectors (principal components) and eigenvalues from the covariance matrix. Each eigenvector will have a corresponding eigenvalue.</a:t>
            </a:r>
          </a:p>
          <a:p>
            <a:r>
              <a:rPr lang="en-GB" dirty="0"/>
              <a:t>Sort the eigenvalues in descending order.</a:t>
            </a:r>
          </a:p>
          <a:p>
            <a:r>
              <a:rPr lang="en-GB" dirty="0"/>
              <a:t>Select the </a:t>
            </a:r>
            <a:r>
              <a:rPr lang="en-GB" i="1" dirty="0"/>
              <a:t>k</a:t>
            </a:r>
            <a:r>
              <a:rPr lang="en-GB" dirty="0"/>
              <a:t> eigenvectors with the largest eigenvalues, where </a:t>
            </a:r>
            <a:r>
              <a:rPr lang="en-GB" i="1" dirty="0"/>
              <a:t>k</a:t>
            </a:r>
            <a:r>
              <a:rPr lang="en-GB" dirty="0"/>
              <a:t> is the number of dimensions used in the new feature space (</a:t>
            </a:r>
            <a:r>
              <a:rPr lang="en-GB" i="1" dirty="0" err="1"/>
              <a:t>k≤d</a:t>
            </a:r>
            <a:r>
              <a:rPr lang="en-GB" dirty="0"/>
              <a:t>).</a:t>
            </a:r>
          </a:p>
          <a:p>
            <a:r>
              <a:rPr lang="en-GB" dirty="0"/>
              <a:t>Construct a new matrix with the selected </a:t>
            </a:r>
            <a:r>
              <a:rPr lang="en-GB" i="1" dirty="0"/>
              <a:t>k</a:t>
            </a:r>
            <a:r>
              <a:rPr lang="en-GB" dirty="0"/>
              <a:t> eigenvectors.</a:t>
            </a:r>
          </a:p>
          <a:p>
            <a:endParaRPr lang="en-GB" dirty="0"/>
          </a:p>
        </p:txBody>
      </p:sp>
    </p:spTree>
    <p:extLst>
      <p:ext uri="{BB962C8B-B14F-4D97-AF65-F5344CB8AC3E}">
        <p14:creationId xmlns:p14="http://schemas.microsoft.com/office/powerpoint/2010/main" val="2190983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AC8CC-8329-4972-86D3-41D3D238542F}"/>
              </a:ext>
            </a:extLst>
          </p:cNvPr>
          <p:cNvSpPr>
            <a:spLocks noGrp="1"/>
          </p:cNvSpPr>
          <p:nvPr>
            <p:ph type="title"/>
          </p:nvPr>
        </p:nvSpPr>
        <p:spPr/>
        <p:txBody>
          <a:bodyPr/>
          <a:lstStyle/>
          <a:p>
            <a:r>
              <a:rPr lang="en-GB" dirty="0"/>
              <a:t>Covariance and Covariance Matrix</a:t>
            </a:r>
          </a:p>
        </p:txBody>
      </p:sp>
      <p:sp>
        <p:nvSpPr>
          <p:cNvPr id="3" name="Content Placeholder 2">
            <a:extLst>
              <a:ext uri="{FF2B5EF4-FFF2-40B4-BE49-F238E27FC236}">
                <a16:creationId xmlns:a16="http://schemas.microsoft.com/office/drawing/2014/main" id="{2A87702B-98BB-4CFB-9959-68387FF6445A}"/>
              </a:ext>
            </a:extLst>
          </p:cNvPr>
          <p:cNvSpPr>
            <a:spLocks noGrp="1"/>
          </p:cNvSpPr>
          <p:nvPr>
            <p:ph idx="1"/>
          </p:nvPr>
        </p:nvSpPr>
        <p:spPr/>
        <p:txBody>
          <a:bodyPr>
            <a:normAutofit lnSpcReduction="10000"/>
          </a:bodyPr>
          <a:lstStyle/>
          <a:p>
            <a:r>
              <a:rPr lang="en-GB" dirty="0"/>
              <a:t>In probability theory and statistics, covariance is a measure of the joint variability of two random variables. If the greater values of one variable mainly correspond with the greater values of the other variable, and the same holds for the lesser values, the covariance is positive.</a:t>
            </a:r>
          </a:p>
          <a:p>
            <a:r>
              <a:rPr lang="en-GB" dirty="0"/>
              <a:t>A </a:t>
            </a:r>
            <a:r>
              <a:rPr lang="en-GB" b="1" dirty="0"/>
              <a:t>covariance matrix</a:t>
            </a:r>
            <a:r>
              <a:rPr lang="en-GB" dirty="0"/>
              <a:t>, also known as </a:t>
            </a:r>
            <a:r>
              <a:rPr lang="en-GB" b="1" dirty="0"/>
              <a:t>auto-covariance matrix</a:t>
            </a:r>
            <a:r>
              <a:rPr lang="en-GB" dirty="0"/>
              <a:t>, </a:t>
            </a:r>
            <a:r>
              <a:rPr lang="en-GB" b="1" dirty="0"/>
              <a:t>dispersion matrix</a:t>
            </a:r>
            <a:r>
              <a:rPr lang="en-GB" dirty="0"/>
              <a:t>, </a:t>
            </a:r>
            <a:r>
              <a:rPr lang="en-GB" b="1" dirty="0"/>
              <a:t>variance matrix</a:t>
            </a:r>
            <a:r>
              <a:rPr lang="en-GB" dirty="0"/>
              <a:t>, or </a:t>
            </a:r>
            <a:r>
              <a:rPr lang="en-GB" b="1" dirty="0"/>
              <a:t>variance–covariance matrix</a:t>
            </a:r>
            <a:r>
              <a:rPr lang="en-GB" dirty="0"/>
              <a:t>, is a </a:t>
            </a:r>
            <a:r>
              <a:rPr lang="en-GB" b="1" dirty="0">
                <a:hlinkClick r:id="rId2" tooltip="Matrix (mathematics)">
                  <a:extLst>
                    <a:ext uri="{A12FA001-AC4F-418D-AE19-62706E023703}">
                      <ahyp:hlinkClr xmlns:ahyp="http://schemas.microsoft.com/office/drawing/2018/hyperlinkcolor" val="tx"/>
                    </a:ext>
                  </a:extLst>
                </a:hlinkClick>
              </a:rPr>
              <a:t>matrix</a:t>
            </a:r>
            <a:r>
              <a:rPr lang="en-GB" dirty="0"/>
              <a:t> whose element in the </a:t>
            </a:r>
            <a:r>
              <a:rPr lang="en-GB" i="1" dirty="0" err="1"/>
              <a:t>i</a:t>
            </a:r>
            <a:r>
              <a:rPr lang="en-GB" dirty="0"/>
              <a:t>, </a:t>
            </a:r>
            <a:r>
              <a:rPr lang="en-GB" i="1" dirty="0"/>
              <a:t>j</a:t>
            </a:r>
            <a:r>
              <a:rPr lang="en-GB" dirty="0"/>
              <a:t> position is the covariance between the </a:t>
            </a:r>
            <a:r>
              <a:rPr lang="en-GB" i="1" dirty="0" err="1"/>
              <a:t>i</a:t>
            </a:r>
            <a:r>
              <a:rPr lang="en-GB" dirty="0" err="1"/>
              <a:t>-th</a:t>
            </a:r>
            <a:r>
              <a:rPr lang="en-GB" dirty="0"/>
              <a:t> and </a:t>
            </a:r>
            <a:r>
              <a:rPr lang="en-GB" i="1" dirty="0"/>
              <a:t>j</a:t>
            </a:r>
            <a:r>
              <a:rPr lang="en-GB" dirty="0"/>
              <a:t>-</a:t>
            </a:r>
            <a:r>
              <a:rPr lang="en-GB" dirty="0" err="1"/>
              <a:t>th</a:t>
            </a:r>
            <a:r>
              <a:rPr lang="en-GB" dirty="0"/>
              <a:t> elements of a </a:t>
            </a:r>
            <a:r>
              <a:rPr lang="en-GB"/>
              <a:t>random vector.</a:t>
            </a:r>
            <a:br>
              <a:rPr lang="en-GB" dirty="0"/>
            </a:br>
            <a:endParaRPr lang="en-GB" dirty="0"/>
          </a:p>
        </p:txBody>
      </p:sp>
    </p:spTree>
    <p:extLst>
      <p:ext uri="{BB962C8B-B14F-4D97-AF65-F5344CB8AC3E}">
        <p14:creationId xmlns:p14="http://schemas.microsoft.com/office/powerpoint/2010/main" val="970400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9EF29-9192-4CF2-9741-4D6E37E32FF5}"/>
              </a:ext>
            </a:extLst>
          </p:cNvPr>
          <p:cNvSpPr>
            <a:spLocks noGrp="1"/>
          </p:cNvSpPr>
          <p:nvPr>
            <p:ph type="title"/>
          </p:nvPr>
        </p:nvSpPr>
        <p:spPr/>
        <p:txBody>
          <a:bodyPr/>
          <a:lstStyle/>
          <a:p>
            <a:r>
              <a:rPr lang="en-GB" dirty="0"/>
              <a:t>Eigen Vectors and Eigen Values</a:t>
            </a:r>
          </a:p>
        </p:txBody>
      </p:sp>
      <p:sp>
        <p:nvSpPr>
          <p:cNvPr id="3" name="Content Placeholder 2">
            <a:extLst>
              <a:ext uri="{FF2B5EF4-FFF2-40B4-BE49-F238E27FC236}">
                <a16:creationId xmlns:a16="http://schemas.microsoft.com/office/drawing/2014/main" id="{B4107528-BF56-48BF-8F5D-370AA46E3432}"/>
              </a:ext>
            </a:extLst>
          </p:cNvPr>
          <p:cNvSpPr>
            <a:spLocks noGrp="1"/>
          </p:cNvSpPr>
          <p:nvPr>
            <p:ph idx="1"/>
          </p:nvPr>
        </p:nvSpPr>
        <p:spPr/>
        <p:txBody>
          <a:bodyPr/>
          <a:lstStyle/>
          <a:p>
            <a:r>
              <a:rPr lang="en-GB" dirty="0"/>
              <a:t>Eigenvectors and Eigenvalues are behind all the magic explained above, because the eigenvectors of the Covariance matrix are actually </a:t>
            </a:r>
            <a:r>
              <a:rPr lang="en-GB" i="1" dirty="0"/>
              <a:t>the</a:t>
            </a:r>
            <a:r>
              <a:rPr lang="en-GB" b="1" i="1" dirty="0"/>
              <a:t> </a:t>
            </a:r>
            <a:r>
              <a:rPr lang="en-GB" i="1" dirty="0"/>
              <a:t>directions of the axes where there is the most variance with</a:t>
            </a:r>
            <a:r>
              <a:rPr lang="en-GB" dirty="0"/>
              <a:t> Principal Components.</a:t>
            </a:r>
          </a:p>
          <a:p>
            <a:r>
              <a:rPr lang="en-GB" dirty="0"/>
              <a:t>Eigenvalues are simply the coefficients attached to eigenvectors, which give the </a:t>
            </a:r>
            <a:r>
              <a:rPr lang="en-GB" i="1" dirty="0"/>
              <a:t>amount of variance carried in each Principal Component</a:t>
            </a:r>
            <a:r>
              <a:rPr lang="en-GB" dirty="0"/>
              <a:t>.</a:t>
            </a:r>
          </a:p>
          <a:p>
            <a:r>
              <a:rPr lang="en-GB" dirty="0"/>
              <a:t>By ranking your eigenvectors in order of their eigenvalues, highest to lowest, you get the principal components in order of significance.</a:t>
            </a:r>
          </a:p>
        </p:txBody>
      </p:sp>
    </p:spTree>
    <p:extLst>
      <p:ext uri="{BB962C8B-B14F-4D97-AF65-F5344CB8AC3E}">
        <p14:creationId xmlns:p14="http://schemas.microsoft.com/office/powerpoint/2010/main" val="1395972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6E55C-8376-47BE-B9BF-61FD6CBDE8D6}"/>
              </a:ext>
            </a:extLst>
          </p:cNvPr>
          <p:cNvSpPr>
            <a:spLocks noGrp="1"/>
          </p:cNvSpPr>
          <p:nvPr>
            <p:ph type="title"/>
          </p:nvPr>
        </p:nvSpPr>
        <p:spPr/>
        <p:txBody>
          <a:bodyPr/>
          <a:lstStyle/>
          <a:p>
            <a:r>
              <a:rPr lang="en-GB" dirty="0"/>
              <a:t>Code and Data</a:t>
            </a:r>
          </a:p>
        </p:txBody>
      </p:sp>
      <p:sp>
        <p:nvSpPr>
          <p:cNvPr id="3" name="Content Placeholder 2">
            <a:extLst>
              <a:ext uri="{FF2B5EF4-FFF2-40B4-BE49-F238E27FC236}">
                <a16:creationId xmlns:a16="http://schemas.microsoft.com/office/drawing/2014/main" id="{7E7EE170-F960-467C-A842-E254CCA855D2}"/>
              </a:ext>
            </a:extLst>
          </p:cNvPr>
          <p:cNvSpPr>
            <a:spLocks noGrp="1"/>
          </p:cNvSpPr>
          <p:nvPr>
            <p:ph idx="1"/>
          </p:nvPr>
        </p:nvSpPr>
        <p:spPr/>
        <p:txBody>
          <a:bodyPr/>
          <a:lstStyle/>
          <a:p>
            <a:r>
              <a:rPr lang="en-GB" dirty="0">
                <a:hlinkClick r:id="rId2"/>
              </a:rPr>
              <a:t>https://github.com/Aninditasg/Aicamp-ML-PCA</a:t>
            </a:r>
            <a:endParaRPr lang="en-GB" dirty="0"/>
          </a:p>
          <a:p>
            <a:endParaRPr lang="en-GB" dirty="0"/>
          </a:p>
          <a:p>
            <a:r>
              <a:rPr lang="en-GB" dirty="0">
                <a:hlinkClick r:id="rId3"/>
              </a:rPr>
              <a:t>https://github.com/databricks/spark-training/tree/master/data/movielens/medium</a:t>
            </a:r>
            <a:endParaRPr lang="en-GB" dirty="0"/>
          </a:p>
        </p:txBody>
      </p:sp>
    </p:spTree>
    <p:extLst>
      <p:ext uri="{BB962C8B-B14F-4D97-AF65-F5344CB8AC3E}">
        <p14:creationId xmlns:p14="http://schemas.microsoft.com/office/powerpoint/2010/main" val="3303315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391</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Machine Learning With Code Series 3</vt:lpstr>
      <vt:lpstr>Gradient Boosting Algorithm</vt:lpstr>
      <vt:lpstr>Mathematical Formula Behind Gradient Boosting Algorithm</vt:lpstr>
      <vt:lpstr>Data and Github Repo </vt:lpstr>
      <vt:lpstr>Principal Component Analysis</vt:lpstr>
      <vt:lpstr>Steps in PCA</vt:lpstr>
      <vt:lpstr>Covariance and Covariance Matrix</vt:lpstr>
      <vt:lpstr>Eigen Vectors and Eigen Values</vt:lpstr>
      <vt:lpstr>Code and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With Code Series 3</dc:title>
  <dc:creator>Anindita S</dc:creator>
  <cp:lastModifiedBy>Anindita S</cp:lastModifiedBy>
  <cp:revision>14</cp:revision>
  <dcterms:created xsi:type="dcterms:W3CDTF">2019-08-07T09:48:22Z</dcterms:created>
  <dcterms:modified xsi:type="dcterms:W3CDTF">2019-08-08T00:52:25Z</dcterms:modified>
</cp:coreProperties>
</file>