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2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3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0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20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94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9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1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47145B-B92C-4452-96C1-713F2EC907C8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0CD-F6A5-4D85-8B70-473655A9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63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144F-26F1-7AE2-BC95-40FECA5A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355" y="255494"/>
            <a:ext cx="8825658" cy="3329581"/>
          </a:xfrm>
        </p:spPr>
        <p:txBody>
          <a:bodyPr/>
          <a:lstStyle/>
          <a:p>
            <a:r>
              <a:rPr lang="en-US" dirty="0"/>
              <a:t>Groww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69AB-70ED-F14B-9CA1-424782E7D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ANINDYA SADHUKHAN </a:t>
            </a:r>
          </a:p>
          <a:p>
            <a:pPr algn="ctr"/>
            <a:r>
              <a:rPr lang="en-US" dirty="0"/>
              <a:t>Manish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1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4521-03EC-D59B-FDAD-6BE0E508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BE48-4B41-6110-C7A4-DD3BDFE8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contextual chat bot which is based on REST API architecture</a:t>
            </a:r>
          </a:p>
          <a:p>
            <a:r>
              <a:rPr lang="en-US" dirty="0"/>
              <a:t>Contextual means that It’ll interact with user based on the current context of the page the user is currently at.</a:t>
            </a:r>
          </a:p>
          <a:p>
            <a:r>
              <a:rPr lang="en-US" dirty="0"/>
              <a:t>This improves the user experience and help users understand flow of the application</a:t>
            </a:r>
          </a:p>
          <a:p>
            <a:r>
              <a:rPr lang="en-US" dirty="0"/>
              <a:t>This chat bot can be integrated with any web app.</a:t>
            </a:r>
          </a:p>
          <a:p>
            <a:r>
              <a:rPr lang="en-US" dirty="0"/>
              <a:t>Tech Stack used for this project =&gt;</a:t>
            </a:r>
          </a:p>
          <a:p>
            <a:pPr marL="0" indent="0">
              <a:buNone/>
            </a:pPr>
            <a:r>
              <a:rPr lang="en-US" dirty="0"/>
              <a:t>	[ Node.Js , Express.JS, MongoDB , React.Js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4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7BE-D017-C687-E484-FCD78CB3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81" y="256838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					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70A8-1A19-CD57-90AF-60FE170D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02680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29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3B8-4AC3-237B-3152-B0BDD5C3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7906D-F235-3C92-146D-D5BEFE45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2129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7A0A-A986-A7CE-EB0D-1C972F61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640106"/>
            <a:ext cx="9404723" cy="1400530"/>
          </a:xfrm>
        </p:spPr>
        <p:txBody>
          <a:bodyPr/>
          <a:lstStyle/>
          <a:p>
            <a:r>
              <a:rPr lang="en-US" dirty="0"/>
              <a:t>					DATABASE 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6B40-FBE9-208A-2FF6-30E7EA73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294116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9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7818-18FF-B243-3AC7-A46AC98E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A6215-8FC5-6ACB-1364-6985D7BD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360"/>
            <a:ext cx="12191999" cy="7254240"/>
          </a:xfrm>
        </p:spPr>
      </p:pic>
    </p:spTree>
    <p:extLst>
      <p:ext uri="{BB962C8B-B14F-4D97-AF65-F5344CB8AC3E}">
        <p14:creationId xmlns:p14="http://schemas.microsoft.com/office/powerpoint/2010/main" val="33131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880-F5CA-7C8D-B27E-36758DC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30" y="272873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23A4-3ED1-0837-EC30-E25B944A0A8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23632" y="4853491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5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Groww Chatbot</vt:lpstr>
      <vt:lpstr>Introduction</vt:lpstr>
      <vt:lpstr>     DECISION TREE</vt:lpstr>
      <vt:lpstr>PowerPoint Presentation</vt:lpstr>
      <vt:lpstr>     DATABASE  DESIGN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Groww Chatbot</dc:title>
  <dc:creator>Manish Kumar</dc:creator>
  <cp:lastModifiedBy>Manish Kumar</cp:lastModifiedBy>
  <cp:revision>1</cp:revision>
  <dcterms:created xsi:type="dcterms:W3CDTF">2022-06-16T14:59:18Z</dcterms:created>
  <dcterms:modified xsi:type="dcterms:W3CDTF">2022-06-18T04:54:26Z</dcterms:modified>
</cp:coreProperties>
</file>