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7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6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3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12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3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0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10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7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2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7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8017-DE68-4B08-9DF4-EB0D9FC4C9FF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68B-B492-4C2E-84C3-98D3A8D71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2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9188" y="171059"/>
            <a:ext cx="9144000" cy="2387600"/>
          </a:xfrm>
        </p:spPr>
        <p:txBody>
          <a:bodyPr/>
          <a:lstStyle/>
          <a:p>
            <a:r>
              <a:rPr lang="es-ES" dirty="0" smtClean="0"/>
              <a:t>B-READI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1991" y="2720442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5">
                    <a:lumMod val="75000"/>
                  </a:schemeClr>
                </a:solidFill>
              </a:rPr>
              <a:t>UNIVERSITY OF GIRONA</a:t>
            </a:r>
            <a:endParaRPr lang="es-E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000" dirty="0" smtClean="0"/>
              <a:t>O2 KICK OFF MEETING</a:t>
            </a:r>
          </a:p>
          <a:p>
            <a:r>
              <a:rPr lang="es-ES" sz="2000" dirty="0" smtClean="0"/>
              <a:t>27/01/2022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64" y="1785544"/>
            <a:ext cx="705021" cy="5945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69" y="4170897"/>
            <a:ext cx="1079443" cy="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170" y="191976"/>
            <a:ext cx="10515600" cy="1325563"/>
          </a:xfrm>
        </p:spPr>
        <p:txBody>
          <a:bodyPr/>
          <a:lstStyle/>
          <a:p>
            <a:r>
              <a:rPr lang="es-ES" dirty="0" err="1" smtClean="0"/>
              <a:t>Bachelors</a:t>
            </a:r>
            <a:r>
              <a:rPr lang="es-ES" dirty="0" smtClean="0"/>
              <a:t> and Masters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59142"/>
              </p:ext>
            </p:extLst>
          </p:nvPr>
        </p:nvGraphicFramePr>
        <p:xfrm>
          <a:off x="1611630" y="1476534"/>
          <a:ext cx="9024933" cy="48592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7600">
                  <a:extLst>
                    <a:ext uri="{9D8B030D-6E8A-4147-A177-3AD203B41FA5}">
                      <a16:colId xmlns:a16="http://schemas.microsoft.com/office/drawing/2014/main" val="4067514130"/>
                    </a:ext>
                  </a:extLst>
                </a:gridCol>
                <a:gridCol w="1732395">
                  <a:extLst>
                    <a:ext uri="{9D8B030D-6E8A-4147-A177-3AD203B41FA5}">
                      <a16:colId xmlns:a16="http://schemas.microsoft.com/office/drawing/2014/main" val="3920079526"/>
                    </a:ext>
                  </a:extLst>
                </a:gridCol>
                <a:gridCol w="1656581">
                  <a:extLst>
                    <a:ext uri="{9D8B030D-6E8A-4147-A177-3AD203B41FA5}">
                      <a16:colId xmlns:a16="http://schemas.microsoft.com/office/drawing/2014/main" val="132740634"/>
                    </a:ext>
                  </a:extLst>
                </a:gridCol>
                <a:gridCol w="2372996">
                  <a:extLst>
                    <a:ext uri="{9D8B030D-6E8A-4147-A177-3AD203B41FA5}">
                      <a16:colId xmlns:a16="http://schemas.microsoft.com/office/drawing/2014/main" val="513352658"/>
                    </a:ext>
                  </a:extLst>
                </a:gridCol>
                <a:gridCol w="1805361">
                  <a:extLst>
                    <a:ext uri="{9D8B030D-6E8A-4147-A177-3AD203B41FA5}">
                      <a16:colId xmlns:a16="http://schemas.microsoft.com/office/drawing/2014/main" val="1758959010"/>
                    </a:ext>
                  </a:extLst>
                </a:gridCol>
              </a:tblGrid>
              <a:tr h="640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Emergency (Disaster-Crisis) </a:t>
                      </a:r>
                      <a:r>
                        <a:rPr lang="en-US" sz="1600" dirty="0" smtClean="0">
                          <a:effectLst/>
                        </a:rPr>
                        <a:t>Management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Risk </a:t>
                      </a:r>
                      <a:r>
                        <a:rPr lang="en-US" sz="1600" dirty="0" smtClean="0">
                          <a:effectLst/>
                        </a:rPr>
                        <a:t>Prevention</a:t>
                      </a:r>
                      <a:endParaRPr lang="es-ES" sz="1400" dirty="0">
                        <a:effectLst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8425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Bachelor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Degree in </a:t>
                      </a:r>
                      <a:r>
                        <a:rPr lang="en-US" sz="1600" dirty="0" err="1" smtClean="0">
                          <a:effectLst/>
                        </a:rPr>
                        <a:t>physcology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 module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Degree in chemistry 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 module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59641"/>
                  </a:ext>
                </a:extLst>
              </a:tr>
              <a:tr h="810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Degree in computer science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 </a:t>
                      </a:r>
                      <a:r>
                        <a:rPr lang="en-US" sz="1600" dirty="0" smtClean="0">
                          <a:effectLst/>
                        </a:rPr>
                        <a:t>module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 + 5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81005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Master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Master in data </a:t>
                      </a:r>
                      <a:r>
                        <a:rPr lang="es-ES" sz="1600" dirty="0" err="1" smtClean="0">
                          <a:effectLst/>
                        </a:rPr>
                        <a:t>science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 modules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6+3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52087"/>
                  </a:ext>
                </a:extLst>
              </a:tr>
              <a:tr h="810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Master</a:t>
                      </a:r>
                      <a:r>
                        <a:rPr lang="en-US" sz="1600" baseline="0" dirty="0" smtClean="0">
                          <a:effectLst/>
                        </a:rPr>
                        <a:t> in industrial engineering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 modules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4+5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01912"/>
                  </a:ext>
                </a:extLst>
              </a:tr>
              <a:tr h="810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Master in water resources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 module </a:t>
                      </a:r>
                      <a:endParaRPr lang="es-ES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ECTS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7521" marR="67521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6085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9" y="6160722"/>
            <a:ext cx="705021" cy="5945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6" y="97665"/>
            <a:ext cx="682347" cy="4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1337" y="-253273"/>
            <a:ext cx="10515600" cy="1325563"/>
          </a:xfrm>
        </p:spPr>
        <p:txBody>
          <a:bodyPr/>
          <a:lstStyle/>
          <a:p>
            <a:r>
              <a:rPr lang="es-ES" dirty="0" err="1" smtClean="0"/>
              <a:t>Specifyc</a:t>
            </a:r>
            <a:r>
              <a:rPr lang="es-ES" dirty="0" smtClean="0"/>
              <a:t> </a:t>
            </a:r>
            <a:r>
              <a:rPr lang="es-ES" dirty="0" err="1" smtClean="0"/>
              <a:t>courses</a:t>
            </a:r>
            <a:r>
              <a:rPr lang="es-ES" dirty="0" smtClean="0"/>
              <a:t> and </a:t>
            </a:r>
            <a:r>
              <a:rPr lang="es-ES" dirty="0" err="1" smtClean="0"/>
              <a:t>subjects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130429" y="519587"/>
            <a:ext cx="9421827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100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 IN PHYCOLOGY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1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Psychological 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Intervention in Emergencies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(3 ECTS)</a:t>
            </a:r>
            <a:endParaRPr lang="es-ES" sz="1050" dirty="0" smtClean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skills for different audiences in the event of an emergency</a:t>
            </a:r>
            <a:endParaRPr lang="es-ES" sz="1050" dirty="0" smtClean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Identify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assess the condition and needs of people affected by an emergency</a:t>
            </a:r>
            <a:endParaRPr lang="es-ES" sz="1050" dirty="0" smtClean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how to apply Psychological First Aid according to standards and protocols</a:t>
            </a:r>
            <a:endParaRPr lang="es-ES" sz="1050" dirty="0" smtClean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100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 IN DATA SCIENCE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Acquisition and Preparation (6 ECTS)</a:t>
            </a: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Processes 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algorithms to collect and prepare </a:t>
            </a:r>
            <a:r>
              <a:rPr lang="en-US" sz="11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big data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 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the information (3 ECTS)</a:t>
            </a: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Tecniques</a:t>
            </a:r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100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tolos</a:t>
            </a: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layouts to visualize processed information. </a:t>
            </a:r>
            <a:endParaRPr lang="en-US" sz="1100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05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DEGREE IN COMPUTER SCIENCE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05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05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Security and data protection </a:t>
            </a:r>
            <a:r>
              <a:rPr lang="en-US" sz="105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(5 ECTS)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security. Networks security. </a:t>
            </a:r>
            <a:r>
              <a:rPr lang="en-US" sz="1050" dirty="0" err="1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Cryptograpy</a:t>
            </a:r>
            <a:r>
              <a:rPr lang="en-US" sz="105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8401" y="785389"/>
            <a:ext cx="4649543" cy="602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 IN INDUSTRIAL ENGINEERING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200" dirty="0" smtClean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Transport </a:t>
            </a: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Enginery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(4 </a:t>
            </a: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ECTS)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Transport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methods and techniques</a:t>
            </a:r>
            <a:endParaRPr lang="es-ES" sz="1100" dirty="0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Community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Spanish road </a:t>
            </a:r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transport </a:t>
            </a:r>
            <a:r>
              <a:rPr lang="en-US" sz="1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(dangerous substances) </a:t>
            </a:r>
            <a:r>
              <a:rPr lang="en-US" sz="12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regulations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Safety. </a:t>
            </a:r>
            <a:endParaRPr lang="es-ES" sz="1100" dirty="0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S" sz="1100" dirty="0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Management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 (5 ECTS)</a:t>
            </a:r>
            <a:endParaRPr lang="es-ES" sz="1100" dirty="0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Decision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making based on incomplete or limited </a:t>
            </a: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information.</a:t>
            </a:r>
            <a:endParaRPr lang="es-ES" sz="1100" dirty="0">
              <a:solidFill>
                <a:schemeClr val="accent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Knowledge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 labor </a:t>
            </a:r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risk prevention</a:t>
            </a:r>
            <a:r>
              <a:rPr lang="en-US" sz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 IN WATER RESOURCES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Water and innovation (3 ECTS)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Water cycle. 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Circular economy.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Smartcities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Design of reliable water networks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11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DEGREE IN CHEMISTRY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ES" sz="11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</a:t>
            </a:r>
            <a:r>
              <a:rPr lang="es-ES" sz="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Protection</a:t>
            </a:r>
            <a:r>
              <a:rPr lang="es-ES" sz="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Technologies (5 ECTS)</a:t>
            </a:r>
            <a:endParaRPr lang="es-ES" sz="105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management</a:t>
            </a:r>
            <a:endParaRPr lang="es-ES" sz="1050" b="1" dirty="0" smtClean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Waste and pollutant treatment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21" y="3974808"/>
            <a:ext cx="722214" cy="722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65" y="5224083"/>
            <a:ext cx="1271124" cy="10694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434" y="4939131"/>
            <a:ext cx="894507" cy="963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855" y="2951462"/>
            <a:ext cx="802829" cy="8028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4751" y="2573808"/>
            <a:ext cx="1988563" cy="7790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6980" y="122255"/>
            <a:ext cx="1925256" cy="113156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4005" y="1685962"/>
            <a:ext cx="605713" cy="6057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8826" y="640452"/>
            <a:ext cx="1000426" cy="10004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8860" y="4786186"/>
            <a:ext cx="777911" cy="8757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7704" y="6185467"/>
            <a:ext cx="705021" cy="59459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396" y="97665"/>
            <a:ext cx="682347" cy="4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0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</Words>
  <Application>Microsoft Office PowerPoint</Application>
  <PresentationFormat>Panorámica</PresentationFormat>
  <Paragraphs>84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B-READI</vt:lpstr>
      <vt:lpstr>Bachelors and Masters</vt:lpstr>
      <vt:lpstr>Specifyc courses and subjects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Eusebi</dc:creator>
  <cp:lastModifiedBy>Eusebi</cp:lastModifiedBy>
  <cp:revision>10</cp:revision>
  <dcterms:created xsi:type="dcterms:W3CDTF">2022-01-27T08:29:49Z</dcterms:created>
  <dcterms:modified xsi:type="dcterms:W3CDTF">2022-01-27T09:42:47Z</dcterms:modified>
</cp:coreProperties>
</file>