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60" r:id="rId3"/>
    <p:sldId id="274" r:id="rId4"/>
    <p:sldId id="273" r:id="rId5"/>
    <p:sldId id="268" r:id="rId6"/>
    <p:sldId id="271" r:id="rId7"/>
    <p:sldId id="275" r:id="rId8"/>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C5"/>
    <a:srgbClr val="E8B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000000"/>
          </a:solidFill>
        </a:fill>
      </a:tcStyle>
    </a:firstCol>
    <a:la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381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000000"/>
          </a:solidFill>
        </a:fill>
      </a:tcStyle>
    </a:lastRow>
    <a:fir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381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000000"/>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D4D4D4"/>
          </a:solidFill>
        </a:fill>
      </a:tcStyle>
    </a:wholeTbl>
    <a:band2H>
      <a:tcTxStyle/>
      <a:tcStyle>
        <a:tcBdr/>
        <a:fill>
          <a:solidFill>
            <a:srgbClr val="EAEAEA"/>
          </a:solidFill>
        </a:fill>
      </a:tcStyle>
    </a:band2H>
    <a:firstCol>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firstCol>
    <a:la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381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lastRow>
    <a:fir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381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4">
              <a:lumOff val="44000"/>
            </a:schemeClr>
          </a:solidFill>
        </a:fill>
      </a:tcStyle>
    </a:wholeTbl>
    <a:band2H>
      <a:tcTxStyle/>
      <a:tcStyle>
        <a:tcBdr/>
        <a:fill>
          <a:solidFill>
            <a:schemeClr val="accent4">
              <a:lumOff val="44000"/>
            </a:schemeClr>
          </a:solidFill>
        </a:fill>
      </a:tcStyle>
    </a:band2H>
    <a:firstCol>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4">
              <a:lumOff val="44000"/>
            </a:schemeClr>
          </a:solidFill>
        </a:fill>
      </a:tcStyle>
    </a:firstCol>
    <a:la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381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4">
              <a:lumOff val="44000"/>
            </a:schemeClr>
          </a:solidFill>
        </a:fill>
      </a:tcStyle>
    </a:lastRow>
    <a:fir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381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4">
              <a:lumOff val="44000"/>
            </a:schemeClr>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AEA"/>
          </a:solidFill>
        </a:fill>
      </a:tcStyle>
    </a:wholeTbl>
    <a:band2H>
      <a:tcTxStyle/>
      <a:tcStyle>
        <a:tcBdr/>
        <a:fill>
          <a:solidFill>
            <a:schemeClr val="accent4">
              <a:lumOff val="44000"/>
            </a:schemeClr>
          </a:solidFill>
        </a:fill>
      </a:tcStyle>
    </a:band2H>
    <a:firstCol>
      <a:tcTxStyle b="on" i="off">
        <a:font>
          <a:latin typeface="Arial"/>
          <a:ea typeface="Arial"/>
          <a:cs typeface="Arial"/>
        </a:font>
        <a:schemeClr val="accent4">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4">
              <a:lumOff val="44000"/>
            </a:schemeClr>
          </a:solidFill>
        </a:fill>
      </a:tcStyle>
    </a:lastRow>
    <a:firstRow>
      <a:tcTxStyle b="on" i="off">
        <a:font>
          <a:latin typeface="Arial"/>
          <a:ea typeface="Arial"/>
          <a:cs typeface="Arial"/>
        </a:font>
        <a:schemeClr val="accent4">
          <a:lumOff val="44000"/>
        </a:schemeClr>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rgbClr val="D4D4D4"/>
          </a:solidFill>
        </a:fill>
      </a:tcStyle>
    </a:wholeTbl>
    <a:band2H>
      <a:tcTxStyle/>
      <a:tcStyle>
        <a:tcBdr/>
        <a:fill>
          <a:solidFill>
            <a:srgbClr val="EAEAEA"/>
          </a:solidFill>
        </a:fill>
      </a:tcStyle>
    </a:band2H>
    <a:firstCol>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firstCol>
    <a:la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38100" cap="flat">
              <a:solidFill>
                <a:schemeClr val="accent4">
                  <a:lumOff val="44000"/>
                </a:schemeClr>
              </a:solidFill>
              <a:prstDash val="solid"/>
              <a:round/>
            </a:ln>
          </a:top>
          <a:bottom>
            <a:ln w="127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lastRow>
    <a:firstRow>
      <a:tcTxStyle b="on" i="off">
        <a:font>
          <a:latin typeface="Arial"/>
          <a:ea typeface="Arial"/>
          <a:cs typeface="Arial"/>
        </a:font>
        <a:schemeClr val="accent4">
          <a:lumOff val="44000"/>
        </a:schemeClr>
      </a:tcTxStyle>
      <a:tcStyle>
        <a:tcBdr>
          <a:left>
            <a:ln w="12700" cap="flat">
              <a:solidFill>
                <a:schemeClr val="accent4">
                  <a:lumOff val="44000"/>
                </a:schemeClr>
              </a:solidFill>
              <a:prstDash val="solid"/>
              <a:round/>
            </a:ln>
          </a:left>
          <a:right>
            <a:ln w="12700" cap="flat">
              <a:solidFill>
                <a:schemeClr val="accent4">
                  <a:lumOff val="44000"/>
                </a:schemeClr>
              </a:solidFill>
              <a:prstDash val="solid"/>
              <a:round/>
            </a:ln>
          </a:right>
          <a:top>
            <a:ln w="12700" cap="flat">
              <a:solidFill>
                <a:schemeClr val="accent4">
                  <a:lumOff val="44000"/>
                </a:schemeClr>
              </a:solidFill>
              <a:prstDash val="solid"/>
              <a:round/>
            </a:ln>
          </a:top>
          <a:bottom>
            <a:ln w="38100" cap="flat">
              <a:solidFill>
                <a:schemeClr val="accent4">
                  <a:lumOff val="44000"/>
                </a:schemeClr>
              </a:solidFill>
              <a:prstDash val="solid"/>
              <a:round/>
            </a:ln>
          </a:bottom>
          <a:insideH>
            <a:ln w="12700" cap="flat">
              <a:solidFill>
                <a:schemeClr val="accent4">
                  <a:lumOff val="44000"/>
                </a:schemeClr>
              </a:solidFill>
              <a:prstDash val="solid"/>
              <a:round/>
            </a:ln>
          </a:insideH>
          <a:insideV>
            <a:ln w="12700" cap="flat">
              <a:solidFill>
                <a:schemeClr val="accent4">
                  <a:lumOff val="44000"/>
                </a:schemeClr>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4">
              <a:lumOff val="44000"/>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672"/>
  </p:normalViewPr>
  <p:slideViewPr>
    <p:cSldViewPr snapToGrid="0" snapToObjects="1">
      <p:cViewPr varScale="1">
        <p:scale>
          <a:sx n="99" d="100"/>
          <a:sy n="99"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1" name="Shape 491"/>
          <p:cNvSpPr>
            <a:spLocks noGrp="1" noRot="1" noChangeAspect="1"/>
          </p:cNvSpPr>
          <p:nvPr>
            <p:ph type="sldImg"/>
          </p:nvPr>
        </p:nvSpPr>
        <p:spPr>
          <a:xfrm>
            <a:off x="1143000" y="685800"/>
            <a:ext cx="4572000" cy="3429000"/>
          </a:xfrm>
          <a:prstGeom prst="rect">
            <a:avLst/>
          </a:prstGeom>
        </p:spPr>
        <p:txBody>
          <a:bodyPr/>
          <a:lstStyle/>
          <a:p>
            <a:endParaRPr/>
          </a:p>
        </p:txBody>
      </p:sp>
      <p:sp>
        <p:nvSpPr>
          <p:cNvPr id="492" name="Shape 4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White">
    <p:spTree>
      <p:nvGrpSpPr>
        <p:cNvPr id="1" name=""/>
        <p:cNvGrpSpPr/>
        <p:nvPr/>
      </p:nvGrpSpPr>
      <p:grpSpPr>
        <a:xfrm>
          <a:off x="0" y="0"/>
          <a:ext cx="0" cy="0"/>
          <a:chOff x="0" y="0"/>
          <a:chExt cx="0" cy="0"/>
        </a:xfrm>
      </p:grpSpPr>
      <p:sp>
        <p:nvSpPr>
          <p:cNvPr id="15" name="Right Triangle 6"/>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pic>
        <p:nvPicPr>
          <p:cNvPr id="16" name="Picture 7" descr="Picture 7"/>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17" name="Right Triangle 8"/>
          <p:cNvSpPr/>
          <p:nvPr/>
        </p:nvSpPr>
        <p:spPr>
          <a:xfrm flipH="1">
            <a:off x="3656012" y="1370012"/>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8" name="Title Text"/>
          <p:cNvSpPr txBox="1">
            <a:spLocks noGrp="1"/>
          </p:cNvSpPr>
          <p:nvPr>
            <p:ph type="title"/>
          </p:nvPr>
        </p:nvSpPr>
        <p:spPr>
          <a:xfrm>
            <a:off x="4625975" y="404664"/>
            <a:ext cx="4267199" cy="886397"/>
          </a:xfrm>
          <a:prstGeom prst="rect">
            <a:avLst/>
          </a:prstGeom>
        </p:spPr>
        <p:txBody>
          <a:bodyPr anchor="t"/>
          <a:lstStyle>
            <a:lvl1pPr>
              <a:lnSpc>
                <a:spcPct val="85000"/>
              </a:lnSpc>
              <a:defRPr sz="6600"/>
            </a:lvl1pPr>
          </a:lstStyle>
          <a:p>
            <a:r>
              <a:t>Title Text</a:t>
            </a:r>
          </a:p>
        </p:txBody>
      </p:sp>
      <p:sp>
        <p:nvSpPr>
          <p:cNvPr id="19" name="Body Level One…"/>
          <p:cNvSpPr txBox="1">
            <a:spLocks noGrp="1"/>
          </p:cNvSpPr>
          <p:nvPr>
            <p:ph type="body" sz="quarter" idx="1"/>
          </p:nvPr>
        </p:nvSpPr>
        <p:spPr>
          <a:xfrm>
            <a:off x="4625975" y="6148578"/>
            <a:ext cx="4267197" cy="66479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2_Divider Option1">
    <p:spTree>
      <p:nvGrpSpPr>
        <p:cNvPr id="1" name=""/>
        <p:cNvGrpSpPr/>
        <p:nvPr/>
      </p:nvGrpSpPr>
      <p:grpSpPr>
        <a:xfrm>
          <a:off x="0" y="0"/>
          <a:ext cx="0" cy="0"/>
          <a:chOff x="0" y="0"/>
          <a:chExt cx="0" cy="0"/>
        </a:xfrm>
      </p:grpSpPr>
      <p:sp>
        <p:nvSpPr>
          <p:cNvPr id="131" name="Freeform 3"/>
          <p:cNvSpPr/>
          <p:nvPr/>
        </p:nvSpPr>
        <p:spPr>
          <a:xfrm>
            <a:off x="1685925" y="0"/>
            <a:ext cx="7459664" cy="6910388"/>
          </a:xfrm>
          <a:custGeom>
            <a:avLst/>
            <a:gdLst/>
            <a:ahLst/>
            <a:cxnLst>
              <a:cxn ang="0">
                <a:pos x="wd2" y="hd2"/>
              </a:cxn>
              <a:cxn ang="5400000">
                <a:pos x="wd2" y="hd2"/>
              </a:cxn>
              <a:cxn ang="10800000">
                <a:pos x="wd2" y="hd2"/>
              </a:cxn>
              <a:cxn ang="16200000">
                <a:pos x="wd2" y="hd2"/>
              </a:cxn>
            </a:cxnLst>
            <a:rect l="0" t="0" r="r" b="b"/>
            <a:pathLst>
              <a:path w="21600" h="21600" extrusionOk="0">
                <a:moveTo>
                  <a:pt x="0" y="5291"/>
                </a:moveTo>
                <a:lnTo>
                  <a:pt x="4813" y="0"/>
                </a:lnTo>
                <a:lnTo>
                  <a:pt x="21600" y="1"/>
                </a:lnTo>
                <a:lnTo>
                  <a:pt x="21600" y="21600"/>
                </a:lnTo>
                <a:lnTo>
                  <a:pt x="14904" y="21556"/>
                </a:lnTo>
                <a:lnTo>
                  <a:pt x="0" y="5291"/>
                </a:lnTo>
                <a:close/>
              </a:path>
            </a:pathLst>
          </a:custGeom>
          <a:gradFill>
            <a:gsLst>
              <a:gs pos="0">
                <a:srgbClr val="E0E0E0"/>
              </a:gs>
              <a:gs pos="75000">
                <a:schemeClr val="accent4">
                  <a:lumOff val="44000"/>
                </a:schemeClr>
              </a:gs>
            </a:gsLst>
          </a:gradFill>
          <a:ln w="12700">
            <a:miter lim="400000"/>
          </a:ln>
        </p:spPr>
        <p:txBody>
          <a:bodyPr lIns="45719" rIns="45719" anchor="ctr"/>
          <a:lstStyle/>
          <a:p>
            <a:pPr algn="ctr">
              <a:defRPr>
                <a:solidFill>
                  <a:schemeClr val="accent4">
                    <a:lumOff val="44000"/>
                  </a:schemeClr>
                </a:solidFill>
              </a:defRPr>
            </a:pPr>
            <a:endParaRPr/>
          </a:p>
        </p:txBody>
      </p:sp>
      <p:sp>
        <p:nvSpPr>
          <p:cNvPr id="132" name="Right Triangle 7"/>
          <p:cNvSpPr/>
          <p:nvPr/>
        </p:nvSpPr>
        <p:spPr>
          <a:xfrm rot="13500000" flipH="1">
            <a:off x="-2165350" y="3160713"/>
            <a:ext cx="7858125" cy="78581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33" name="Right Triangle 5"/>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134" name="Picture 9" descr="Picture 9"/>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135" name="Footer Placeholder 4"/>
          <p:cNvSpPr txBox="1"/>
          <p:nvPr/>
        </p:nvSpPr>
        <p:spPr>
          <a:xfrm>
            <a:off x="839787" y="6471139"/>
            <a:ext cx="4151313"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136" name="Body Level One…"/>
          <p:cNvSpPr txBox="1">
            <a:spLocks noGrp="1"/>
          </p:cNvSpPr>
          <p:nvPr>
            <p:ph type="body" sz="quarter" idx="1"/>
          </p:nvPr>
        </p:nvSpPr>
        <p:spPr>
          <a:xfrm>
            <a:off x="827585" y="5805263"/>
            <a:ext cx="4104455" cy="216025"/>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37" name="Title Text"/>
          <p:cNvSpPr txBox="1">
            <a:spLocks noGrp="1"/>
          </p:cNvSpPr>
          <p:nvPr>
            <p:ph type="title"/>
          </p:nvPr>
        </p:nvSpPr>
        <p:spPr>
          <a:xfrm>
            <a:off x="827585" y="4575552"/>
            <a:ext cx="4104455" cy="1107997"/>
          </a:xfrm>
          <a:prstGeom prst="rect">
            <a:avLst/>
          </a:prstGeom>
        </p:spPr>
        <p:txBody>
          <a:bodyPr/>
          <a:lstStyle>
            <a:lvl1pPr>
              <a:defRPr sz="4000">
                <a:solidFill>
                  <a:schemeClr val="accent4">
                    <a:lumOff val="44000"/>
                  </a:schemeClr>
                </a:solidFill>
              </a:defRPr>
            </a:lvl1pPr>
          </a:lstStyle>
          <a:p>
            <a:r>
              <a:t>Title Text</a:t>
            </a:r>
          </a:p>
        </p:txBody>
      </p: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_Divider Option1">
    <p:spTree>
      <p:nvGrpSpPr>
        <p:cNvPr id="1" name=""/>
        <p:cNvGrpSpPr/>
        <p:nvPr/>
      </p:nvGrpSpPr>
      <p:grpSpPr>
        <a:xfrm>
          <a:off x="0" y="0"/>
          <a:ext cx="0" cy="0"/>
          <a:chOff x="0" y="0"/>
          <a:chExt cx="0" cy="0"/>
        </a:xfrm>
      </p:grpSpPr>
      <p:pic>
        <p:nvPicPr>
          <p:cNvPr id="145" name="Picture 6" descr="Picture 6"/>
          <p:cNvPicPr>
            <a:picLocks noChangeAspect="1"/>
          </p:cNvPicPr>
          <p:nvPr/>
        </p:nvPicPr>
        <p:blipFill>
          <a:blip r:embed="rId2"/>
          <a:stretch>
            <a:fillRect/>
          </a:stretch>
        </p:blipFill>
        <p:spPr>
          <a:xfrm>
            <a:off x="1692275" y="0"/>
            <a:ext cx="7451725" cy="6858000"/>
          </a:xfrm>
          <a:prstGeom prst="rect">
            <a:avLst/>
          </a:prstGeom>
          <a:ln w="12700">
            <a:miter lim="400000"/>
          </a:ln>
        </p:spPr>
      </p:pic>
      <p:sp>
        <p:nvSpPr>
          <p:cNvPr id="146" name="Right Triangle 7"/>
          <p:cNvSpPr/>
          <p:nvPr/>
        </p:nvSpPr>
        <p:spPr>
          <a:xfrm rot="13500000" flipH="1">
            <a:off x="-2165350" y="3160713"/>
            <a:ext cx="7858125" cy="78581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47" name="Right Triangle 5"/>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148" name="Picture 9" descr="Picture 9"/>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149" name="Footer Placeholder 4"/>
          <p:cNvSpPr txBox="1"/>
          <p:nvPr/>
        </p:nvSpPr>
        <p:spPr>
          <a:xfrm>
            <a:off x="839787" y="6471139"/>
            <a:ext cx="4151313"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150" name="Body Level One…"/>
          <p:cNvSpPr txBox="1">
            <a:spLocks noGrp="1"/>
          </p:cNvSpPr>
          <p:nvPr>
            <p:ph type="body" sz="quarter" idx="1"/>
          </p:nvPr>
        </p:nvSpPr>
        <p:spPr>
          <a:xfrm>
            <a:off x="827585" y="5805263"/>
            <a:ext cx="4104455" cy="216025"/>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51" name="Title Text"/>
          <p:cNvSpPr txBox="1">
            <a:spLocks noGrp="1"/>
          </p:cNvSpPr>
          <p:nvPr>
            <p:ph type="title"/>
          </p:nvPr>
        </p:nvSpPr>
        <p:spPr>
          <a:xfrm>
            <a:off x="827585" y="4575552"/>
            <a:ext cx="4104455" cy="1107997"/>
          </a:xfrm>
          <a:prstGeom prst="rect">
            <a:avLst/>
          </a:prstGeom>
        </p:spPr>
        <p:txBody>
          <a:bodyPr/>
          <a:lstStyle>
            <a:lvl1pPr>
              <a:defRPr sz="4000">
                <a:solidFill>
                  <a:schemeClr val="accent4">
                    <a:lumOff val="44000"/>
                  </a:schemeClr>
                </a:solidFill>
              </a:defRPr>
            </a:lvl1pPr>
          </a:lstStyle>
          <a:p>
            <a:r>
              <a:t>Title Text</a:t>
            </a:r>
          </a:p>
        </p:txBody>
      </p:sp>
      <p:sp>
        <p:nvSpPr>
          <p:cNvPr id="1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Divider White Image">
    <p:bg>
      <p:bgPr>
        <a:solidFill>
          <a:schemeClr val="accent5"/>
        </a:solidFill>
        <a:effectLst/>
      </p:bgPr>
    </p:bg>
    <p:spTree>
      <p:nvGrpSpPr>
        <p:cNvPr id="1" name=""/>
        <p:cNvGrpSpPr/>
        <p:nvPr/>
      </p:nvGrpSpPr>
      <p:grpSpPr>
        <a:xfrm>
          <a:off x="0" y="0"/>
          <a:ext cx="0" cy="0"/>
          <a:chOff x="0" y="0"/>
          <a:chExt cx="0" cy="0"/>
        </a:xfrm>
      </p:grpSpPr>
      <p:pic>
        <p:nvPicPr>
          <p:cNvPr id="159" name="Picture 6" descr="Picture 6"/>
          <p:cNvPicPr>
            <a:picLocks noChangeAspect="1"/>
          </p:cNvPicPr>
          <p:nvPr/>
        </p:nvPicPr>
        <p:blipFill>
          <a:blip r:embed="rId2"/>
          <a:srcRect t="31593"/>
          <a:stretch>
            <a:fillRect/>
          </a:stretch>
        </p:blipFill>
        <p:spPr>
          <a:xfrm>
            <a:off x="3616325" y="1185862"/>
            <a:ext cx="5527675" cy="5672139"/>
          </a:xfrm>
          <a:prstGeom prst="rect">
            <a:avLst/>
          </a:prstGeom>
          <a:ln w="12700">
            <a:miter lim="400000"/>
          </a:ln>
        </p:spPr>
      </p:pic>
      <p:sp>
        <p:nvSpPr>
          <p:cNvPr id="160" name="Right Triangle 7"/>
          <p:cNvSpPr/>
          <p:nvPr/>
        </p:nvSpPr>
        <p:spPr>
          <a:xfrm flipH="1">
            <a:off x="3656012" y="1370012"/>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61" name="Freeform 5"/>
          <p:cNvSpPr/>
          <p:nvPr/>
        </p:nvSpPr>
        <p:spPr>
          <a:xfrm>
            <a:off x="0" y="-1"/>
            <a:ext cx="9158289" cy="6873876"/>
          </a:xfrm>
          <a:custGeom>
            <a:avLst/>
            <a:gdLst/>
            <a:ahLst/>
            <a:cxnLst>
              <a:cxn ang="0">
                <a:pos x="wd2" y="hd2"/>
              </a:cxn>
              <a:cxn ang="5400000">
                <a:pos x="wd2" y="hd2"/>
              </a:cxn>
              <a:cxn ang="10800000">
                <a:pos x="wd2" y="hd2"/>
              </a:cxn>
              <a:cxn ang="16200000">
                <a:pos x="wd2" y="hd2"/>
              </a:cxn>
            </a:cxnLst>
            <a:rect l="0" t="0" r="r" b="b"/>
            <a:pathLst>
              <a:path w="21600" h="21600" extrusionOk="0">
                <a:moveTo>
                  <a:pt x="8598" y="21600"/>
                </a:moveTo>
                <a:lnTo>
                  <a:pt x="21600" y="4266"/>
                </a:lnTo>
                <a:lnTo>
                  <a:pt x="21567" y="0"/>
                </a:lnTo>
                <a:lnTo>
                  <a:pt x="0" y="0"/>
                </a:lnTo>
                <a:lnTo>
                  <a:pt x="0" y="21548"/>
                </a:lnTo>
                <a:lnTo>
                  <a:pt x="8598" y="21600"/>
                </a:lnTo>
                <a:close/>
              </a:path>
            </a:pathLst>
          </a:custGeom>
          <a:solidFill>
            <a:schemeClr val="accent5"/>
          </a:solidFill>
          <a:ln w="12700">
            <a:miter lim="400000"/>
          </a:ln>
        </p:spPr>
        <p:txBody>
          <a:bodyPr lIns="45719" rIns="45719" anchor="ctr"/>
          <a:lstStyle/>
          <a:p>
            <a:pPr algn="ctr">
              <a:defRPr>
                <a:solidFill>
                  <a:schemeClr val="accent4">
                    <a:lumOff val="44000"/>
                  </a:schemeClr>
                </a:solidFill>
              </a:defRPr>
            </a:pPr>
            <a:endParaRPr/>
          </a:p>
        </p:txBody>
      </p:sp>
      <p:sp>
        <p:nvSpPr>
          <p:cNvPr id="162" name="Right Triangle 6"/>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163" name="Picture 10" descr="Picture 10"/>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164" name="Body Level One…"/>
          <p:cNvSpPr txBox="1">
            <a:spLocks noGrp="1"/>
          </p:cNvSpPr>
          <p:nvPr>
            <p:ph type="body" sz="quarter" idx="1"/>
          </p:nvPr>
        </p:nvSpPr>
        <p:spPr>
          <a:xfrm>
            <a:off x="827585" y="4591956"/>
            <a:ext cx="5904656" cy="216025"/>
          </a:xfrm>
          <a:prstGeom prst="rect">
            <a:avLst/>
          </a:prstGeom>
        </p:spPr>
        <p:txBody>
          <a:bodyPr/>
          <a:lstStyle>
            <a:lvl1pPr marL="0" indent="0">
              <a:buSzTx/>
              <a:buFontTx/>
              <a:buNone/>
              <a:defRPr sz="1400">
                <a:solidFill>
                  <a:schemeClr val="accent4">
                    <a:lumOff val="44000"/>
                  </a:schemeClr>
                </a:solidFill>
              </a:defRPr>
            </a:lvl1pPr>
            <a:lvl2pPr marL="0" indent="457200">
              <a:buSzTx/>
              <a:buFontTx/>
              <a:buNone/>
              <a:defRPr sz="1400">
                <a:solidFill>
                  <a:schemeClr val="accent4">
                    <a:lumOff val="44000"/>
                  </a:schemeClr>
                </a:solidFill>
              </a:defRPr>
            </a:lvl2pPr>
            <a:lvl3pPr marL="0" indent="914400">
              <a:buSzTx/>
              <a:buFontTx/>
              <a:buNone/>
              <a:defRPr sz="1400">
                <a:solidFill>
                  <a:schemeClr val="accent4">
                    <a:lumOff val="44000"/>
                  </a:schemeClr>
                </a:solidFill>
              </a:defRPr>
            </a:lvl3pPr>
            <a:lvl4pPr marL="0" indent="1371600">
              <a:buSzTx/>
              <a:buFontTx/>
              <a:buNone/>
              <a:defRPr sz="1400">
                <a:solidFill>
                  <a:schemeClr val="accent4">
                    <a:lumOff val="44000"/>
                  </a:schemeClr>
                </a:solidFill>
              </a:defRPr>
            </a:lvl4pPr>
            <a:lvl5pPr marL="0" indent="1828800">
              <a:buSzTx/>
              <a:buFontTx/>
              <a:buNone/>
              <a:defRPr sz="14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65" name="Title Text"/>
          <p:cNvSpPr txBox="1">
            <a:spLocks noGrp="1"/>
          </p:cNvSpPr>
          <p:nvPr>
            <p:ph type="title"/>
          </p:nvPr>
        </p:nvSpPr>
        <p:spPr>
          <a:xfrm>
            <a:off x="827585" y="3068638"/>
            <a:ext cx="5904656" cy="1329596"/>
          </a:xfrm>
          <a:prstGeom prst="rect">
            <a:avLst/>
          </a:prstGeom>
        </p:spPr>
        <p:txBody>
          <a:bodyPr/>
          <a:lstStyle>
            <a:lvl1pPr>
              <a:defRPr sz="4800">
                <a:solidFill>
                  <a:schemeClr val="accent4">
                    <a:lumOff val="44000"/>
                  </a:schemeClr>
                </a:solidFill>
              </a:defRPr>
            </a:lvl1pPr>
          </a:lstStyle>
          <a:p>
            <a:r>
              <a:t>Title Text</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Divider White Image">
    <p:bg>
      <p:bgPr>
        <a:solidFill>
          <a:schemeClr val="accent5"/>
        </a:solidFill>
        <a:effectLst/>
      </p:bgPr>
    </p:bg>
    <p:spTree>
      <p:nvGrpSpPr>
        <p:cNvPr id="1" name=""/>
        <p:cNvGrpSpPr/>
        <p:nvPr/>
      </p:nvGrpSpPr>
      <p:grpSpPr>
        <a:xfrm>
          <a:off x="0" y="0"/>
          <a:ext cx="0" cy="0"/>
          <a:chOff x="0" y="0"/>
          <a:chExt cx="0" cy="0"/>
        </a:xfrm>
      </p:grpSpPr>
      <p:pic>
        <p:nvPicPr>
          <p:cNvPr id="173" name="Picture 6" descr="Picture 6"/>
          <p:cNvPicPr>
            <a:picLocks noChangeAspect="1"/>
          </p:cNvPicPr>
          <p:nvPr/>
        </p:nvPicPr>
        <p:blipFill>
          <a:blip r:embed="rId2"/>
          <a:srcRect t="18471" r="5599" b="2924"/>
          <a:stretch>
            <a:fillRect/>
          </a:stretch>
        </p:blipFill>
        <p:spPr>
          <a:xfrm>
            <a:off x="3635375" y="0"/>
            <a:ext cx="5508625" cy="6904039"/>
          </a:xfrm>
          <a:prstGeom prst="rect">
            <a:avLst/>
          </a:prstGeom>
          <a:ln w="12700">
            <a:miter lim="400000"/>
          </a:ln>
        </p:spPr>
      </p:pic>
      <p:sp>
        <p:nvSpPr>
          <p:cNvPr id="174" name="Freeform 4"/>
          <p:cNvSpPr/>
          <p:nvPr/>
        </p:nvSpPr>
        <p:spPr>
          <a:xfrm>
            <a:off x="0" y="-1"/>
            <a:ext cx="9158289" cy="6873876"/>
          </a:xfrm>
          <a:custGeom>
            <a:avLst/>
            <a:gdLst/>
            <a:ahLst/>
            <a:cxnLst>
              <a:cxn ang="0">
                <a:pos x="wd2" y="hd2"/>
              </a:cxn>
              <a:cxn ang="5400000">
                <a:pos x="wd2" y="hd2"/>
              </a:cxn>
              <a:cxn ang="10800000">
                <a:pos x="wd2" y="hd2"/>
              </a:cxn>
              <a:cxn ang="16200000">
                <a:pos x="wd2" y="hd2"/>
              </a:cxn>
            </a:cxnLst>
            <a:rect l="0" t="0" r="r" b="b"/>
            <a:pathLst>
              <a:path w="21600" h="21600" extrusionOk="0">
                <a:moveTo>
                  <a:pt x="8598" y="21600"/>
                </a:moveTo>
                <a:lnTo>
                  <a:pt x="21600" y="4266"/>
                </a:lnTo>
                <a:lnTo>
                  <a:pt x="21567" y="0"/>
                </a:lnTo>
                <a:lnTo>
                  <a:pt x="0" y="0"/>
                </a:lnTo>
                <a:lnTo>
                  <a:pt x="0" y="21548"/>
                </a:lnTo>
                <a:lnTo>
                  <a:pt x="8598" y="21600"/>
                </a:lnTo>
                <a:close/>
              </a:path>
            </a:pathLst>
          </a:custGeom>
          <a:solidFill>
            <a:srgbClr val="000000"/>
          </a:solidFill>
          <a:ln w="12700">
            <a:miter lim="400000"/>
          </a:ln>
        </p:spPr>
        <p:txBody>
          <a:bodyPr lIns="45719" rIns="45719" anchor="ctr"/>
          <a:lstStyle/>
          <a:p>
            <a:pPr algn="ctr">
              <a:defRPr>
                <a:solidFill>
                  <a:schemeClr val="accent4">
                    <a:lumOff val="44000"/>
                  </a:schemeClr>
                </a:solidFill>
              </a:defRPr>
            </a:pPr>
            <a:endParaRPr/>
          </a:p>
        </p:txBody>
      </p:sp>
      <p:sp>
        <p:nvSpPr>
          <p:cNvPr id="175" name="Right Triangle 5"/>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176" name="Picture 9" descr="Picture 9"/>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177" name="Body Level One…"/>
          <p:cNvSpPr txBox="1">
            <a:spLocks noGrp="1"/>
          </p:cNvSpPr>
          <p:nvPr>
            <p:ph type="body" sz="quarter" idx="1"/>
          </p:nvPr>
        </p:nvSpPr>
        <p:spPr>
          <a:xfrm>
            <a:off x="827585" y="4591956"/>
            <a:ext cx="5904656" cy="216025"/>
          </a:xfrm>
          <a:prstGeom prst="rect">
            <a:avLst/>
          </a:prstGeom>
        </p:spPr>
        <p:txBody>
          <a:bodyPr/>
          <a:lstStyle>
            <a:lvl1pPr marL="0" indent="0">
              <a:buSzTx/>
              <a:buFontTx/>
              <a:buNone/>
              <a:defRPr sz="1400">
                <a:solidFill>
                  <a:schemeClr val="accent4">
                    <a:lumOff val="44000"/>
                  </a:schemeClr>
                </a:solidFill>
              </a:defRPr>
            </a:lvl1pPr>
            <a:lvl2pPr marL="0" indent="457200">
              <a:buSzTx/>
              <a:buFontTx/>
              <a:buNone/>
              <a:defRPr sz="1400">
                <a:solidFill>
                  <a:schemeClr val="accent4">
                    <a:lumOff val="44000"/>
                  </a:schemeClr>
                </a:solidFill>
              </a:defRPr>
            </a:lvl2pPr>
            <a:lvl3pPr marL="0" indent="914400">
              <a:buSzTx/>
              <a:buFontTx/>
              <a:buNone/>
              <a:defRPr sz="1400">
                <a:solidFill>
                  <a:schemeClr val="accent4">
                    <a:lumOff val="44000"/>
                  </a:schemeClr>
                </a:solidFill>
              </a:defRPr>
            </a:lvl3pPr>
            <a:lvl4pPr marL="0" indent="1371600">
              <a:buSzTx/>
              <a:buFontTx/>
              <a:buNone/>
              <a:defRPr sz="1400">
                <a:solidFill>
                  <a:schemeClr val="accent4">
                    <a:lumOff val="44000"/>
                  </a:schemeClr>
                </a:solidFill>
              </a:defRPr>
            </a:lvl4pPr>
            <a:lvl5pPr marL="0" indent="1828800">
              <a:buSzTx/>
              <a:buFontTx/>
              <a:buNone/>
              <a:defRPr sz="14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78" name="Title Text"/>
          <p:cNvSpPr txBox="1">
            <a:spLocks noGrp="1"/>
          </p:cNvSpPr>
          <p:nvPr>
            <p:ph type="title"/>
          </p:nvPr>
        </p:nvSpPr>
        <p:spPr>
          <a:xfrm>
            <a:off x="827585" y="3068638"/>
            <a:ext cx="5904656" cy="1329596"/>
          </a:xfrm>
          <a:prstGeom prst="rect">
            <a:avLst/>
          </a:prstGeom>
        </p:spPr>
        <p:txBody>
          <a:bodyPr/>
          <a:lstStyle>
            <a:lvl1pPr>
              <a:defRPr sz="4800">
                <a:solidFill>
                  <a:schemeClr val="accent4">
                    <a:lumOff val="44000"/>
                  </a:schemeClr>
                </a:solidFill>
              </a:defRPr>
            </a:lvl1pPr>
          </a:lstStyle>
          <a:p>
            <a:r>
              <a:t>Title Text</a:t>
            </a: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Image">
    <p:spTree>
      <p:nvGrpSpPr>
        <p:cNvPr id="1" name=""/>
        <p:cNvGrpSpPr/>
        <p:nvPr/>
      </p:nvGrpSpPr>
      <p:grpSpPr>
        <a:xfrm>
          <a:off x="0" y="0"/>
          <a:ext cx="0" cy="0"/>
          <a:chOff x="0" y="0"/>
          <a:chExt cx="0" cy="0"/>
        </a:xfrm>
      </p:grpSpPr>
      <p:pic>
        <p:nvPicPr>
          <p:cNvPr id="186" name="Picture 6" descr="Picture 6"/>
          <p:cNvPicPr>
            <a:picLocks noChangeAspect="1"/>
          </p:cNvPicPr>
          <p:nvPr/>
        </p:nvPicPr>
        <p:blipFill>
          <a:blip r:embed="rId2"/>
          <a:srcRect r="11197"/>
          <a:stretch>
            <a:fillRect/>
          </a:stretch>
        </p:blipFill>
        <p:spPr>
          <a:xfrm>
            <a:off x="-1" y="0"/>
            <a:ext cx="9144001" cy="6858000"/>
          </a:xfrm>
          <a:prstGeom prst="rect">
            <a:avLst/>
          </a:prstGeom>
          <a:ln w="12700">
            <a:miter lim="400000"/>
          </a:ln>
        </p:spPr>
      </p:pic>
      <p:sp>
        <p:nvSpPr>
          <p:cNvPr id="187" name="Right Triangle 7"/>
          <p:cNvSpPr/>
          <p:nvPr/>
        </p:nvSpPr>
        <p:spPr>
          <a:xfrm flipH="1">
            <a:off x="2273300" y="-12700"/>
            <a:ext cx="6870700" cy="68707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0"/>
                </a:schemeClr>
              </a:gs>
              <a:gs pos="50000">
                <a:srgbClr val="000000">
                  <a:alpha val="12500"/>
                </a:srgbClr>
              </a:gs>
              <a:gs pos="100000">
                <a:srgbClr val="000000">
                  <a:alpha val="25000"/>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88" name="Right Triangle 5"/>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189" name="Picture 9" descr="Picture 9"/>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190" name="Title Text"/>
          <p:cNvSpPr txBox="1">
            <a:spLocks noGrp="1"/>
          </p:cNvSpPr>
          <p:nvPr>
            <p:ph type="title"/>
          </p:nvPr>
        </p:nvSpPr>
        <p:spPr>
          <a:xfrm>
            <a:off x="4572000" y="5441377"/>
            <a:ext cx="4321174" cy="886398"/>
          </a:xfrm>
          <a:prstGeom prst="rect">
            <a:avLst/>
          </a:prstGeom>
          <a:effectLst>
            <a:outerShdw blurRad="50800" dist="38100" dir="2700000" rotWithShape="0">
              <a:srgbClr val="000000">
                <a:alpha val="40000"/>
              </a:srgbClr>
            </a:outerShdw>
          </a:effectLst>
        </p:spPr>
        <p:txBody>
          <a:bodyPr/>
          <a:lstStyle>
            <a:lvl1pPr>
              <a:lnSpc>
                <a:spcPct val="85000"/>
              </a:lnSpc>
              <a:defRPr sz="6000">
                <a:solidFill>
                  <a:schemeClr val="accent4">
                    <a:lumOff val="44000"/>
                  </a:schemeClr>
                </a:solidFill>
              </a:defRPr>
            </a:lvl1pPr>
          </a:lstStyle>
          <a:p>
            <a:r>
              <a:t>Title Text</a:t>
            </a:r>
          </a:p>
        </p:txBody>
      </p:sp>
      <p:sp>
        <p:nvSpPr>
          <p:cNvPr id="191" name="Body Level One…"/>
          <p:cNvSpPr txBox="1">
            <a:spLocks noGrp="1"/>
          </p:cNvSpPr>
          <p:nvPr>
            <p:ph type="body" sz="quarter" idx="1"/>
          </p:nvPr>
        </p:nvSpPr>
        <p:spPr>
          <a:xfrm>
            <a:off x="4572001" y="6433239"/>
            <a:ext cx="4321173" cy="193900"/>
          </a:xfrm>
          <a:prstGeom prst="rect">
            <a:avLst/>
          </a:prstGeom>
          <a:effectLst>
            <a:outerShdw blurRad="50800" dist="38100" dir="2700000" rotWithShape="0">
              <a:schemeClr val="accent6">
                <a:alpha val="40000"/>
              </a:schemeClr>
            </a:outerShdw>
          </a:effectLst>
        </p:spPr>
        <p:txBody>
          <a:bodyPr/>
          <a:lstStyle>
            <a:lvl1pPr marL="0" indent="0">
              <a:buSzTx/>
              <a:buFontTx/>
              <a:buNone/>
              <a:defRPr sz="1400">
                <a:solidFill>
                  <a:schemeClr val="accent4">
                    <a:lumOff val="44000"/>
                  </a:schemeClr>
                </a:solidFill>
              </a:defRPr>
            </a:lvl1pPr>
            <a:lvl2pPr marL="0" indent="457200">
              <a:buSzTx/>
              <a:buFontTx/>
              <a:buNone/>
              <a:defRPr sz="1400">
                <a:solidFill>
                  <a:schemeClr val="accent4">
                    <a:lumOff val="44000"/>
                  </a:schemeClr>
                </a:solidFill>
              </a:defRPr>
            </a:lvl2pPr>
            <a:lvl3pPr marL="0" indent="914400">
              <a:buSzTx/>
              <a:buFontTx/>
              <a:buNone/>
              <a:defRPr sz="1400">
                <a:solidFill>
                  <a:schemeClr val="accent4">
                    <a:lumOff val="44000"/>
                  </a:schemeClr>
                </a:solidFill>
              </a:defRPr>
            </a:lvl3pPr>
            <a:lvl4pPr marL="0" indent="1371600">
              <a:buSzTx/>
              <a:buFontTx/>
              <a:buNone/>
              <a:defRPr sz="1400">
                <a:solidFill>
                  <a:schemeClr val="accent4">
                    <a:lumOff val="44000"/>
                  </a:schemeClr>
                </a:solidFill>
              </a:defRPr>
            </a:lvl4pPr>
            <a:lvl5pPr marL="0" indent="1828800">
              <a:buSzTx/>
              <a:buFontTx/>
              <a:buNone/>
              <a:defRPr sz="14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192"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Divider Image">
    <p:spTree>
      <p:nvGrpSpPr>
        <p:cNvPr id="1" name=""/>
        <p:cNvGrpSpPr/>
        <p:nvPr/>
      </p:nvGrpSpPr>
      <p:grpSpPr>
        <a:xfrm>
          <a:off x="0" y="0"/>
          <a:ext cx="0" cy="0"/>
          <a:chOff x="0" y="0"/>
          <a:chExt cx="0" cy="0"/>
        </a:xfrm>
      </p:grpSpPr>
      <p:pic>
        <p:nvPicPr>
          <p:cNvPr id="199" name="Picture 7" descr="Picture 7"/>
          <p:cNvPicPr>
            <a:picLocks noChangeAspect="1"/>
          </p:cNvPicPr>
          <p:nvPr/>
        </p:nvPicPr>
        <p:blipFill>
          <a:blip r:embed="rId2"/>
          <a:stretch>
            <a:fillRect/>
          </a:stretch>
        </p:blipFill>
        <p:spPr>
          <a:xfrm>
            <a:off x="0" y="-1588"/>
            <a:ext cx="9144000" cy="6859589"/>
          </a:xfrm>
          <a:prstGeom prst="rect">
            <a:avLst/>
          </a:prstGeom>
          <a:ln w="12700">
            <a:miter lim="400000"/>
          </a:ln>
        </p:spPr>
      </p:pic>
      <p:sp>
        <p:nvSpPr>
          <p:cNvPr id="200" name="Right Triangle 4"/>
          <p:cNvSpPr/>
          <p:nvPr/>
        </p:nvSpPr>
        <p:spPr>
          <a:xfrm rot="5400000">
            <a:off x="-2739" y="-67833"/>
            <a:ext cx="3370364" cy="34748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50000"/>
                </a:schemeClr>
              </a:gs>
              <a:gs pos="100000">
                <a:schemeClr val="accent6">
                  <a:alpha val="0"/>
                </a:schemeClr>
              </a:gs>
            </a:gsLst>
            <a:path path="circle">
              <a:fillToRect l="37721" t="-19636" r="62278" b="119636"/>
            </a:path>
          </a:gradFill>
          <a:ln w="12700">
            <a:miter lim="400000"/>
          </a:ln>
          <a:effectLst>
            <a:outerShdw blurRad="38100" dist="23000" dir="5400000" rotWithShape="0">
              <a:srgbClr val="000000">
                <a:alpha val="35000"/>
              </a:srgbClr>
            </a:outerShdw>
          </a:effectLst>
        </p:spPr>
        <p:txBody>
          <a:bodyPr lIns="45719" rIns="45719" anchor="ctr"/>
          <a:lstStyle/>
          <a:p>
            <a:pPr algn="ctr">
              <a:defRPr>
                <a:solidFill>
                  <a:schemeClr val="accent4">
                    <a:lumOff val="44000"/>
                  </a:schemeClr>
                </a:solidFill>
              </a:defRPr>
            </a:pPr>
            <a:endParaRPr/>
          </a:p>
        </p:txBody>
      </p:sp>
      <p:sp>
        <p:nvSpPr>
          <p:cNvPr id="201" name="Right Triangle 8"/>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9998"/>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pic>
        <p:nvPicPr>
          <p:cNvPr id="202" name="Picture 9" descr="Picture 9"/>
          <p:cNvPicPr>
            <a:picLocks noChangeAspect="1"/>
          </p:cNvPicPr>
          <p:nvPr/>
        </p:nvPicPr>
        <p:blipFill>
          <a:blip r:embed="rId3"/>
          <a:stretch>
            <a:fillRect/>
          </a:stretch>
        </p:blipFill>
        <p:spPr>
          <a:xfrm>
            <a:off x="287338" y="441325"/>
            <a:ext cx="1462088" cy="574675"/>
          </a:xfrm>
          <a:prstGeom prst="rect">
            <a:avLst/>
          </a:prstGeom>
          <a:ln w="12700">
            <a:miter lim="400000"/>
          </a:ln>
          <a:effectLst>
            <a:outerShdw blurRad="63500" dist="12700" dir="2700000" rotWithShape="0">
              <a:srgbClr val="000000">
                <a:alpha val="39998"/>
              </a:srgbClr>
            </a:outerShdw>
          </a:effectLst>
        </p:spPr>
      </p:pic>
      <p:sp>
        <p:nvSpPr>
          <p:cNvPr id="203" name="Body Level One…"/>
          <p:cNvSpPr txBox="1">
            <a:spLocks noGrp="1"/>
          </p:cNvSpPr>
          <p:nvPr>
            <p:ph type="body" sz="quarter" idx="1"/>
          </p:nvPr>
        </p:nvSpPr>
        <p:spPr>
          <a:xfrm>
            <a:off x="4713287" y="3645024"/>
            <a:ext cx="4179888" cy="216025"/>
          </a:xfrm>
          <a:prstGeom prst="rect">
            <a:avLst/>
          </a:prstGeom>
        </p:spPr>
        <p:txBody>
          <a:bodyPr/>
          <a:lstStyle>
            <a:lvl1pPr marL="0" indent="0">
              <a:buSzTx/>
              <a:buFontTx/>
              <a:buNone/>
              <a:defRPr sz="1800"/>
            </a:lvl1pPr>
            <a:lvl2pPr marL="0" indent="457200">
              <a:buSzTx/>
              <a:buFontTx/>
              <a:buNone/>
              <a:defRPr sz="1800"/>
            </a:lvl2pPr>
            <a:lvl3pPr marL="0" indent="914400">
              <a:buSzTx/>
              <a:buFontTx/>
              <a:buNone/>
              <a:defRPr sz="1800"/>
            </a:lvl3pPr>
            <a:lvl4pPr marL="0" indent="1371600">
              <a:buSzTx/>
              <a:buFontTx/>
              <a:buNone/>
              <a:defRPr sz="1800"/>
            </a:lvl4pPr>
            <a:lvl5pPr marL="0" indent="1828800">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204" name="Title Text"/>
          <p:cNvSpPr txBox="1">
            <a:spLocks noGrp="1"/>
          </p:cNvSpPr>
          <p:nvPr>
            <p:ph type="title"/>
          </p:nvPr>
        </p:nvSpPr>
        <p:spPr>
          <a:xfrm>
            <a:off x="4713287" y="2708919"/>
            <a:ext cx="4179888" cy="886398"/>
          </a:xfrm>
          <a:prstGeom prst="rect">
            <a:avLst/>
          </a:prstGeom>
        </p:spPr>
        <p:txBody>
          <a:bodyPr/>
          <a:lstStyle>
            <a:lvl1pPr>
              <a:defRPr sz="3200" b="1">
                <a:solidFill>
                  <a:schemeClr val="accent5"/>
                </a:solidFill>
              </a:defRPr>
            </a:lvl1pPr>
          </a:lstStyle>
          <a:p>
            <a:r>
              <a:t>Title Text</a:t>
            </a:r>
          </a:p>
        </p:txBody>
      </p:sp>
      <p:sp>
        <p:nvSpPr>
          <p:cNvPr id="2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Slide Red">
    <p:bg>
      <p:bgPr>
        <a:solidFill>
          <a:schemeClr val="accent5"/>
        </a:solidFill>
        <a:effectLst/>
      </p:bgPr>
    </p:bg>
    <p:spTree>
      <p:nvGrpSpPr>
        <p:cNvPr id="1" name=""/>
        <p:cNvGrpSpPr/>
        <p:nvPr/>
      </p:nvGrpSpPr>
      <p:grpSpPr>
        <a:xfrm>
          <a:off x="0" y="0"/>
          <a:ext cx="0" cy="0"/>
          <a:chOff x="0" y="0"/>
          <a:chExt cx="0" cy="0"/>
        </a:xfrm>
      </p:grpSpPr>
      <p:sp>
        <p:nvSpPr>
          <p:cNvPr id="212"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13" name="Right Triangle 4"/>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214" name="Picture 8" descr="Picture 8"/>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215" name="Right Triangle 9"/>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3000"/>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16" name="Title Text"/>
          <p:cNvSpPr txBox="1">
            <a:spLocks noGrp="1"/>
          </p:cNvSpPr>
          <p:nvPr>
            <p:ph type="title"/>
          </p:nvPr>
        </p:nvSpPr>
        <p:spPr>
          <a:xfrm>
            <a:off x="4625975" y="404664"/>
            <a:ext cx="4267199" cy="886397"/>
          </a:xfrm>
          <a:prstGeom prst="rect">
            <a:avLst/>
          </a:prstGeom>
        </p:spPr>
        <p:txBody>
          <a:bodyPr anchor="t"/>
          <a:lstStyle>
            <a:lvl1pPr>
              <a:lnSpc>
                <a:spcPct val="85000"/>
              </a:lnSpc>
              <a:defRPr sz="6600">
                <a:solidFill>
                  <a:schemeClr val="accent4">
                    <a:lumOff val="44000"/>
                  </a:schemeClr>
                </a:solidFill>
              </a:defRPr>
            </a:lvl1pPr>
          </a:lstStyle>
          <a:p>
            <a:r>
              <a:t>Title Text</a:t>
            </a:r>
          </a:p>
        </p:txBody>
      </p:sp>
      <p:sp>
        <p:nvSpPr>
          <p:cNvPr id="217" name="Body Level One…"/>
          <p:cNvSpPr txBox="1">
            <a:spLocks noGrp="1"/>
          </p:cNvSpPr>
          <p:nvPr>
            <p:ph type="body" sz="quarter" idx="1"/>
          </p:nvPr>
        </p:nvSpPr>
        <p:spPr>
          <a:xfrm>
            <a:off x="4625975" y="6148578"/>
            <a:ext cx="4267197" cy="664798"/>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18"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chemeClr val="accent5"/>
        </a:solidFill>
        <a:effectLst/>
      </p:bgPr>
    </p:bg>
    <p:spTree>
      <p:nvGrpSpPr>
        <p:cNvPr id="1" name=""/>
        <p:cNvGrpSpPr/>
        <p:nvPr/>
      </p:nvGrpSpPr>
      <p:grpSpPr>
        <a:xfrm>
          <a:off x="0" y="0"/>
          <a:ext cx="0" cy="0"/>
          <a:chOff x="0" y="0"/>
          <a:chExt cx="0" cy="0"/>
        </a:xfrm>
      </p:grpSpPr>
      <p:sp>
        <p:nvSpPr>
          <p:cNvPr id="225"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26" name="Right Triangle 7"/>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3000"/>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27" name="Right Triangle 5"/>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228"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229" name="Straight Connector 7"/>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230"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231" name="Body Level One…"/>
          <p:cNvSpPr txBox="1">
            <a:spLocks noGrp="1"/>
          </p:cNvSpPr>
          <p:nvPr>
            <p:ph type="body" idx="1"/>
          </p:nvPr>
        </p:nvSpPr>
        <p:spPr>
          <a:xfrm>
            <a:off x="684212" y="1196975"/>
            <a:ext cx="820896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32"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Divider Red">
    <p:bg>
      <p:bgPr>
        <a:solidFill>
          <a:schemeClr val="accent5"/>
        </a:solidFill>
        <a:effectLst/>
      </p:bgPr>
    </p:bg>
    <p:spTree>
      <p:nvGrpSpPr>
        <p:cNvPr id="1" name=""/>
        <p:cNvGrpSpPr/>
        <p:nvPr/>
      </p:nvGrpSpPr>
      <p:grpSpPr>
        <a:xfrm>
          <a:off x="0" y="0"/>
          <a:ext cx="0" cy="0"/>
          <a:chOff x="0" y="0"/>
          <a:chExt cx="0" cy="0"/>
        </a:xfrm>
      </p:grpSpPr>
      <p:sp>
        <p:nvSpPr>
          <p:cNvPr id="239"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40" name="Right Triangle 4"/>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241" name="Picture 8" descr="Picture 8"/>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242" name="Body Level One…"/>
          <p:cNvSpPr txBox="1">
            <a:spLocks noGrp="1"/>
          </p:cNvSpPr>
          <p:nvPr>
            <p:ph type="body" sz="quarter" idx="1"/>
          </p:nvPr>
        </p:nvSpPr>
        <p:spPr>
          <a:xfrm>
            <a:off x="827585" y="4591956"/>
            <a:ext cx="5904656" cy="216025"/>
          </a:xfrm>
          <a:prstGeom prst="rect">
            <a:avLst/>
          </a:prstGeom>
        </p:spPr>
        <p:txBody>
          <a:bodyPr/>
          <a:lstStyle>
            <a:lvl1pPr marL="0" indent="0">
              <a:buSzTx/>
              <a:buFontTx/>
              <a:buNone/>
              <a:defRPr sz="1400">
                <a:solidFill>
                  <a:schemeClr val="accent4">
                    <a:lumOff val="44000"/>
                  </a:schemeClr>
                </a:solidFill>
              </a:defRPr>
            </a:lvl1pPr>
            <a:lvl2pPr marL="0" indent="457200">
              <a:buSzTx/>
              <a:buFontTx/>
              <a:buNone/>
              <a:defRPr sz="1400">
                <a:solidFill>
                  <a:schemeClr val="accent4">
                    <a:lumOff val="44000"/>
                  </a:schemeClr>
                </a:solidFill>
              </a:defRPr>
            </a:lvl2pPr>
            <a:lvl3pPr marL="0" indent="914400">
              <a:buSzTx/>
              <a:buFontTx/>
              <a:buNone/>
              <a:defRPr sz="1400">
                <a:solidFill>
                  <a:schemeClr val="accent4">
                    <a:lumOff val="44000"/>
                  </a:schemeClr>
                </a:solidFill>
              </a:defRPr>
            </a:lvl3pPr>
            <a:lvl4pPr marL="0" indent="1371600">
              <a:buSzTx/>
              <a:buFontTx/>
              <a:buNone/>
              <a:defRPr sz="1400">
                <a:solidFill>
                  <a:schemeClr val="accent4">
                    <a:lumOff val="44000"/>
                  </a:schemeClr>
                </a:solidFill>
              </a:defRPr>
            </a:lvl4pPr>
            <a:lvl5pPr marL="0" indent="1828800">
              <a:buSzTx/>
              <a:buFontTx/>
              <a:buNone/>
              <a:defRPr sz="14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43" name="Title Text"/>
          <p:cNvSpPr txBox="1">
            <a:spLocks noGrp="1"/>
          </p:cNvSpPr>
          <p:nvPr>
            <p:ph type="title"/>
          </p:nvPr>
        </p:nvSpPr>
        <p:spPr>
          <a:xfrm>
            <a:off x="827585" y="3068638"/>
            <a:ext cx="5904656" cy="1329596"/>
          </a:xfrm>
          <a:prstGeom prst="rect">
            <a:avLst/>
          </a:prstGeom>
        </p:spPr>
        <p:txBody>
          <a:bodyPr/>
          <a:lstStyle>
            <a:lvl1pPr>
              <a:defRPr sz="4800">
                <a:solidFill>
                  <a:schemeClr val="accent4">
                    <a:lumOff val="44000"/>
                  </a:schemeClr>
                </a:solidFill>
              </a:defRPr>
            </a:lvl1pPr>
          </a:lstStyle>
          <a:p>
            <a:r>
              <a:t>Title Text</a:t>
            </a:r>
          </a:p>
        </p:txBody>
      </p:sp>
      <p:sp>
        <p:nvSpPr>
          <p:cNvPr id="244"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chemeClr val="accent5"/>
        </a:solidFill>
        <a:effectLst/>
      </p:bgPr>
    </p:bg>
    <p:spTree>
      <p:nvGrpSpPr>
        <p:cNvPr id="1" name=""/>
        <p:cNvGrpSpPr/>
        <p:nvPr/>
      </p:nvGrpSpPr>
      <p:grpSpPr>
        <a:xfrm>
          <a:off x="0" y="0"/>
          <a:ext cx="0" cy="0"/>
          <a:chOff x="0" y="0"/>
          <a:chExt cx="0" cy="0"/>
        </a:xfrm>
      </p:grpSpPr>
      <p:sp>
        <p:nvSpPr>
          <p:cNvPr id="251"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52" name="Right Triangle 7"/>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3000"/>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53"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25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255" name="Straight Connector 8"/>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256"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257" name="Body Level One…"/>
          <p:cNvSpPr txBox="1">
            <a:spLocks noGrp="1"/>
          </p:cNvSpPr>
          <p:nvPr>
            <p:ph type="body" sz="half" idx="1"/>
          </p:nvPr>
        </p:nvSpPr>
        <p:spPr>
          <a:xfrm>
            <a:off x="684214" y="1196975"/>
            <a:ext cx="383381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58"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ext and Image">
    <p:bg>
      <p:bgPr>
        <a:solidFill>
          <a:schemeClr val="accent5"/>
        </a:solidFill>
        <a:effectLst/>
      </p:bgPr>
    </p:bg>
    <p:spTree>
      <p:nvGrpSpPr>
        <p:cNvPr id="1" name=""/>
        <p:cNvGrpSpPr/>
        <p:nvPr/>
      </p:nvGrpSpPr>
      <p:grpSpPr>
        <a:xfrm>
          <a:off x="0" y="0"/>
          <a:ext cx="0" cy="0"/>
          <a:chOff x="0" y="0"/>
          <a:chExt cx="0" cy="0"/>
        </a:xfrm>
      </p:grpSpPr>
      <p:sp>
        <p:nvSpPr>
          <p:cNvPr id="265"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66" name="Right Triangle 5"/>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267"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268" name="Straight Connector 7"/>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269"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270" name="Body Level One…"/>
          <p:cNvSpPr txBox="1">
            <a:spLocks noGrp="1"/>
          </p:cNvSpPr>
          <p:nvPr>
            <p:ph type="body" sz="half" idx="1"/>
          </p:nvPr>
        </p:nvSpPr>
        <p:spPr>
          <a:xfrm>
            <a:off x="684214" y="1196975"/>
            <a:ext cx="383381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71" name="Picture Placeholder 10"/>
          <p:cNvSpPr>
            <a:spLocks noGrp="1"/>
          </p:cNvSpPr>
          <p:nvPr>
            <p:ph type="pic" sz="half" idx="21"/>
          </p:nvPr>
        </p:nvSpPr>
        <p:spPr>
          <a:xfrm>
            <a:off x="4625975" y="1196975"/>
            <a:ext cx="4267200" cy="5130800"/>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272"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ext and 2 images">
    <p:bg>
      <p:bgPr>
        <a:solidFill>
          <a:schemeClr val="accent5"/>
        </a:solidFill>
        <a:effectLst/>
      </p:bgPr>
    </p:bg>
    <p:spTree>
      <p:nvGrpSpPr>
        <p:cNvPr id="1" name=""/>
        <p:cNvGrpSpPr/>
        <p:nvPr/>
      </p:nvGrpSpPr>
      <p:grpSpPr>
        <a:xfrm>
          <a:off x="0" y="0"/>
          <a:ext cx="0" cy="0"/>
          <a:chOff x="0" y="0"/>
          <a:chExt cx="0" cy="0"/>
        </a:xfrm>
      </p:grpSpPr>
      <p:sp>
        <p:nvSpPr>
          <p:cNvPr id="279"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80"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281"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282" name="Straight Connector 8"/>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283"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284" name="Body Level One…"/>
          <p:cNvSpPr txBox="1">
            <a:spLocks noGrp="1"/>
          </p:cNvSpPr>
          <p:nvPr>
            <p:ph type="body" sz="half" idx="1"/>
          </p:nvPr>
        </p:nvSpPr>
        <p:spPr>
          <a:xfrm>
            <a:off x="684212" y="1196975"/>
            <a:ext cx="8208962" cy="1943993"/>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285" name="Picture Placeholder 10"/>
          <p:cNvSpPr>
            <a:spLocks noGrp="1"/>
          </p:cNvSpPr>
          <p:nvPr>
            <p:ph type="pic" sz="quarter" idx="21"/>
          </p:nvPr>
        </p:nvSpPr>
        <p:spPr>
          <a:xfrm>
            <a:off x="4843174" y="3428998"/>
            <a:ext cx="4050001" cy="2898776"/>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286" name="Picture Placeholder 11"/>
          <p:cNvSpPr>
            <a:spLocks noGrp="1"/>
          </p:cNvSpPr>
          <p:nvPr>
            <p:ph type="pic" sz="quarter" idx="22"/>
          </p:nvPr>
        </p:nvSpPr>
        <p:spPr>
          <a:xfrm>
            <a:off x="684212" y="3429000"/>
            <a:ext cx="4050002" cy="2898775"/>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287"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4 images">
    <p:bg>
      <p:bgPr>
        <a:solidFill>
          <a:schemeClr val="accent5"/>
        </a:solidFill>
        <a:effectLst/>
      </p:bgPr>
    </p:bg>
    <p:spTree>
      <p:nvGrpSpPr>
        <p:cNvPr id="1" name=""/>
        <p:cNvGrpSpPr/>
        <p:nvPr/>
      </p:nvGrpSpPr>
      <p:grpSpPr>
        <a:xfrm>
          <a:off x="0" y="0"/>
          <a:ext cx="0" cy="0"/>
          <a:chOff x="0" y="0"/>
          <a:chExt cx="0" cy="0"/>
        </a:xfrm>
      </p:grpSpPr>
      <p:sp>
        <p:nvSpPr>
          <p:cNvPr id="294"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295" name="Right Triangle 7"/>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296"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297" name="Straight Connector 9"/>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298"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299" name="Picture Placeholder 10"/>
          <p:cNvSpPr>
            <a:spLocks noGrp="1"/>
          </p:cNvSpPr>
          <p:nvPr>
            <p:ph type="pic" sz="quarter" idx="21"/>
          </p:nvPr>
        </p:nvSpPr>
        <p:spPr>
          <a:xfrm>
            <a:off x="4843174" y="1196975"/>
            <a:ext cx="4050001" cy="2448050"/>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300" name="Picture Placeholder 11"/>
          <p:cNvSpPr>
            <a:spLocks noGrp="1"/>
          </p:cNvSpPr>
          <p:nvPr>
            <p:ph type="pic" sz="quarter" idx="22"/>
          </p:nvPr>
        </p:nvSpPr>
        <p:spPr>
          <a:xfrm>
            <a:off x="684212" y="1196975"/>
            <a:ext cx="4050002" cy="2448050"/>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301" name="Picture Placeholder 10"/>
          <p:cNvSpPr>
            <a:spLocks noGrp="1"/>
          </p:cNvSpPr>
          <p:nvPr>
            <p:ph type="pic" sz="quarter" idx="23"/>
          </p:nvPr>
        </p:nvSpPr>
        <p:spPr>
          <a:xfrm>
            <a:off x="4843174" y="3753358"/>
            <a:ext cx="4050001" cy="2448050"/>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302" name="Picture Placeholder 11"/>
          <p:cNvSpPr>
            <a:spLocks noGrp="1"/>
          </p:cNvSpPr>
          <p:nvPr>
            <p:ph type="pic" sz="quarter" idx="24"/>
          </p:nvPr>
        </p:nvSpPr>
        <p:spPr>
          <a:xfrm>
            <a:off x="684212" y="3753360"/>
            <a:ext cx="4050002" cy="2448050"/>
          </a:xfrm>
          <a:prstGeom prst="rect">
            <a:avLst/>
          </a:prstGeom>
          <a:ln w="3175">
            <a:solidFill>
              <a:srgbClr val="CD2A1D"/>
            </a:solidFill>
            <a:round/>
          </a:ln>
          <a:effectLst>
            <a:outerShdw blurRad="50800" dist="38100" dir="2700000" rotWithShape="0">
              <a:srgbClr val="000000">
                <a:alpha val="20000"/>
              </a:srgbClr>
            </a:outerShdw>
          </a:effectLst>
        </p:spPr>
        <p:txBody>
          <a:bodyPr lIns="91439" tIns="45719" rIns="91439" bIns="45719">
            <a:noAutofit/>
          </a:bodyPr>
          <a:lstStyle/>
          <a:p>
            <a:endParaRPr/>
          </a:p>
        </p:txBody>
      </p:sp>
      <p:sp>
        <p:nvSpPr>
          <p:cNvPr id="303"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chemeClr val="accent5"/>
        </a:solidFill>
        <a:effectLst/>
      </p:bgPr>
    </p:bg>
    <p:spTree>
      <p:nvGrpSpPr>
        <p:cNvPr id="1" name=""/>
        <p:cNvGrpSpPr/>
        <p:nvPr/>
      </p:nvGrpSpPr>
      <p:grpSpPr>
        <a:xfrm>
          <a:off x="0" y="0"/>
          <a:ext cx="0" cy="0"/>
          <a:chOff x="0" y="0"/>
          <a:chExt cx="0" cy="0"/>
        </a:xfrm>
      </p:grpSpPr>
      <p:sp>
        <p:nvSpPr>
          <p:cNvPr id="310"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11" name="Right Triangle 3"/>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312"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313"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314"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bg>
      <p:bgPr>
        <a:solidFill>
          <a:schemeClr val="accent5"/>
        </a:solidFill>
        <a:effectLst/>
      </p:bgPr>
    </p:bg>
    <p:spTree>
      <p:nvGrpSpPr>
        <p:cNvPr id="1" name=""/>
        <p:cNvGrpSpPr/>
        <p:nvPr/>
      </p:nvGrpSpPr>
      <p:grpSpPr>
        <a:xfrm>
          <a:off x="0" y="0"/>
          <a:ext cx="0" cy="0"/>
          <a:chOff x="0" y="0"/>
          <a:chExt cx="0" cy="0"/>
        </a:xfrm>
      </p:grpSpPr>
      <p:sp>
        <p:nvSpPr>
          <p:cNvPr id="321" name="Right Triangle 6"/>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22" name="Right Triangle 7"/>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3000"/>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23" name="Right Triangle 3"/>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32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325" name="Slide Number"/>
          <p:cNvSpPr txBox="1">
            <a:spLocks noGrp="1"/>
          </p:cNvSpPr>
          <p:nvPr>
            <p:ph type="sldNum" sz="quarter" idx="2"/>
          </p:nvPr>
        </p:nvSpPr>
        <p:spPr>
          <a:prstGeom prst="rect">
            <a:avLst/>
          </a:prstGeom>
        </p:spPr>
        <p:txBody>
          <a:bodyPr/>
          <a:lstStyle>
            <a:lvl1pPr>
              <a:defRPr>
                <a:solidFill>
                  <a:schemeClr val="accent4">
                    <a:lumOff val="44000"/>
                  </a:schemeClr>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Divider Option1">
    <p:bg>
      <p:bgPr>
        <a:solidFill>
          <a:schemeClr val="accent5"/>
        </a:solidFill>
        <a:effectLst/>
      </p:bgPr>
    </p:bg>
    <p:spTree>
      <p:nvGrpSpPr>
        <p:cNvPr id="1" name=""/>
        <p:cNvGrpSpPr/>
        <p:nvPr/>
      </p:nvGrpSpPr>
      <p:grpSpPr>
        <a:xfrm>
          <a:off x="0" y="0"/>
          <a:ext cx="0" cy="0"/>
          <a:chOff x="0" y="0"/>
          <a:chExt cx="0" cy="0"/>
        </a:xfrm>
      </p:grpSpPr>
      <p:sp>
        <p:nvSpPr>
          <p:cNvPr id="332" name="Right Triangle 6"/>
          <p:cNvSpPr/>
          <p:nvPr/>
        </p:nvSpPr>
        <p:spPr>
          <a:xfrm rot="13500000" flipH="1">
            <a:off x="-2165350" y="3160713"/>
            <a:ext cx="7858125" cy="78581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lin ang="1200000"/>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33" name="Right Triangle 4"/>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334" name="Picture 8" descr="Picture 8"/>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335" name="Footer Placeholder 4"/>
          <p:cNvSpPr txBox="1"/>
          <p:nvPr/>
        </p:nvSpPr>
        <p:spPr>
          <a:xfrm>
            <a:off x="839787" y="6471139"/>
            <a:ext cx="4151313"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336" name="Body Level One…"/>
          <p:cNvSpPr txBox="1">
            <a:spLocks noGrp="1"/>
          </p:cNvSpPr>
          <p:nvPr>
            <p:ph type="body" sz="quarter" idx="1"/>
          </p:nvPr>
        </p:nvSpPr>
        <p:spPr>
          <a:xfrm>
            <a:off x="827585" y="5805263"/>
            <a:ext cx="4104455" cy="216025"/>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337" name="Title Text"/>
          <p:cNvSpPr txBox="1">
            <a:spLocks noGrp="1"/>
          </p:cNvSpPr>
          <p:nvPr>
            <p:ph type="title"/>
          </p:nvPr>
        </p:nvSpPr>
        <p:spPr>
          <a:xfrm>
            <a:off x="827585" y="4575552"/>
            <a:ext cx="4104455" cy="1107997"/>
          </a:xfrm>
          <a:prstGeom prst="rect">
            <a:avLst/>
          </a:prstGeom>
        </p:spPr>
        <p:txBody>
          <a:bodyPr/>
          <a:lstStyle>
            <a:lvl1pPr>
              <a:defRPr sz="4000">
                <a:solidFill>
                  <a:schemeClr val="accent4">
                    <a:lumOff val="44000"/>
                  </a:schemeClr>
                </a:solidFill>
              </a:defRPr>
            </a:lvl1pPr>
          </a:lstStyle>
          <a:p>
            <a:r>
              <a:t>Title Text</a:t>
            </a:r>
          </a:p>
        </p:txBody>
      </p:sp>
      <p:sp>
        <p:nvSpPr>
          <p:cNvPr id="3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Slide Black">
    <p:bg>
      <p:bgPr>
        <a:solidFill>
          <a:srgbClr val="000000"/>
        </a:solidFill>
        <a:effectLst/>
      </p:bgPr>
    </p:bg>
    <p:spTree>
      <p:nvGrpSpPr>
        <p:cNvPr id="1" name=""/>
        <p:cNvGrpSpPr/>
        <p:nvPr/>
      </p:nvGrpSpPr>
      <p:grpSpPr>
        <a:xfrm>
          <a:off x="0" y="0"/>
          <a:ext cx="0" cy="0"/>
          <a:chOff x="0" y="0"/>
          <a:chExt cx="0" cy="0"/>
        </a:xfrm>
      </p:grpSpPr>
      <p:sp>
        <p:nvSpPr>
          <p:cNvPr id="345" name="Right Triangle 5"/>
          <p:cNvSpPr/>
          <p:nvPr/>
        </p:nvSpPr>
        <p:spPr>
          <a:xfrm flipH="1">
            <a:off x="3656012" y="1370012"/>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46" name="Right Triangle 4"/>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347" name="Picture 9" descr="Picture 9"/>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348" name="Title Text"/>
          <p:cNvSpPr txBox="1">
            <a:spLocks noGrp="1"/>
          </p:cNvSpPr>
          <p:nvPr>
            <p:ph type="title"/>
          </p:nvPr>
        </p:nvSpPr>
        <p:spPr>
          <a:xfrm>
            <a:off x="4625975" y="404664"/>
            <a:ext cx="4267199" cy="886397"/>
          </a:xfrm>
          <a:prstGeom prst="rect">
            <a:avLst/>
          </a:prstGeom>
        </p:spPr>
        <p:txBody>
          <a:bodyPr anchor="t"/>
          <a:lstStyle>
            <a:lvl1pPr>
              <a:lnSpc>
                <a:spcPct val="85000"/>
              </a:lnSpc>
              <a:defRPr sz="6600">
                <a:solidFill>
                  <a:schemeClr val="accent4">
                    <a:lumOff val="44000"/>
                  </a:schemeClr>
                </a:solidFill>
              </a:defRPr>
            </a:lvl1pPr>
          </a:lstStyle>
          <a:p>
            <a:r>
              <a:t>Title Text</a:t>
            </a:r>
          </a:p>
        </p:txBody>
      </p:sp>
      <p:sp>
        <p:nvSpPr>
          <p:cNvPr id="349" name="Body Level One…"/>
          <p:cNvSpPr txBox="1">
            <a:spLocks noGrp="1"/>
          </p:cNvSpPr>
          <p:nvPr>
            <p:ph type="body" sz="quarter" idx="1"/>
          </p:nvPr>
        </p:nvSpPr>
        <p:spPr>
          <a:xfrm>
            <a:off x="4625975" y="6148578"/>
            <a:ext cx="4267197" cy="664798"/>
          </a:xfrm>
          <a:prstGeom prst="rect">
            <a:avLst/>
          </a:prstGeom>
        </p:spPr>
        <p:txBody>
          <a:bodyPr/>
          <a:lstStyle>
            <a:lvl1pPr marL="0" indent="0">
              <a:buSzTx/>
              <a:buFontTx/>
              <a:buNone/>
              <a:defRPr sz="1600">
                <a:solidFill>
                  <a:schemeClr val="accent2"/>
                </a:solidFill>
              </a:defRPr>
            </a:lvl1pPr>
            <a:lvl2pPr marL="0" indent="457200">
              <a:buSzTx/>
              <a:buFontTx/>
              <a:buNone/>
              <a:defRPr sz="1600">
                <a:solidFill>
                  <a:schemeClr val="accent2"/>
                </a:solidFill>
              </a:defRPr>
            </a:lvl2pPr>
            <a:lvl3pPr marL="0" indent="914400">
              <a:buSzTx/>
              <a:buFontTx/>
              <a:buNone/>
              <a:defRPr sz="1600">
                <a:solidFill>
                  <a:schemeClr val="accent2"/>
                </a:solidFill>
              </a:defRPr>
            </a:lvl3pPr>
            <a:lvl4pPr marL="0" indent="1371600">
              <a:buSzTx/>
              <a:buFontTx/>
              <a:buNone/>
              <a:defRPr sz="1600">
                <a:solidFill>
                  <a:schemeClr val="accent2"/>
                </a:solidFill>
              </a:defRPr>
            </a:lvl4pPr>
            <a:lvl5pPr marL="0" indent="1828800">
              <a:buSzTx/>
              <a:buFontTx/>
              <a:buNone/>
              <a:defRPr sz="16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350"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and Content">
    <p:bg>
      <p:bgPr>
        <a:solidFill>
          <a:srgbClr val="000000"/>
        </a:solidFill>
        <a:effectLst/>
      </p:bgPr>
    </p:bg>
    <p:spTree>
      <p:nvGrpSpPr>
        <p:cNvPr id="1" name=""/>
        <p:cNvGrpSpPr/>
        <p:nvPr/>
      </p:nvGrpSpPr>
      <p:grpSpPr>
        <a:xfrm>
          <a:off x="0" y="0"/>
          <a:ext cx="0" cy="0"/>
          <a:chOff x="0" y="0"/>
          <a:chExt cx="0" cy="0"/>
        </a:xfrm>
      </p:grpSpPr>
      <p:sp>
        <p:nvSpPr>
          <p:cNvPr id="357" name="Right Triangle 5"/>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58"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359" name="Right Triangle 5"/>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360" name="Straight Connector 6"/>
          <p:cNvSpPr/>
          <p:nvPr/>
        </p:nvSpPr>
        <p:spPr>
          <a:xfrm>
            <a:off x="684213" y="6437312"/>
            <a:ext cx="8208961" cy="1"/>
          </a:xfrm>
          <a:prstGeom prst="line">
            <a:avLst/>
          </a:prstGeom>
          <a:ln w="3175">
            <a:solidFill>
              <a:schemeClr val="accent4">
                <a:lumOff val="44000"/>
              </a:schemeClr>
            </a:solidFill>
          </a:ln>
        </p:spPr>
        <p:txBody>
          <a:bodyPr lIns="45719" rIns="45719"/>
          <a:lstStyle/>
          <a:p>
            <a:pPr algn="just"/>
            <a:endParaRPr/>
          </a:p>
        </p:txBody>
      </p:sp>
      <p:sp>
        <p:nvSpPr>
          <p:cNvPr id="361"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362" name="Body Level One…"/>
          <p:cNvSpPr txBox="1">
            <a:spLocks noGrp="1"/>
          </p:cNvSpPr>
          <p:nvPr>
            <p:ph type="body" idx="1"/>
          </p:nvPr>
        </p:nvSpPr>
        <p:spPr>
          <a:xfrm>
            <a:off x="684212" y="1196975"/>
            <a:ext cx="820896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Divider Black">
    <p:bg>
      <p:bgPr>
        <a:solidFill>
          <a:srgbClr val="000000"/>
        </a:solidFill>
        <a:effectLst/>
      </p:bgPr>
    </p:bg>
    <p:spTree>
      <p:nvGrpSpPr>
        <p:cNvPr id="1" name=""/>
        <p:cNvGrpSpPr/>
        <p:nvPr/>
      </p:nvGrpSpPr>
      <p:grpSpPr>
        <a:xfrm>
          <a:off x="0" y="0"/>
          <a:ext cx="0" cy="0"/>
          <a:chOff x="0" y="0"/>
          <a:chExt cx="0" cy="0"/>
        </a:xfrm>
      </p:grpSpPr>
      <p:sp>
        <p:nvSpPr>
          <p:cNvPr id="370" name="Right Triangle 5"/>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pic>
        <p:nvPicPr>
          <p:cNvPr id="371" name="Picture 8" descr="Picture 8"/>
          <p:cNvPicPr>
            <a:picLocks noChangeAspect="1"/>
          </p:cNvPicPr>
          <p:nvPr/>
        </p:nvPicPr>
        <p:blipFill>
          <a:blip r:embed="rId2"/>
          <a:stretch>
            <a:fillRect/>
          </a:stretch>
        </p:blipFill>
        <p:spPr>
          <a:xfrm>
            <a:off x="287338" y="441325"/>
            <a:ext cx="1462088" cy="574675"/>
          </a:xfrm>
          <a:prstGeom prst="rect">
            <a:avLst/>
          </a:prstGeom>
          <a:ln w="12700">
            <a:miter lim="400000"/>
          </a:ln>
          <a:effectLst>
            <a:outerShdw blurRad="63500" dist="12700" dir="2700000" rotWithShape="0">
              <a:srgbClr val="000000">
                <a:alpha val="39998"/>
              </a:srgbClr>
            </a:outerShdw>
          </a:effectLst>
        </p:spPr>
      </p:pic>
      <p:sp>
        <p:nvSpPr>
          <p:cNvPr id="372" name="Right Triangle 5"/>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373" name="Picture 10" descr="Picture 10"/>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374" name="Body Level One…"/>
          <p:cNvSpPr txBox="1">
            <a:spLocks noGrp="1"/>
          </p:cNvSpPr>
          <p:nvPr>
            <p:ph type="body" sz="quarter" idx="1"/>
          </p:nvPr>
        </p:nvSpPr>
        <p:spPr>
          <a:xfrm>
            <a:off x="827585" y="4591956"/>
            <a:ext cx="5904656" cy="216025"/>
          </a:xfrm>
          <a:prstGeom prst="rect">
            <a:avLst/>
          </a:prstGeom>
        </p:spPr>
        <p:txBody>
          <a:bodyPr/>
          <a:lstStyle>
            <a:lvl1pPr marL="0" indent="0">
              <a:buSzTx/>
              <a:buFontTx/>
              <a:buNone/>
              <a:defRPr sz="1400">
                <a:solidFill>
                  <a:schemeClr val="accent2"/>
                </a:solidFill>
              </a:defRPr>
            </a:lvl1pPr>
            <a:lvl2pPr marL="0" indent="457200">
              <a:buSzTx/>
              <a:buFontTx/>
              <a:buNone/>
              <a:defRPr sz="1400">
                <a:solidFill>
                  <a:schemeClr val="accent2"/>
                </a:solidFill>
              </a:defRPr>
            </a:lvl2pPr>
            <a:lvl3pPr marL="0" indent="914400">
              <a:buSzTx/>
              <a:buFontTx/>
              <a:buNone/>
              <a:defRPr sz="1400">
                <a:solidFill>
                  <a:schemeClr val="accent2"/>
                </a:solidFill>
              </a:defRPr>
            </a:lvl3pPr>
            <a:lvl4pPr marL="0" indent="1371600">
              <a:buSzTx/>
              <a:buFontTx/>
              <a:buNone/>
              <a:defRPr sz="1400">
                <a:solidFill>
                  <a:schemeClr val="accent2"/>
                </a:solidFill>
              </a:defRPr>
            </a:lvl4pPr>
            <a:lvl5pPr marL="0" indent="1828800">
              <a:buSzTx/>
              <a:buFontTx/>
              <a:buNone/>
              <a:defRPr sz="14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375" name="Title Text"/>
          <p:cNvSpPr txBox="1">
            <a:spLocks noGrp="1"/>
          </p:cNvSpPr>
          <p:nvPr>
            <p:ph type="title"/>
          </p:nvPr>
        </p:nvSpPr>
        <p:spPr>
          <a:xfrm>
            <a:off x="827585" y="3068638"/>
            <a:ext cx="5904656" cy="1329596"/>
          </a:xfrm>
          <a:prstGeom prst="rect">
            <a:avLst/>
          </a:prstGeom>
        </p:spPr>
        <p:txBody>
          <a:bodyPr/>
          <a:lstStyle>
            <a:lvl1pPr>
              <a:defRPr sz="4800">
                <a:solidFill>
                  <a:schemeClr val="accent4">
                    <a:lumOff val="44000"/>
                  </a:schemeClr>
                </a:solidFill>
              </a:defRPr>
            </a:lvl1pPr>
          </a:lstStyle>
          <a:p>
            <a:r>
              <a:t>Title Text</a:t>
            </a:r>
          </a:p>
        </p:txBody>
      </p:sp>
      <p:sp>
        <p:nvSpPr>
          <p:cNvPr id="3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000000"/>
        </a:solidFill>
        <a:effectLst/>
      </p:bgPr>
    </p:bg>
    <p:spTree>
      <p:nvGrpSpPr>
        <p:cNvPr id="1" name=""/>
        <p:cNvGrpSpPr/>
        <p:nvPr/>
      </p:nvGrpSpPr>
      <p:grpSpPr>
        <a:xfrm>
          <a:off x="0" y="0"/>
          <a:ext cx="0" cy="0"/>
          <a:chOff x="0" y="0"/>
          <a:chExt cx="0" cy="0"/>
        </a:xfrm>
      </p:grpSpPr>
      <p:sp>
        <p:nvSpPr>
          <p:cNvPr id="383" name="Right Triangle 5"/>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8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385"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386" name="Straight Connector 7"/>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387"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388" name="Body Level One…"/>
          <p:cNvSpPr txBox="1">
            <a:spLocks noGrp="1"/>
          </p:cNvSpPr>
          <p:nvPr>
            <p:ph type="body" sz="half" idx="1"/>
          </p:nvPr>
        </p:nvSpPr>
        <p:spPr>
          <a:xfrm>
            <a:off x="684214" y="1196975"/>
            <a:ext cx="383381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3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ivider White">
    <p:bg>
      <p:bgPr>
        <a:solidFill>
          <a:schemeClr val="accent5"/>
        </a:solidFill>
        <a:effectLst/>
      </p:bgPr>
    </p:bg>
    <p:spTree>
      <p:nvGrpSpPr>
        <p:cNvPr id="1" name=""/>
        <p:cNvGrpSpPr/>
        <p:nvPr/>
      </p:nvGrpSpPr>
      <p:grpSpPr>
        <a:xfrm>
          <a:off x="0" y="0"/>
          <a:ext cx="0" cy="0"/>
          <a:chOff x="0" y="0"/>
          <a:chExt cx="0" cy="0"/>
        </a:xfrm>
      </p:grpSpPr>
      <p:sp>
        <p:nvSpPr>
          <p:cNvPr id="36"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pic>
        <p:nvPicPr>
          <p:cNvPr id="37" name="Picture 7" descr="Picture 7"/>
          <p:cNvPicPr>
            <a:picLocks noChangeAspect="1"/>
          </p:cNvPicPr>
          <p:nvPr/>
        </p:nvPicPr>
        <p:blipFill>
          <a:blip r:embed="rId2"/>
          <a:stretch>
            <a:fillRect/>
          </a:stretch>
        </p:blipFill>
        <p:spPr>
          <a:xfrm>
            <a:off x="-2197100" y="441325"/>
            <a:ext cx="1462088" cy="574675"/>
          </a:xfrm>
          <a:prstGeom prst="rect">
            <a:avLst/>
          </a:prstGeom>
          <a:ln w="12700">
            <a:miter lim="400000"/>
          </a:ln>
          <a:effectLst>
            <a:outerShdw blurRad="63500" dist="12700" dir="2700000" rotWithShape="0">
              <a:srgbClr val="000000">
                <a:alpha val="39998"/>
              </a:srgbClr>
            </a:outerShdw>
          </a:effectLst>
        </p:spPr>
      </p:pic>
      <p:sp>
        <p:nvSpPr>
          <p:cNvPr id="38" name="Right Triangle 5"/>
          <p:cNvSpPr/>
          <p:nvPr/>
        </p:nvSpPr>
        <p:spPr>
          <a:xfrm rot="5400000">
            <a:off x="-796" y="-62707"/>
            <a:ext cx="3384553"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39" name="Picture 9" descr="Picture 9"/>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40" name="Right Triangle 10"/>
          <p:cNvSpPr/>
          <p:nvPr/>
        </p:nvSpPr>
        <p:spPr>
          <a:xfrm flipH="1">
            <a:off x="3656012" y="1370012"/>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1" name="Body Level One…"/>
          <p:cNvSpPr txBox="1">
            <a:spLocks noGrp="1"/>
          </p:cNvSpPr>
          <p:nvPr>
            <p:ph type="body" sz="quarter" idx="1"/>
          </p:nvPr>
        </p:nvSpPr>
        <p:spPr>
          <a:xfrm>
            <a:off x="827585" y="4591956"/>
            <a:ext cx="5904656" cy="216025"/>
          </a:xfrm>
          <a:prstGeom prst="rect">
            <a:avLst/>
          </a:prstGeom>
        </p:spPr>
        <p:txBody>
          <a:bodyPr/>
          <a:lstStyle>
            <a:lvl1pPr marL="0" indent="0">
              <a:buSzTx/>
              <a:buFontTx/>
              <a:buNone/>
              <a:defRPr sz="1400">
                <a:solidFill>
                  <a:schemeClr val="accent4">
                    <a:lumOff val="44000"/>
                  </a:schemeClr>
                </a:solidFill>
              </a:defRPr>
            </a:lvl1pPr>
            <a:lvl2pPr marL="0" indent="457200">
              <a:buSzTx/>
              <a:buFontTx/>
              <a:buNone/>
              <a:defRPr sz="1400">
                <a:solidFill>
                  <a:schemeClr val="accent4">
                    <a:lumOff val="44000"/>
                  </a:schemeClr>
                </a:solidFill>
              </a:defRPr>
            </a:lvl2pPr>
            <a:lvl3pPr marL="0" indent="914400">
              <a:buSzTx/>
              <a:buFontTx/>
              <a:buNone/>
              <a:defRPr sz="1400">
                <a:solidFill>
                  <a:schemeClr val="accent4">
                    <a:lumOff val="44000"/>
                  </a:schemeClr>
                </a:solidFill>
              </a:defRPr>
            </a:lvl3pPr>
            <a:lvl4pPr marL="0" indent="1371600">
              <a:buSzTx/>
              <a:buFontTx/>
              <a:buNone/>
              <a:defRPr sz="1400">
                <a:solidFill>
                  <a:schemeClr val="accent4">
                    <a:lumOff val="44000"/>
                  </a:schemeClr>
                </a:solidFill>
              </a:defRPr>
            </a:lvl4pPr>
            <a:lvl5pPr marL="0" indent="1828800">
              <a:buSzTx/>
              <a:buFontTx/>
              <a:buNone/>
              <a:defRPr sz="14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2" name="Title Text"/>
          <p:cNvSpPr txBox="1">
            <a:spLocks noGrp="1"/>
          </p:cNvSpPr>
          <p:nvPr>
            <p:ph type="title"/>
          </p:nvPr>
        </p:nvSpPr>
        <p:spPr>
          <a:xfrm>
            <a:off x="827585" y="3068638"/>
            <a:ext cx="5904656" cy="1329596"/>
          </a:xfrm>
          <a:prstGeom prst="rect">
            <a:avLst/>
          </a:prstGeom>
        </p:spPr>
        <p:txBody>
          <a:bodyPr/>
          <a:lstStyle>
            <a:lvl1pPr>
              <a:defRPr sz="4800">
                <a:solidFill>
                  <a:schemeClr val="accent4">
                    <a:lumOff val="44000"/>
                  </a:schemeClr>
                </a:solidFill>
              </a:defRPr>
            </a:lvl1pPr>
          </a:lstStyle>
          <a:p>
            <a:r>
              <a:t>Title Text</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ext and Image">
    <p:bg>
      <p:bgPr>
        <a:solidFill>
          <a:srgbClr val="000000"/>
        </a:solidFill>
        <a:effectLst/>
      </p:bgPr>
    </p:bg>
    <p:spTree>
      <p:nvGrpSpPr>
        <p:cNvPr id="1" name=""/>
        <p:cNvGrpSpPr/>
        <p:nvPr/>
      </p:nvGrpSpPr>
      <p:grpSpPr>
        <a:xfrm>
          <a:off x="0" y="0"/>
          <a:ext cx="0" cy="0"/>
          <a:chOff x="0" y="0"/>
          <a:chExt cx="0" cy="0"/>
        </a:xfrm>
      </p:grpSpPr>
      <p:sp>
        <p:nvSpPr>
          <p:cNvPr id="396" name="Right Triangle 5"/>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97"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398"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399" name="Straight Connector 7"/>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400"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401" name="Body Level One…"/>
          <p:cNvSpPr txBox="1">
            <a:spLocks noGrp="1"/>
          </p:cNvSpPr>
          <p:nvPr>
            <p:ph type="body" sz="half" idx="1"/>
          </p:nvPr>
        </p:nvSpPr>
        <p:spPr>
          <a:xfrm>
            <a:off x="684214" y="1196975"/>
            <a:ext cx="3833813" cy="5130800"/>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02" name="Picture Placeholder 10"/>
          <p:cNvSpPr>
            <a:spLocks noGrp="1"/>
          </p:cNvSpPr>
          <p:nvPr>
            <p:ph type="pic" sz="half" idx="21"/>
          </p:nvPr>
        </p:nvSpPr>
        <p:spPr>
          <a:xfrm>
            <a:off x="4625975" y="1196975"/>
            <a:ext cx="4267200" cy="5130800"/>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ext and 2 images">
    <p:bg>
      <p:bgPr>
        <a:solidFill>
          <a:srgbClr val="000000"/>
        </a:solidFill>
        <a:effectLst/>
      </p:bgPr>
    </p:bg>
    <p:spTree>
      <p:nvGrpSpPr>
        <p:cNvPr id="1" name=""/>
        <p:cNvGrpSpPr/>
        <p:nvPr/>
      </p:nvGrpSpPr>
      <p:grpSpPr>
        <a:xfrm>
          <a:off x="0" y="0"/>
          <a:ext cx="0" cy="0"/>
          <a:chOff x="0" y="0"/>
          <a:chExt cx="0" cy="0"/>
        </a:xfrm>
      </p:grpSpPr>
      <p:sp>
        <p:nvSpPr>
          <p:cNvPr id="410" name="Right Triangle 5"/>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11"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412" name="Right Triangle 7"/>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413" name="Straight Connector 8"/>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414"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415" name="Body Level One…"/>
          <p:cNvSpPr txBox="1">
            <a:spLocks noGrp="1"/>
          </p:cNvSpPr>
          <p:nvPr>
            <p:ph type="body" sz="half" idx="1"/>
          </p:nvPr>
        </p:nvSpPr>
        <p:spPr>
          <a:xfrm>
            <a:off x="684212" y="1196975"/>
            <a:ext cx="8208962" cy="1943993"/>
          </a:xfrm>
          <a:prstGeom prst="rect">
            <a:avLst/>
          </a:prstGeom>
        </p:spPr>
        <p:txBody>
          <a:bodyPr/>
          <a:lstStyle>
            <a:lvl1pPr>
              <a:defRPr>
                <a:solidFill>
                  <a:schemeClr val="accent4">
                    <a:lumOff val="44000"/>
                  </a:schemeClr>
                </a:solidFill>
              </a:defRPr>
            </a:lvl1pPr>
            <a:lvl2pPr>
              <a:defRPr>
                <a:solidFill>
                  <a:schemeClr val="accent4">
                    <a:lumOff val="44000"/>
                  </a:schemeClr>
                </a:solidFill>
              </a:defRPr>
            </a:lvl2pPr>
            <a:lvl3pPr marL="575627">
              <a:defRPr>
                <a:solidFill>
                  <a:schemeClr val="accent4">
                    <a:lumOff val="44000"/>
                  </a:schemeClr>
                </a:solidFill>
              </a:defRPr>
            </a:lvl3pPr>
            <a:lvl4pPr>
              <a:defRPr>
                <a:solidFill>
                  <a:schemeClr val="accent4">
                    <a:lumOff val="44000"/>
                  </a:schemeClr>
                </a:solidFill>
              </a:defRPr>
            </a:lvl4pPr>
            <a:lvl5pPr>
              <a:defRPr>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16" name="Picture Placeholder 10"/>
          <p:cNvSpPr>
            <a:spLocks noGrp="1"/>
          </p:cNvSpPr>
          <p:nvPr>
            <p:ph type="pic" sz="quarter" idx="21"/>
          </p:nvPr>
        </p:nvSpPr>
        <p:spPr>
          <a:xfrm>
            <a:off x="4843174" y="3428998"/>
            <a:ext cx="4050001" cy="2898776"/>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17" name="Picture Placeholder 11"/>
          <p:cNvSpPr>
            <a:spLocks noGrp="1"/>
          </p:cNvSpPr>
          <p:nvPr>
            <p:ph type="pic" sz="quarter" idx="22"/>
          </p:nvPr>
        </p:nvSpPr>
        <p:spPr>
          <a:xfrm>
            <a:off x="684212" y="3429000"/>
            <a:ext cx="4050002" cy="2898775"/>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4 images">
    <p:bg>
      <p:bgPr>
        <a:solidFill>
          <a:srgbClr val="000000"/>
        </a:solidFill>
        <a:effectLst/>
      </p:bgPr>
    </p:bg>
    <p:spTree>
      <p:nvGrpSpPr>
        <p:cNvPr id="1" name=""/>
        <p:cNvGrpSpPr/>
        <p:nvPr/>
      </p:nvGrpSpPr>
      <p:grpSpPr>
        <a:xfrm>
          <a:off x="0" y="0"/>
          <a:ext cx="0" cy="0"/>
          <a:chOff x="0" y="0"/>
          <a:chExt cx="0" cy="0"/>
        </a:xfrm>
      </p:grpSpPr>
      <p:sp>
        <p:nvSpPr>
          <p:cNvPr id="425" name="Right Triangle 5"/>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26"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427" name="Right Triangle 8"/>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428" name="Straight Connector 9"/>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429"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430" name="Picture Placeholder 10"/>
          <p:cNvSpPr>
            <a:spLocks noGrp="1"/>
          </p:cNvSpPr>
          <p:nvPr>
            <p:ph type="pic" sz="quarter" idx="21"/>
          </p:nvPr>
        </p:nvSpPr>
        <p:spPr>
          <a:xfrm>
            <a:off x="4843174" y="1196975"/>
            <a:ext cx="4050001" cy="2448050"/>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31" name="Picture Placeholder 11"/>
          <p:cNvSpPr>
            <a:spLocks noGrp="1"/>
          </p:cNvSpPr>
          <p:nvPr>
            <p:ph type="pic" sz="quarter" idx="22"/>
          </p:nvPr>
        </p:nvSpPr>
        <p:spPr>
          <a:xfrm>
            <a:off x="684212" y="1196975"/>
            <a:ext cx="4050002" cy="2448050"/>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32" name="Picture Placeholder 10"/>
          <p:cNvSpPr>
            <a:spLocks noGrp="1"/>
          </p:cNvSpPr>
          <p:nvPr>
            <p:ph type="pic" sz="quarter" idx="23"/>
          </p:nvPr>
        </p:nvSpPr>
        <p:spPr>
          <a:xfrm>
            <a:off x="4843174" y="3753358"/>
            <a:ext cx="4050001" cy="2448050"/>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33" name="Picture Placeholder 11"/>
          <p:cNvSpPr>
            <a:spLocks noGrp="1"/>
          </p:cNvSpPr>
          <p:nvPr>
            <p:ph type="pic" sz="quarter" idx="24"/>
          </p:nvPr>
        </p:nvSpPr>
        <p:spPr>
          <a:xfrm>
            <a:off x="684212" y="3753360"/>
            <a:ext cx="4050002" cy="2448050"/>
          </a:xfrm>
          <a:prstGeom prst="rect">
            <a:avLst/>
          </a:prstGeom>
          <a:ln w="3175">
            <a:solidFill>
              <a:srgbClr val="262626"/>
            </a:solidFill>
            <a:round/>
          </a:ln>
          <a:effectLst>
            <a:outerShdw blurRad="50800" dist="38100" dir="2700000" rotWithShape="0">
              <a:srgbClr val="808080">
                <a:alpha val="20000"/>
              </a:srgbClr>
            </a:outerShdw>
          </a:effectLst>
        </p:spPr>
        <p:txBody>
          <a:bodyPr lIns="91439" tIns="45719" rIns="91439" bIns="45719">
            <a:noAutofit/>
          </a:bodyPr>
          <a:lstStyle/>
          <a:p>
            <a:endParaRP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000000"/>
        </a:solidFill>
        <a:effectLst/>
      </p:bgPr>
    </p:bg>
    <p:spTree>
      <p:nvGrpSpPr>
        <p:cNvPr id="1" name=""/>
        <p:cNvGrpSpPr/>
        <p:nvPr/>
      </p:nvGrpSpPr>
      <p:grpSpPr>
        <a:xfrm>
          <a:off x="0" y="0"/>
          <a:ext cx="0" cy="0"/>
          <a:chOff x="0" y="0"/>
          <a:chExt cx="0" cy="0"/>
        </a:xfrm>
      </p:grpSpPr>
      <p:sp>
        <p:nvSpPr>
          <p:cNvPr id="441" name="Right Triangle 5"/>
          <p:cNvSpPr/>
          <p:nvPr/>
        </p:nvSpPr>
        <p:spPr>
          <a:xfrm flipH="1">
            <a:off x="3656012" y="1368425"/>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42"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443" name="Right Triangle 4"/>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444" name="Straight Connector 5"/>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445" name="Title Text"/>
          <p:cNvSpPr txBox="1">
            <a:spLocks noGrp="1"/>
          </p:cNvSpPr>
          <p:nvPr>
            <p:ph type="title"/>
          </p:nvPr>
        </p:nvSpPr>
        <p:spPr>
          <a:prstGeom prst="rect">
            <a:avLst/>
          </a:prstGeom>
        </p:spPr>
        <p:txBody>
          <a:bodyPr/>
          <a:lstStyle>
            <a:lvl1pPr>
              <a:defRPr>
                <a:solidFill>
                  <a:schemeClr val="accent4">
                    <a:lumOff val="44000"/>
                  </a:schemeClr>
                </a:solidFill>
              </a:defRPr>
            </a:lvl1pPr>
          </a:lstStyle>
          <a:p>
            <a:r>
              <a:t>Title Text</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000000"/>
        </a:solidFill>
        <a:effectLst/>
      </p:bgPr>
    </p:bg>
    <p:spTree>
      <p:nvGrpSpPr>
        <p:cNvPr id="1" name=""/>
        <p:cNvGrpSpPr/>
        <p:nvPr/>
      </p:nvGrpSpPr>
      <p:grpSpPr>
        <a:xfrm>
          <a:off x="0" y="0"/>
          <a:ext cx="0" cy="0"/>
          <a:chOff x="0" y="0"/>
          <a:chExt cx="0" cy="0"/>
        </a:xfrm>
      </p:grpSpPr>
      <p:sp>
        <p:nvSpPr>
          <p:cNvPr id="453" name="Right Triangle 5"/>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6">
                  <a:alpha val="20000"/>
                </a:schemeClr>
              </a:gs>
              <a:gs pos="100000">
                <a:schemeClr val="accent6">
                  <a:alpha val="20000"/>
                </a:scheme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5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2"/>
                </a:solidFill>
              </a:defRPr>
            </a:lvl1pPr>
          </a:lstStyle>
          <a:p>
            <a:r>
              <a:t>© Middlesex University</a:t>
            </a:r>
          </a:p>
        </p:txBody>
      </p:sp>
      <p:sp>
        <p:nvSpPr>
          <p:cNvPr id="455" name="Right Triangle 3"/>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456" name="Straight Connector 4"/>
          <p:cNvSpPr/>
          <p:nvPr/>
        </p:nvSpPr>
        <p:spPr>
          <a:xfrm>
            <a:off x="684213" y="6437312"/>
            <a:ext cx="8208961" cy="1"/>
          </a:xfrm>
          <a:prstGeom prst="line">
            <a:avLst/>
          </a:prstGeom>
          <a:ln w="3175">
            <a:solidFill>
              <a:schemeClr val="accent2"/>
            </a:solidFill>
          </a:ln>
        </p:spPr>
        <p:txBody>
          <a:bodyPr lIns="45719" rIns="45719"/>
          <a:lstStyle/>
          <a:p>
            <a:pPr algn="just"/>
            <a:endParaRPr/>
          </a:p>
        </p:txBody>
      </p:sp>
      <p:sp>
        <p:nvSpPr>
          <p:cNvPr id="4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1_Divider Option1">
    <p:bg>
      <p:bgPr>
        <a:solidFill>
          <a:srgbClr val="000000"/>
        </a:solidFill>
        <a:effectLst/>
      </p:bgPr>
    </p:bg>
    <p:spTree>
      <p:nvGrpSpPr>
        <p:cNvPr id="1" name=""/>
        <p:cNvGrpSpPr/>
        <p:nvPr/>
      </p:nvGrpSpPr>
      <p:grpSpPr>
        <a:xfrm>
          <a:off x="0" y="0"/>
          <a:ext cx="0" cy="0"/>
          <a:chOff x="0" y="0"/>
          <a:chExt cx="0" cy="0"/>
        </a:xfrm>
      </p:grpSpPr>
      <p:sp>
        <p:nvSpPr>
          <p:cNvPr id="464" name="Freeform 3"/>
          <p:cNvSpPr/>
          <p:nvPr/>
        </p:nvSpPr>
        <p:spPr>
          <a:xfrm>
            <a:off x="1685925" y="0"/>
            <a:ext cx="7459664" cy="6910388"/>
          </a:xfrm>
          <a:custGeom>
            <a:avLst/>
            <a:gdLst/>
            <a:ahLst/>
            <a:cxnLst>
              <a:cxn ang="0">
                <a:pos x="wd2" y="hd2"/>
              </a:cxn>
              <a:cxn ang="5400000">
                <a:pos x="wd2" y="hd2"/>
              </a:cxn>
              <a:cxn ang="10800000">
                <a:pos x="wd2" y="hd2"/>
              </a:cxn>
              <a:cxn ang="16200000">
                <a:pos x="wd2" y="hd2"/>
              </a:cxn>
            </a:cxnLst>
            <a:rect l="0" t="0" r="r" b="b"/>
            <a:pathLst>
              <a:path w="21600" h="21600" extrusionOk="0">
                <a:moveTo>
                  <a:pt x="0" y="5291"/>
                </a:moveTo>
                <a:lnTo>
                  <a:pt x="4813" y="0"/>
                </a:lnTo>
                <a:lnTo>
                  <a:pt x="21600" y="1"/>
                </a:lnTo>
                <a:lnTo>
                  <a:pt x="21600" y="21600"/>
                </a:lnTo>
                <a:lnTo>
                  <a:pt x="14904" y="21556"/>
                </a:lnTo>
                <a:lnTo>
                  <a:pt x="0" y="5291"/>
                </a:lnTo>
                <a:close/>
              </a:path>
            </a:pathLst>
          </a:custGeom>
          <a:gradFill>
            <a:gsLst>
              <a:gs pos="0">
                <a:srgbClr val="E0E0E0"/>
              </a:gs>
              <a:gs pos="75000">
                <a:schemeClr val="accent4">
                  <a:lumOff val="44000"/>
                </a:schemeClr>
              </a:gs>
            </a:gsLst>
          </a:gradFill>
          <a:ln w="12700">
            <a:miter lim="400000"/>
          </a:ln>
        </p:spPr>
        <p:txBody>
          <a:bodyPr lIns="45719" rIns="45719" anchor="ctr"/>
          <a:lstStyle/>
          <a:p>
            <a:pPr algn="ctr">
              <a:defRPr>
                <a:solidFill>
                  <a:schemeClr val="accent4">
                    <a:lumOff val="44000"/>
                  </a:schemeClr>
                </a:solidFill>
              </a:defRPr>
            </a:pPr>
            <a:endParaRPr/>
          </a:p>
        </p:txBody>
      </p:sp>
      <p:sp>
        <p:nvSpPr>
          <p:cNvPr id="465" name="Right Triangle 8"/>
          <p:cNvSpPr/>
          <p:nvPr/>
        </p:nvSpPr>
        <p:spPr>
          <a:xfrm rot="13500000" flipH="1">
            <a:off x="-2165350" y="3160713"/>
            <a:ext cx="7858125" cy="78581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262626"/>
              </a:gs>
              <a:gs pos="100000">
                <a:srgbClr val="000000"/>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66" name="Right Triangle 5"/>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467" name="Picture 10" descr="Picture 10"/>
          <p:cNvPicPr>
            <a:picLocks noChangeAspect="1"/>
          </p:cNvPicPr>
          <p:nvPr/>
        </p:nvPicPr>
        <p:blipFill>
          <a:blip r:embed="rId2"/>
          <a:stretch>
            <a:fillRect/>
          </a:stretch>
        </p:blipFill>
        <p:spPr>
          <a:xfrm>
            <a:off x="287338" y="441325"/>
            <a:ext cx="1408113" cy="574675"/>
          </a:xfrm>
          <a:prstGeom prst="rect">
            <a:avLst/>
          </a:prstGeom>
          <a:ln w="12700">
            <a:miter lim="400000"/>
          </a:ln>
        </p:spPr>
      </p:pic>
      <p:sp>
        <p:nvSpPr>
          <p:cNvPr id="468" name="Footer Placeholder 4"/>
          <p:cNvSpPr txBox="1"/>
          <p:nvPr/>
        </p:nvSpPr>
        <p:spPr>
          <a:xfrm>
            <a:off x="839787" y="6471139"/>
            <a:ext cx="4151313"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469" name="Body Level One…"/>
          <p:cNvSpPr txBox="1">
            <a:spLocks noGrp="1"/>
          </p:cNvSpPr>
          <p:nvPr>
            <p:ph type="body" sz="quarter" idx="1"/>
          </p:nvPr>
        </p:nvSpPr>
        <p:spPr>
          <a:xfrm>
            <a:off x="827585" y="5805263"/>
            <a:ext cx="4104455" cy="216025"/>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70" name="Title Text"/>
          <p:cNvSpPr txBox="1">
            <a:spLocks noGrp="1"/>
          </p:cNvSpPr>
          <p:nvPr>
            <p:ph type="title"/>
          </p:nvPr>
        </p:nvSpPr>
        <p:spPr>
          <a:xfrm>
            <a:off x="827585" y="4575552"/>
            <a:ext cx="4104455" cy="1107997"/>
          </a:xfrm>
          <a:prstGeom prst="rect">
            <a:avLst/>
          </a:prstGeom>
        </p:spPr>
        <p:txBody>
          <a:bodyPr/>
          <a:lstStyle>
            <a:lvl1pPr>
              <a:defRPr sz="4000">
                <a:solidFill>
                  <a:schemeClr val="accent4">
                    <a:lumOff val="44000"/>
                  </a:schemeClr>
                </a:solidFill>
              </a:defRPr>
            </a:lvl1pPr>
          </a:lstStyle>
          <a:p>
            <a:r>
              <a:t>Title Text</a:t>
            </a:r>
          </a:p>
        </p:txBody>
      </p:sp>
      <p:sp>
        <p:nvSpPr>
          <p:cNvPr id="4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2_Divider Option1">
    <p:bg>
      <p:bgPr>
        <a:solidFill>
          <a:srgbClr val="000000"/>
        </a:solidFill>
        <a:effectLst/>
      </p:bgPr>
    </p:bg>
    <p:spTree>
      <p:nvGrpSpPr>
        <p:cNvPr id="1" name=""/>
        <p:cNvGrpSpPr/>
        <p:nvPr/>
      </p:nvGrpSpPr>
      <p:grpSpPr>
        <a:xfrm>
          <a:off x="0" y="0"/>
          <a:ext cx="0" cy="0"/>
          <a:chOff x="0" y="0"/>
          <a:chExt cx="0" cy="0"/>
        </a:xfrm>
      </p:grpSpPr>
      <p:pic>
        <p:nvPicPr>
          <p:cNvPr id="478" name="Picture 5" descr="Picture 5"/>
          <p:cNvPicPr>
            <a:picLocks noChangeAspect="1"/>
          </p:cNvPicPr>
          <p:nvPr/>
        </p:nvPicPr>
        <p:blipFill>
          <a:blip r:embed="rId2"/>
          <a:srcRect t="11168" r="21317" b="5324"/>
          <a:stretch>
            <a:fillRect/>
          </a:stretch>
        </p:blipFill>
        <p:spPr>
          <a:xfrm>
            <a:off x="1512887" y="0"/>
            <a:ext cx="7631113" cy="6858001"/>
          </a:xfrm>
          <a:prstGeom prst="rect">
            <a:avLst/>
          </a:prstGeom>
          <a:ln w="12700">
            <a:miter lim="400000"/>
          </a:ln>
        </p:spPr>
      </p:pic>
      <p:sp>
        <p:nvSpPr>
          <p:cNvPr id="479" name="Right Triangle 8"/>
          <p:cNvSpPr/>
          <p:nvPr/>
        </p:nvSpPr>
        <p:spPr>
          <a:xfrm rot="13500000" flipH="1">
            <a:off x="-2165350" y="3160713"/>
            <a:ext cx="7858125" cy="78581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rgbClr val="262626"/>
              </a:gs>
              <a:gs pos="100000">
                <a:srgbClr val="000000"/>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480" name="Right Triangle 5"/>
          <p:cNvSpPr/>
          <p:nvPr/>
        </p:nvSpPr>
        <p:spPr>
          <a:xfrm rot="5400000">
            <a:off x="-26195" y="-65882"/>
            <a:ext cx="3457576" cy="345598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4">
              <a:lumOff val="44000"/>
            </a:schemeClr>
          </a:solidFill>
          <a:ln w="12700">
            <a:miter lim="400000"/>
          </a:ln>
        </p:spPr>
        <p:txBody>
          <a:bodyPr lIns="45719" rIns="45719" anchor="ctr"/>
          <a:lstStyle/>
          <a:p>
            <a:pPr algn="ctr">
              <a:defRPr>
                <a:solidFill>
                  <a:schemeClr val="accent4">
                    <a:lumOff val="44000"/>
                  </a:schemeClr>
                </a:solidFill>
              </a:defRPr>
            </a:pPr>
            <a:endParaRPr/>
          </a:p>
        </p:txBody>
      </p:sp>
      <p:pic>
        <p:nvPicPr>
          <p:cNvPr id="481" name="Picture 10" descr="Picture 10"/>
          <p:cNvPicPr>
            <a:picLocks noChangeAspect="1"/>
          </p:cNvPicPr>
          <p:nvPr/>
        </p:nvPicPr>
        <p:blipFill>
          <a:blip r:embed="rId3"/>
          <a:stretch>
            <a:fillRect/>
          </a:stretch>
        </p:blipFill>
        <p:spPr>
          <a:xfrm>
            <a:off x="287338" y="441325"/>
            <a:ext cx="1408113" cy="574675"/>
          </a:xfrm>
          <a:prstGeom prst="rect">
            <a:avLst/>
          </a:prstGeom>
          <a:ln w="12700">
            <a:miter lim="400000"/>
          </a:ln>
        </p:spPr>
      </p:pic>
      <p:sp>
        <p:nvSpPr>
          <p:cNvPr id="482" name="Footer Placeholder 4"/>
          <p:cNvSpPr txBox="1"/>
          <p:nvPr/>
        </p:nvSpPr>
        <p:spPr>
          <a:xfrm>
            <a:off x="839787" y="6471139"/>
            <a:ext cx="4151313"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solidFill>
                  <a:schemeClr val="accent4">
                    <a:lumOff val="44000"/>
                  </a:schemeClr>
                </a:solidFill>
              </a:defRPr>
            </a:lvl1pPr>
          </a:lstStyle>
          <a:p>
            <a:r>
              <a:t>© Middlesex University</a:t>
            </a:r>
          </a:p>
        </p:txBody>
      </p:sp>
      <p:sp>
        <p:nvSpPr>
          <p:cNvPr id="483" name="Body Level One…"/>
          <p:cNvSpPr txBox="1">
            <a:spLocks noGrp="1"/>
          </p:cNvSpPr>
          <p:nvPr>
            <p:ph type="body" sz="quarter" idx="1"/>
          </p:nvPr>
        </p:nvSpPr>
        <p:spPr>
          <a:xfrm>
            <a:off x="827585" y="5805263"/>
            <a:ext cx="4104455" cy="216025"/>
          </a:xfrm>
          <a:prstGeom prst="rect">
            <a:avLst/>
          </a:prstGeom>
        </p:spPr>
        <p:txBody>
          <a:bodyPr/>
          <a:lstStyle>
            <a:lvl1pPr marL="0" indent="0">
              <a:buSzTx/>
              <a:buFontTx/>
              <a:buNone/>
              <a:defRPr sz="1600">
                <a:solidFill>
                  <a:schemeClr val="accent4">
                    <a:lumOff val="44000"/>
                  </a:schemeClr>
                </a:solidFill>
              </a:defRPr>
            </a:lvl1pPr>
            <a:lvl2pPr marL="0" indent="457200">
              <a:buSzTx/>
              <a:buFontTx/>
              <a:buNone/>
              <a:defRPr sz="1600">
                <a:solidFill>
                  <a:schemeClr val="accent4">
                    <a:lumOff val="44000"/>
                  </a:schemeClr>
                </a:solidFill>
              </a:defRPr>
            </a:lvl2pPr>
            <a:lvl3pPr marL="0" indent="914400">
              <a:buSzTx/>
              <a:buFontTx/>
              <a:buNone/>
              <a:defRPr sz="1600">
                <a:solidFill>
                  <a:schemeClr val="accent4">
                    <a:lumOff val="44000"/>
                  </a:schemeClr>
                </a:solidFill>
              </a:defRPr>
            </a:lvl3pPr>
            <a:lvl4pPr marL="0" indent="1371600">
              <a:buSzTx/>
              <a:buFontTx/>
              <a:buNone/>
              <a:defRPr sz="1600">
                <a:solidFill>
                  <a:schemeClr val="accent4">
                    <a:lumOff val="44000"/>
                  </a:schemeClr>
                </a:solidFill>
              </a:defRPr>
            </a:lvl4pPr>
            <a:lvl5pPr marL="0" indent="1828800">
              <a:buSzTx/>
              <a:buFontTx/>
              <a:buNone/>
              <a:defRPr sz="1600">
                <a:solidFill>
                  <a:schemeClr val="accent4">
                    <a:lumOff val="44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484" name="Title Text"/>
          <p:cNvSpPr txBox="1">
            <a:spLocks noGrp="1"/>
          </p:cNvSpPr>
          <p:nvPr>
            <p:ph type="title"/>
          </p:nvPr>
        </p:nvSpPr>
        <p:spPr>
          <a:xfrm>
            <a:off x="827585" y="4575552"/>
            <a:ext cx="4104455" cy="1107997"/>
          </a:xfrm>
          <a:prstGeom prst="rect">
            <a:avLst/>
          </a:prstGeom>
        </p:spPr>
        <p:txBody>
          <a:bodyPr/>
          <a:lstStyle>
            <a:lvl1pPr>
              <a:defRPr sz="4000">
                <a:solidFill>
                  <a:schemeClr val="accent4">
                    <a:lumOff val="44000"/>
                  </a:schemeClr>
                </a:solidFill>
              </a:defRPr>
            </a:lvl1pPr>
          </a:lstStyle>
          <a:p>
            <a:r>
              <a:t>Title Text</a:t>
            </a:r>
          </a:p>
        </p:txBody>
      </p:sp>
      <p:sp>
        <p:nvSpPr>
          <p:cNvPr id="4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51"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52"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53" name="Straight Connector 7"/>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sz="half" idx="1"/>
          </p:nvPr>
        </p:nvSpPr>
        <p:spPr>
          <a:xfrm>
            <a:off x="684214" y="1196975"/>
            <a:ext cx="3833813" cy="51308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ext and Image">
    <p:spTree>
      <p:nvGrpSpPr>
        <p:cNvPr id="1" name=""/>
        <p:cNvGrpSpPr/>
        <p:nvPr/>
      </p:nvGrpSpPr>
      <p:grpSpPr>
        <a:xfrm>
          <a:off x="0" y="0"/>
          <a:ext cx="0" cy="0"/>
          <a:chOff x="0" y="0"/>
          <a:chExt cx="0" cy="0"/>
        </a:xfrm>
      </p:grpSpPr>
      <p:sp>
        <p:nvSpPr>
          <p:cNvPr id="63"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6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65" name="Right Triangle 6"/>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66" name="Straight Connector 7"/>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67" name="Title Text"/>
          <p:cNvSpPr txBox="1">
            <a:spLocks noGrp="1"/>
          </p:cNvSpPr>
          <p:nvPr>
            <p:ph type="title"/>
          </p:nvPr>
        </p:nvSpPr>
        <p:spPr>
          <a:prstGeom prst="rect">
            <a:avLst/>
          </a:prstGeom>
        </p:spPr>
        <p:txBody>
          <a:bodyPr/>
          <a:lstStyle/>
          <a:p>
            <a:r>
              <a:t>Title Text</a:t>
            </a:r>
          </a:p>
        </p:txBody>
      </p:sp>
      <p:sp>
        <p:nvSpPr>
          <p:cNvPr id="68" name="Body Level One…"/>
          <p:cNvSpPr txBox="1">
            <a:spLocks noGrp="1"/>
          </p:cNvSpPr>
          <p:nvPr>
            <p:ph type="body" sz="half" idx="1"/>
          </p:nvPr>
        </p:nvSpPr>
        <p:spPr>
          <a:xfrm>
            <a:off x="684214" y="1196975"/>
            <a:ext cx="3833813" cy="51308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 name="Picture Placeholder 10"/>
          <p:cNvSpPr>
            <a:spLocks noGrp="1"/>
          </p:cNvSpPr>
          <p:nvPr>
            <p:ph type="pic" sz="half" idx="21"/>
          </p:nvPr>
        </p:nvSpPr>
        <p:spPr>
          <a:xfrm>
            <a:off x="4625975" y="1196975"/>
            <a:ext cx="4267200" cy="5130800"/>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xt and 2 images">
    <p:spTree>
      <p:nvGrpSpPr>
        <p:cNvPr id="1" name=""/>
        <p:cNvGrpSpPr/>
        <p:nvPr/>
      </p:nvGrpSpPr>
      <p:grpSpPr>
        <a:xfrm>
          <a:off x="0" y="0"/>
          <a:ext cx="0" cy="0"/>
          <a:chOff x="0" y="0"/>
          <a:chExt cx="0" cy="0"/>
        </a:xfrm>
      </p:grpSpPr>
      <p:sp>
        <p:nvSpPr>
          <p:cNvPr id="77"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78"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79" name="Right Triangle 7"/>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80" name="Straight Connector 8"/>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81" name="Title Text"/>
          <p:cNvSpPr txBox="1">
            <a:spLocks noGrp="1"/>
          </p:cNvSpPr>
          <p:nvPr>
            <p:ph type="title"/>
          </p:nvPr>
        </p:nvSpPr>
        <p:spPr>
          <a:prstGeom prst="rect">
            <a:avLst/>
          </a:prstGeom>
        </p:spPr>
        <p:txBody>
          <a:bodyPr/>
          <a:lstStyle/>
          <a:p>
            <a:r>
              <a:t>Title Text</a:t>
            </a:r>
          </a:p>
        </p:txBody>
      </p:sp>
      <p:sp>
        <p:nvSpPr>
          <p:cNvPr id="82" name="Body Level One…"/>
          <p:cNvSpPr txBox="1">
            <a:spLocks noGrp="1"/>
          </p:cNvSpPr>
          <p:nvPr>
            <p:ph type="body" sz="half" idx="1"/>
          </p:nvPr>
        </p:nvSpPr>
        <p:spPr>
          <a:xfrm>
            <a:off x="684212" y="1196975"/>
            <a:ext cx="8208962" cy="19439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 name="Picture Placeholder 10"/>
          <p:cNvSpPr>
            <a:spLocks noGrp="1"/>
          </p:cNvSpPr>
          <p:nvPr>
            <p:ph type="pic" sz="quarter" idx="21"/>
          </p:nvPr>
        </p:nvSpPr>
        <p:spPr>
          <a:xfrm>
            <a:off x="4843174" y="3428998"/>
            <a:ext cx="4050001" cy="2898776"/>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84" name="Picture Placeholder 11"/>
          <p:cNvSpPr>
            <a:spLocks noGrp="1"/>
          </p:cNvSpPr>
          <p:nvPr>
            <p:ph type="pic" sz="quarter" idx="22"/>
          </p:nvPr>
        </p:nvSpPr>
        <p:spPr>
          <a:xfrm>
            <a:off x="684212" y="3429000"/>
            <a:ext cx="4050002" cy="2898775"/>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4 images">
    <p:spTree>
      <p:nvGrpSpPr>
        <p:cNvPr id="1" name=""/>
        <p:cNvGrpSpPr/>
        <p:nvPr/>
      </p:nvGrpSpPr>
      <p:grpSpPr>
        <a:xfrm>
          <a:off x="0" y="0"/>
          <a:ext cx="0" cy="0"/>
          <a:chOff x="0" y="0"/>
          <a:chExt cx="0" cy="0"/>
        </a:xfrm>
      </p:grpSpPr>
      <p:sp>
        <p:nvSpPr>
          <p:cNvPr id="92"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93"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94" name="Right Triangle 8"/>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95" name="Straight Connector 9"/>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96" name="Title Text"/>
          <p:cNvSpPr txBox="1">
            <a:spLocks noGrp="1"/>
          </p:cNvSpPr>
          <p:nvPr>
            <p:ph type="title"/>
          </p:nvPr>
        </p:nvSpPr>
        <p:spPr>
          <a:prstGeom prst="rect">
            <a:avLst/>
          </a:prstGeom>
        </p:spPr>
        <p:txBody>
          <a:bodyPr/>
          <a:lstStyle/>
          <a:p>
            <a:r>
              <a:t>Title Text</a:t>
            </a:r>
          </a:p>
        </p:txBody>
      </p:sp>
      <p:sp>
        <p:nvSpPr>
          <p:cNvPr id="97" name="Picture Placeholder 10"/>
          <p:cNvSpPr>
            <a:spLocks noGrp="1"/>
          </p:cNvSpPr>
          <p:nvPr>
            <p:ph type="pic" sz="quarter" idx="21"/>
          </p:nvPr>
        </p:nvSpPr>
        <p:spPr>
          <a:xfrm>
            <a:off x="4843174" y="1196975"/>
            <a:ext cx="4050001" cy="2448050"/>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98" name="Picture Placeholder 11"/>
          <p:cNvSpPr>
            <a:spLocks noGrp="1"/>
          </p:cNvSpPr>
          <p:nvPr>
            <p:ph type="pic" sz="quarter" idx="22"/>
          </p:nvPr>
        </p:nvSpPr>
        <p:spPr>
          <a:xfrm>
            <a:off x="684212" y="1196975"/>
            <a:ext cx="4050002" cy="2448050"/>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99" name="Picture Placeholder 10"/>
          <p:cNvSpPr>
            <a:spLocks noGrp="1"/>
          </p:cNvSpPr>
          <p:nvPr>
            <p:ph type="pic" sz="quarter" idx="23"/>
          </p:nvPr>
        </p:nvSpPr>
        <p:spPr>
          <a:xfrm>
            <a:off x="4843174" y="3753358"/>
            <a:ext cx="4050001" cy="2448050"/>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100" name="Picture Placeholder 11"/>
          <p:cNvSpPr>
            <a:spLocks noGrp="1"/>
          </p:cNvSpPr>
          <p:nvPr>
            <p:ph type="pic" sz="quarter" idx="24"/>
          </p:nvPr>
        </p:nvSpPr>
        <p:spPr>
          <a:xfrm>
            <a:off x="684212" y="3753360"/>
            <a:ext cx="4050002" cy="2448050"/>
          </a:xfrm>
          <a:prstGeom prst="rect">
            <a:avLst/>
          </a:prstGeom>
          <a:ln w="3175">
            <a:solidFill>
              <a:srgbClr val="EFEFEF"/>
            </a:solidFill>
            <a:round/>
          </a:ln>
          <a:effectLst>
            <a:outerShdw blurRad="50800" dist="38100" dir="2700000" rotWithShape="0">
              <a:schemeClr val="accent2">
                <a:alpha val="40000"/>
              </a:schemeClr>
            </a:outerShdw>
          </a:effectLst>
        </p:spPr>
        <p:txBody>
          <a:bodyPr lIns="91439" tIns="45719" rIns="91439" bIns="45719">
            <a:noAutofit/>
          </a:bodyPr>
          <a:lstStyle/>
          <a:p>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08"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09"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110" name="Right Triangle 4"/>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111" name="Straight Connector 5"/>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112" name="Title Text"/>
          <p:cNvSpPr txBox="1">
            <a:spLocks noGrp="1"/>
          </p:cNvSpPr>
          <p:nvPr>
            <p:ph type="title"/>
          </p:nvPr>
        </p:nvSpPr>
        <p:spPr>
          <a:prstGeom prst="rect">
            <a:avLst/>
          </a:prstGeom>
        </p:spPr>
        <p:txBody>
          <a:bodyPr/>
          <a:lstStyle/>
          <a:p>
            <a:r>
              <a:t>Title Text</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0"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121"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122" name="Right Triangle 3"/>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123" name="Straight Connector 4"/>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Off val="44000"/>
          </a:schemeClr>
        </a:solidFill>
        <a:effectLst/>
      </p:bgPr>
    </p:bg>
    <p:spTree>
      <p:nvGrpSpPr>
        <p:cNvPr id="1" name=""/>
        <p:cNvGrpSpPr/>
        <p:nvPr/>
      </p:nvGrpSpPr>
      <p:grpSpPr>
        <a:xfrm>
          <a:off x="0" y="0"/>
          <a:ext cx="0" cy="0"/>
          <a:chOff x="0" y="0"/>
          <a:chExt cx="0" cy="0"/>
        </a:xfrm>
      </p:grpSpPr>
      <p:sp>
        <p:nvSpPr>
          <p:cNvPr id="2" name="Right Triangle 6"/>
          <p:cNvSpPr/>
          <p:nvPr/>
        </p:nvSpPr>
        <p:spPr>
          <a:xfrm flipH="1">
            <a:off x="3656012" y="1371600"/>
            <a:ext cx="5487988" cy="5487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4">
                  <a:lumOff val="44000"/>
                  <a:alpha val="3000"/>
                </a:schemeClr>
              </a:gs>
              <a:gs pos="100000">
                <a:srgbClr val="000000">
                  <a:alpha val="4999"/>
                </a:srgbClr>
              </a:gs>
            </a:gsLst>
          </a:gradFill>
          <a:ln w="12700">
            <a:miter lim="400000"/>
          </a:ln>
          <a:effectLst>
            <a:outerShdw blurRad="63500" dist="23000" dir="5400000" rotWithShape="0">
              <a:srgbClr val="000000">
                <a:alpha val="34998"/>
              </a:srgbClr>
            </a:outerShdw>
          </a:effectLst>
        </p:spPr>
        <p:txBody>
          <a:bodyPr lIns="45719" rIns="45719" anchor="ctr"/>
          <a:lstStyle/>
          <a:p>
            <a:pPr algn="ctr">
              <a:defRPr>
                <a:solidFill>
                  <a:schemeClr val="accent4">
                    <a:lumOff val="44000"/>
                  </a:schemeClr>
                </a:solidFill>
              </a:defRPr>
            </a:pPr>
            <a:endParaRPr/>
          </a:p>
        </p:txBody>
      </p:sp>
      <p:sp>
        <p:nvSpPr>
          <p:cNvPr id="3" name="Right Triangle 4"/>
          <p:cNvSpPr/>
          <p:nvPr/>
        </p:nvSpPr>
        <p:spPr>
          <a:xfrm rot="10800000" flipH="1">
            <a:off x="0" y="0"/>
            <a:ext cx="762000" cy="76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a:gsLst>
              <a:gs pos="0">
                <a:schemeClr val="accent5"/>
              </a:gs>
              <a:gs pos="100000">
                <a:srgbClr val="C4161B"/>
              </a:gs>
            </a:gsLst>
          </a:gradFill>
          <a:ln w="12700">
            <a:miter lim="400000"/>
          </a:ln>
        </p:spPr>
        <p:txBody>
          <a:bodyPr lIns="45719" rIns="45719" anchor="ctr"/>
          <a:lstStyle/>
          <a:p>
            <a:pPr algn="ctr">
              <a:defRPr>
                <a:solidFill>
                  <a:schemeClr val="accent4">
                    <a:lumOff val="44000"/>
                  </a:schemeClr>
                </a:solidFill>
              </a:defRPr>
            </a:pPr>
            <a:endParaRPr/>
          </a:p>
        </p:txBody>
      </p:sp>
      <p:sp>
        <p:nvSpPr>
          <p:cNvPr id="4" name="Footer Placeholder 4"/>
          <p:cNvSpPr txBox="1"/>
          <p:nvPr/>
        </p:nvSpPr>
        <p:spPr>
          <a:xfrm>
            <a:off x="684212" y="6471139"/>
            <a:ext cx="4151314" cy="135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defRPr sz="1000"/>
            </a:lvl1pPr>
          </a:lstStyle>
          <a:p>
            <a:r>
              <a:t>© Middlesex University</a:t>
            </a:r>
          </a:p>
        </p:txBody>
      </p:sp>
      <p:sp>
        <p:nvSpPr>
          <p:cNvPr id="5" name="Straight Connector 6"/>
          <p:cNvSpPr/>
          <p:nvPr/>
        </p:nvSpPr>
        <p:spPr>
          <a:xfrm>
            <a:off x="684213" y="6437312"/>
            <a:ext cx="8208961" cy="1"/>
          </a:xfrm>
          <a:prstGeom prst="line">
            <a:avLst/>
          </a:prstGeom>
          <a:ln w="3175">
            <a:solidFill>
              <a:schemeClr val="accent6"/>
            </a:solidFill>
          </a:ln>
        </p:spPr>
        <p:txBody>
          <a:bodyPr lIns="45719" rIns="45719"/>
          <a:lstStyle/>
          <a:p>
            <a:pPr algn="just"/>
            <a:endParaRPr/>
          </a:p>
        </p:txBody>
      </p:sp>
      <p:sp>
        <p:nvSpPr>
          <p:cNvPr id="6" name="Title Text"/>
          <p:cNvSpPr txBox="1">
            <a:spLocks noGrp="1"/>
          </p:cNvSpPr>
          <p:nvPr>
            <p:ph type="title"/>
          </p:nvPr>
        </p:nvSpPr>
        <p:spPr>
          <a:xfrm>
            <a:off x="684212" y="333375"/>
            <a:ext cx="8208963" cy="4889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p>
            <a:r>
              <a:t>Title Text</a:t>
            </a:r>
          </a:p>
        </p:txBody>
      </p:sp>
      <p:sp>
        <p:nvSpPr>
          <p:cNvPr id="7" name="Body Level One…"/>
          <p:cNvSpPr txBox="1">
            <a:spLocks noGrp="1"/>
          </p:cNvSpPr>
          <p:nvPr>
            <p:ph type="body" idx="1"/>
          </p:nvPr>
        </p:nvSpPr>
        <p:spPr>
          <a:xfrm>
            <a:off x="684212" y="1196975"/>
            <a:ext cx="8208964" cy="5130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8734450" y="6471139"/>
            <a:ext cx="153964" cy="135547"/>
          </a:xfrm>
          <a:prstGeom prst="rect">
            <a:avLst/>
          </a:prstGeom>
          <a:ln w="12700">
            <a:miter lim="400000"/>
          </a:ln>
        </p:spPr>
        <p:txBody>
          <a:bodyPr wrap="none" lIns="0" tIns="0" rIns="0" bIns="0" anchor="ctr">
            <a:spAutoFit/>
          </a:bodyPr>
          <a:lstStyle>
            <a:lvl1pPr algn="r">
              <a:defRPr sz="1000">
                <a:solidFill>
                  <a:schemeClr val="accent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transition spd="med"/>
  <p:txStyles>
    <p:titleStyle>
      <a:lvl1pPr marL="0" marR="0" indent="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5pPr>
      <a:lvl6pPr marL="0" marR="0" indent="45720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6pPr>
      <a:lvl7pPr marL="0" marR="0" indent="91440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7pPr>
      <a:lvl8pPr marL="0" marR="0" indent="137160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8pPr>
      <a:lvl9pPr marL="0" marR="0" indent="1828800" algn="l" defTabSz="914400" rtl="0" latinLnBrk="0">
        <a:lnSpc>
          <a:spcPct val="90000"/>
        </a:lnSpc>
        <a:spcBef>
          <a:spcPts val="0"/>
        </a:spcBef>
        <a:spcAft>
          <a:spcPts val="0"/>
        </a:spcAft>
        <a:buClrTx/>
        <a:buSzTx/>
        <a:buFontTx/>
        <a:buNone/>
        <a:tabLst/>
        <a:defRPr sz="3000" b="0"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1pPr>
      <a:lvl2pPr marL="430530" marR="0" indent="-43053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2pPr>
      <a:lvl3pPr marL="610552" marR="0" indent="-215265"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3pPr>
      <a:lvl4pPr marL="833755" marR="0" indent="-25908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4pPr>
      <a:lvl5pPr marL="2057400" marR="0" indent="-22860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5pPr>
      <a:lvl6pPr marL="2560320" marR="0" indent="-27432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6pPr>
      <a:lvl7pPr marL="3017520" marR="0" indent="-27432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7pPr>
      <a:lvl8pPr marL="3474720" marR="0" indent="-27432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8pPr>
      <a:lvl9pPr marL="3931920" marR="0" indent="-274320" algn="l" defTabSz="914400" rtl="0" latinLnBrk="0">
        <a:lnSpc>
          <a:spcPct val="90000"/>
        </a:lnSpc>
        <a:spcBef>
          <a:spcPts val="1200"/>
        </a:spcBef>
        <a:spcAft>
          <a:spcPts val="0"/>
        </a:spcAft>
        <a:buClrTx/>
        <a:buSzPct val="100000"/>
        <a:buFont typeface="Arial"/>
        <a:buChar char="•"/>
        <a:tabLst/>
        <a:defRPr sz="24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1.png"/><Relationship Id="rId5" Type="http://schemas.openxmlformats.org/officeDocument/2006/relationships/image" Target="../media/image17.jpeg"/><Relationship Id="rId4" Type="http://schemas.openxmlformats.org/officeDocument/2006/relationships/image" Target="../media/image1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1.pn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 Placeholder 4"/>
          <p:cNvSpPr txBox="1">
            <a:spLocks noGrp="1"/>
          </p:cNvSpPr>
          <p:nvPr>
            <p:ph type="body" sz="quarter" idx="1"/>
          </p:nvPr>
        </p:nvSpPr>
        <p:spPr>
          <a:xfrm>
            <a:off x="293537" y="4988072"/>
            <a:ext cx="2870515" cy="369332"/>
          </a:xfrm>
          <a:prstGeom prst="rect">
            <a:avLst/>
          </a:prstGeom>
        </p:spPr>
        <p:txBody>
          <a:bodyPr>
            <a:normAutofit/>
          </a:bodyPr>
          <a:lstStyle/>
          <a:p>
            <a:r>
              <a:rPr lang="en-GB" sz="2000" b="1" dirty="0"/>
              <a:t>B-READI PROJECT</a:t>
            </a:r>
            <a:endParaRPr sz="2000" b="1" dirty="0"/>
          </a:p>
        </p:txBody>
      </p:sp>
      <p:sp>
        <p:nvSpPr>
          <p:cNvPr id="496" name="Slide Number Placeholder 27"/>
          <p:cNvSpPr txBox="1">
            <a:spLocks noGrp="1"/>
          </p:cNvSpPr>
          <p:nvPr>
            <p:ph type="sldNum" sz="quarter" idx="2"/>
          </p:nvPr>
        </p:nvSpPr>
        <p:spPr>
          <a:xfrm>
            <a:off x="8761413" y="6471139"/>
            <a:ext cx="127001" cy="1355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lvl1pPr>
              <a:lnSpc>
                <a:spcPct val="90000"/>
              </a:lnSpc>
              <a:spcBef>
                <a:spcPts val="600"/>
              </a:spcBef>
            </a:lvl1pPr>
          </a:lstStyle>
          <a:p>
            <a:fld id="{86CB4B4D-7CA3-9044-876B-883B54F8677D}" type="slidenum">
              <a:rPr/>
              <a:t>1</a:t>
            </a:fld>
            <a:endParaRPr/>
          </a:p>
        </p:txBody>
      </p:sp>
      <p:sp>
        <p:nvSpPr>
          <p:cNvPr id="497" name="CST4230 Digital Forensics &amp; Incident Management"/>
          <p:cNvSpPr txBox="1"/>
          <p:nvPr/>
        </p:nvSpPr>
        <p:spPr>
          <a:xfrm>
            <a:off x="403379" y="6098855"/>
            <a:ext cx="6863415"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700" b="1">
                <a:blipFill rotWithShape="1">
                  <a:blip r:embed="rId2"/>
                  <a:srcRect/>
                  <a:tile tx="0" ty="0" sx="100000" sy="100000" flip="none" algn="tl"/>
                </a:blipFill>
              </a:defRPr>
            </a:lvl1pPr>
          </a:lstStyle>
          <a:p>
            <a:endParaRPr dirty="0">
              <a:solidFill>
                <a:schemeClr val="bg1"/>
              </a:solidFill>
            </a:endParaRPr>
          </a:p>
        </p:txBody>
      </p:sp>
      <p:sp>
        <p:nvSpPr>
          <p:cNvPr id="2" name="Rectangle 1">
            <a:extLst>
              <a:ext uri="{FF2B5EF4-FFF2-40B4-BE49-F238E27FC236}">
                <a16:creationId xmlns:a16="http://schemas.microsoft.com/office/drawing/2014/main" id="{18CE6F44-A777-9E44-8E9E-3A6BF870AC55}"/>
              </a:ext>
            </a:extLst>
          </p:cNvPr>
          <p:cNvSpPr/>
          <p:nvPr/>
        </p:nvSpPr>
        <p:spPr>
          <a:xfrm flipH="1">
            <a:off x="228206" y="5580005"/>
            <a:ext cx="1825512" cy="400110"/>
          </a:xfrm>
          <a:prstGeom prst="rect">
            <a:avLst/>
          </a:prstGeom>
        </p:spPr>
        <p:txBody>
          <a:bodyPr wrap="square">
            <a:spAutoFit/>
          </a:bodyPr>
          <a:lstStyle/>
          <a:p>
            <a:r>
              <a:rPr lang="en-GB" sz="2000" b="1" dirty="0">
                <a:solidFill>
                  <a:schemeClr val="bg1"/>
                </a:solidFill>
              </a:rPr>
              <a:t>Sukhy Hara</a:t>
            </a:r>
            <a:endParaRPr lang="en-US" sz="2000" b="1" dirty="0"/>
          </a:p>
        </p:txBody>
      </p:sp>
      <p:sp>
        <p:nvSpPr>
          <p:cNvPr id="4" name="Title 3">
            <a:extLst>
              <a:ext uri="{FF2B5EF4-FFF2-40B4-BE49-F238E27FC236}">
                <a16:creationId xmlns:a16="http://schemas.microsoft.com/office/drawing/2014/main" id="{69B5F3BF-8F7E-7479-BFF3-8B01B69F96BB}"/>
              </a:ext>
            </a:extLst>
          </p:cNvPr>
          <p:cNvSpPr>
            <a:spLocks noGrp="1"/>
          </p:cNvSpPr>
          <p:nvPr>
            <p:ph type="title"/>
          </p:nvPr>
        </p:nvSpPr>
        <p:spPr>
          <a:xfrm>
            <a:off x="228206" y="3658476"/>
            <a:ext cx="7933828" cy="1329596"/>
          </a:xfrm>
        </p:spPr>
        <p:txBody>
          <a:bodyPr>
            <a:normAutofit fontScale="90000"/>
          </a:bodyPr>
          <a:lstStyle/>
          <a:p>
            <a:r>
              <a:rPr lang="en-GB" dirty="0">
                <a:solidFill>
                  <a:schemeClr val="bg1"/>
                </a:solidFill>
              </a:rPr>
              <a:t>Digital Forensics &amp; Incident Management</a:t>
            </a:r>
            <a:br>
              <a:rPr lang="en-GB" dirty="0">
                <a:solidFill>
                  <a:schemeClr val="bg1"/>
                </a:solidFill>
              </a:rPr>
            </a:br>
            <a:endParaRPr 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Title 1"/>
          <p:cNvSpPr txBox="1">
            <a:spLocks noGrp="1"/>
          </p:cNvSpPr>
          <p:nvPr>
            <p:ph type="title"/>
          </p:nvPr>
        </p:nvSpPr>
        <p:spPr>
          <a:xfrm>
            <a:off x="198547" y="464738"/>
            <a:ext cx="7975237" cy="534837"/>
          </a:xfrm>
          <a:prstGeom prst="rect">
            <a:avLst/>
          </a:prstGeom>
        </p:spPr>
        <p:txBody>
          <a:bodyPr>
            <a:noAutofit/>
          </a:bodyPr>
          <a:lstStyle/>
          <a:p>
            <a:pPr defTabSz="484631">
              <a:defRPr sz="1431" b="1"/>
            </a:pPr>
            <a:br>
              <a:rPr sz="2400" dirty="0"/>
            </a:br>
            <a:r>
              <a:rPr sz="2400" dirty="0"/>
              <a:t>What is Digital Forensics?</a:t>
            </a:r>
          </a:p>
        </p:txBody>
      </p:sp>
      <p:sp>
        <p:nvSpPr>
          <p:cNvPr id="549" name="Slide Number Placeholder 5"/>
          <p:cNvSpPr txBox="1">
            <a:spLocks noGrp="1"/>
          </p:cNvSpPr>
          <p:nvPr>
            <p:ph type="sldNum" sz="quarter" idx="2"/>
          </p:nvPr>
        </p:nvSpPr>
        <p:spPr>
          <a:xfrm>
            <a:off x="8761413" y="6471139"/>
            <a:ext cx="127001" cy="1355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lvl1pPr>
          </a:lstStyle>
          <a:p>
            <a:fld id="{86CB4B4D-7CA3-9044-876B-883B54F8677D}" type="slidenum">
              <a:t>2</a:t>
            </a:fld>
            <a:endParaRPr/>
          </a:p>
        </p:txBody>
      </p:sp>
      <p:grpSp>
        <p:nvGrpSpPr>
          <p:cNvPr id="571" name="Content Placeholder 2"/>
          <p:cNvGrpSpPr/>
          <p:nvPr/>
        </p:nvGrpSpPr>
        <p:grpSpPr>
          <a:xfrm>
            <a:off x="255586" y="1552699"/>
            <a:ext cx="3848188" cy="4153529"/>
            <a:chOff x="0" y="0"/>
            <a:chExt cx="7455696" cy="5125790"/>
          </a:xfrm>
          <a:solidFill>
            <a:srgbClr val="E1D2C5"/>
          </a:solidFill>
        </p:grpSpPr>
        <p:grpSp>
          <p:nvGrpSpPr>
            <p:cNvPr id="552" name="Group"/>
            <p:cNvGrpSpPr/>
            <p:nvPr/>
          </p:nvGrpSpPr>
          <p:grpSpPr>
            <a:xfrm>
              <a:off x="0" y="0"/>
              <a:ext cx="3106541" cy="1553271"/>
              <a:chOff x="0" y="0"/>
              <a:chExt cx="3106540" cy="1553270"/>
            </a:xfrm>
            <a:grpFill/>
          </p:grpSpPr>
          <p:sp>
            <p:nvSpPr>
              <p:cNvPr id="550"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a:solidFill>
                      <a:schemeClr val="accent4">
                        <a:lumOff val="44000"/>
                      </a:schemeClr>
                    </a:solidFill>
                  </a:defRPr>
                </a:pPr>
                <a:endParaRPr sz="1100"/>
              </a:p>
            </p:txBody>
          </p:sp>
          <p:sp>
            <p:nvSpPr>
              <p:cNvPr id="551" name="This is the discipline where Digital Investigators analyse digital media methodically to discover potential evidential data."/>
              <p:cNvSpPr txBox="1"/>
              <p:nvPr/>
            </p:nvSpPr>
            <p:spPr>
              <a:xfrm>
                <a:off x="45493" y="198357"/>
                <a:ext cx="3015551" cy="1156553"/>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a:solidFill>
                      <a:schemeClr val="accent4">
                        <a:lumOff val="44000"/>
                      </a:schemeClr>
                    </a:solidFill>
                  </a:defRPr>
                </a:lvl1pPr>
              </a:lstStyle>
              <a:p>
                <a:pPr algn="l"/>
                <a:r>
                  <a:rPr sz="1100" b="1" dirty="0">
                    <a:solidFill>
                      <a:schemeClr val="bg1">
                        <a:lumMod val="10000"/>
                      </a:schemeClr>
                    </a:solidFill>
                  </a:rPr>
                  <a:t>This is the discipline where Digital Investigators analyze digital media methodically to discover potential evidential data. </a:t>
                </a:r>
              </a:p>
            </p:txBody>
          </p:sp>
        </p:grpSp>
        <p:grpSp>
          <p:nvGrpSpPr>
            <p:cNvPr id="555" name="Group"/>
            <p:cNvGrpSpPr/>
            <p:nvPr/>
          </p:nvGrpSpPr>
          <p:grpSpPr>
            <a:xfrm>
              <a:off x="0" y="1786259"/>
              <a:ext cx="3106541" cy="1553272"/>
              <a:chOff x="0" y="0"/>
              <a:chExt cx="3106540" cy="1553270"/>
            </a:xfrm>
            <a:grpFill/>
          </p:grpSpPr>
          <p:sp>
            <p:nvSpPr>
              <p:cNvPr id="553"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a:solidFill>
                      <a:schemeClr val="accent4">
                        <a:lumOff val="44000"/>
                      </a:schemeClr>
                    </a:solidFill>
                  </a:defRPr>
                </a:pPr>
                <a:endParaRPr sz="1100"/>
              </a:p>
            </p:txBody>
          </p:sp>
          <p:sp>
            <p:nvSpPr>
              <p:cNvPr id="554" name="Digital Investigators use techniques (forensic processes) that gather evidence if it is present.  These repeatable methods enable:"/>
              <p:cNvSpPr txBox="1"/>
              <p:nvPr/>
            </p:nvSpPr>
            <p:spPr>
              <a:xfrm>
                <a:off x="45493" y="198358"/>
                <a:ext cx="3015551" cy="1156552"/>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a:solidFill>
                      <a:schemeClr val="accent4">
                        <a:lumOff val="44000"/>
                      </a:schemeClr>
                    </a:solidFill>
                  </a:defRPr>
                </a:lvl1pPr>
              </a:lstStyle>
              <a:p>
                <a:pPr algn="l"/>
                <a:r>
                  <a:rPr sz="1100" b="1" dirty="0">
                    <a:solidFill>
                      <a:schemeClr val="bg1">
                        <a:lumMod val="10000"/>
                      </a:schemeClr>
                    </a:solidFill>
                  </a:rPr>
                  <a:t>Digital Investigators use techniques (forensic processes) that gather evidence if it is present.  These repeatable methods enable:</a:t>
                </a:r>
              </a:p>
            </p:txBody>
          </p:sp>
        </p:grpSp>
        <p:sp>
          <p:nvSpPr>
            <p:cNvPr id="556" name="Line"/>
            <p:cNvSpPr/>
            <p:nvPr/>
          </p:nvSpPr>
          <p:spPr>
            <a:xfrm flipV="1">
              <a:off x="3106017" y="776906"/>
              <a:ext cx="1242616" cy="1786261"/>
            </a:xfrm>
            <a:prstGeom prst="line">
              <a:avLst/>
            </a:prstGeom>
            <a:grpFill/>
            <a:ln w="25400" cap="flat">
              <a:solidFill>
                <a:schemeClr val="bg1">
                  <a:lumMod val="10000"/>
                </a:schemeClr>
              </a:solidFill>
              <a:prstDash val="solid"/>
              <a:round/>
            </a:ln>
            <a:effectLst/>
          </p:spPr>
          <p:txBody>
            <a:bodyPr wrap="square" lIns="45719" tIns="45719" rIns="45719" bIns="45719" numCol="1" anchor="t">
              <a:noAutofit/>
            </a:bodyPr>
            <a:lstStyle/>
            <a:p>
              <a:endParaRPr sz="1100"/>
            </a:p>
          </p:txBody>
        </p:sp>
        <p:grpSp>
          <p:nvGrpSpPr>
            <p:cNvPr id="559" name="Group"/>
            <p:cNvGrpSpPr/>
            <p:nvPr/>
          </p:nvGrpSpPr>
          <p:grpSpPr>
            <a:xfrm>
              <a:off x="4349155" y="0"/>
              <a:ext cx="3106541" cy="1553271"/>
              <a:chOff x="0" y="0"/>
              <a:chExt cx="3106540" cy="1553270"/>
            </a:xfrm>
            <a:grpFill/>
          </p:grpSpPr>
          <p:sp>
            <p:nvSpPr>
              <p:cNvPr id="557"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b="1">
                    <a:solidFill>
                      <a:schemeClr val="accent4">
                        <a:lumOff val="44000"/>
                      </a:schemeClr>
                    </a:solidFill>
                  </a:defRPr>
                </a:pPr>
                <a:endParaRPr sz="1100" dirty="0"/>
              </a:p>
            </p:txBody>
          </p:sp>
          <p:sp>
            <p:nvSpPr>
              <p:cNvPr id="558" name="Preservation of evidence"/>
              <p:cNvSpPr txBox="1"/>
              <p:nvPr/>
            </p:nvSpPr>
            <p:spPr>
              <a:xfrm>
                <a:off x="45493" y="668384"/>
                <a:ext cx="3015551" cy="216496"/>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b="1">
                    <a:solidFill>
                      <a:schemeClr val="accent4">
                        <a:lumOff val="44000"/>
                      </a:schemeClr>
                    </a:solidFill>
                  </a:defRPr>
                </a:lvl1pPr>
              </a:lstStyle>
              <a:p>
                <a:pPr algn="l"/>
                <a:r>
                  <a:rPr sz="1100">
                    <a:solidFill>
                      <a:schemeClr val="bg1">
                        <a:lumMod val="10000"/>
                      </a:schemeClr>
                    </a:solidFill>
                  </a:rPr>
                  <a:t>Preservation of evidence</a:t>
                </a:r>
              </a:p>
            </p:txBody>
          </p:sp>
        </p:grpSp>
        <p:sp>
          <p:nvSpPr>
            <p:cNvPr id="560" name="Line"/>
            <p:cNvSpPr/>
            <p:nvPr/>
          </p:nvSpPr>
          <p:spPr>
            <a:xfrm>
              <a:off x="3106539" y="2562893"/>
              <a:ext cx="1242616" cy="1"/>
            </a:xfrm>
            <a:prstGeom prst="line">
              <a:avLst/>
            </a:prstGeom>
            <a:grpFill/>
            <a:ln w="25400" cap="flat">
              <a:solidFill>
                <a:schemeClr val="bg1">
                  <a:lumMod val="10000"/>
                </a:schemeClr>
              </a:solidFill>
              <a:prstDash val="solid"/>
              <a:round/>
            </a:ln>
            <a:effectLst/>
          </p:spPr>
          <p:txBody>
            <a:bodyPr wrap="square" lIns="45719" tIns="45719" rIns="45719" bIns="45719" numCol="1" anchor="t">
              <a:noAutofit/>
            </a:bodyPr>
            <a:lstStyle/>
            <a:p>
              <a:endParaRPr sz="1100"/>
            </a:p>
          </p:txBody>
        </p:sp>
        <p:grpSp>
          <p:nvGrpSpPr>
            <p:cNvPr id="563" name="Group"/>
            <p:cNvGrpSpPr/>
            <p:nvPr/>
          </p:nvGrpSpPr>
          <p:grpSpPr>
            <a:xfrm>
              <a:off x="4349155" y="1786259"/>
              <a:ext cx="3106541" cy="1553272"/>
              <a:chOff x="0" y="0"/>
              <a:chExt cx="3106540" cy="1553270"/>
            </a:xfrm>
            <a:grpFill/>
          </p:grpSpPr>
          <p:sp>
            <p:nvSpPr>
              <p:cNvPr id="561"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b="1">
                    <a:solidFill>
                      <a:schemeClr val="accent4">
                        <a:lumOff val="44000"/>
                      </a:schemeClr>
                    </a:solidFill>
                  </a:defRPr>
                </a:pPr>
                <a:endParaRPr sz="1100"/>
              </a:p>
            </p:txBody>
          </p:sp>
          <p:sp>
            <p:nvSpPr>
              <p:cNvPr id="562" name="Extraction of evidence"/>
              <p:cNvSpPr txBox="1"/>
              <p:nvPr/>
            </p:nvSpPr>
            <p:spPr>
              <a:xfrm>
                <a:off x="45493" y="668386"/>
                <a:ext cx="3015551" cy="216496"/>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b="1">
                    <a:solidFill>
                      <a:schemeClr val="accent4">
                        <a:lumOff val="44000"/>
                      </a:schemeClr>
                    </a:solidFill>
                  </a:defRPr>
                </a:lvl1pPr>
              </a:lstStyle>
              <a:p>
                <a:pPr algn="l"/>
                <a:r>
                  <a:rPr sz="1100">
                    <a:solidFill>
                      <a:schemeClr val="bg1">
                        <a:lumMod val="10000"/>
                      </a:schemeClr>
                    </a:solidFill>
                  </a:rPr>
                  <a:t>Extraction of evidence</a:t>
                </a:r>
              </a:p>
            </p:txBody>
          </p:sp>
        </p:grpSp>
        <p:sp>
          <p:nvSpPr>
            <p:cNvPr id="564" name="Line"/>
            <p:cNvSpPr/>
            <p:nvPr/>
          </p:nvSpPr>
          <p:spPr>
            <a:xfrm>
              <a:off x="3107060" y="2563166"/>
              <a:ext cx="1242616" cy="1786260"/>
            </a:xfrm>
            <a:prstGeom prst="line">
              <a:avLst/>
            </a:prstGeom>
            <a:grpFill/>
            <a:ln w="25400" cap="flat">
              <a:solidFill>
                <a:schemeClr val="bg1">
                  <a:lumMod val="10000"/>
                </a:schemeClr>
              </a:solidFill>
              <a:prstDash val="solid"/>
              <a:round/>
            </a:ln>
            <a:effectLst/>
          </p:spPr>
          <p:txBody>
            <a:bodyPr wrap="square" lIns="45719" tIns="45719" rIns="45719" bIns="45719" numCol="1" anchor="t">
              <a:noAutofit/>
            </a:bodyPr>
            <a:lstStyle/>
            <a:p>
              <a:endParaRPr sz="1100"/>
            </a:p>
          </p:txBody>
        </p:sp>
        <p:grpSp>
          <p:nvGrpSpPr>
            <p:cNvPr id="567" name="Group"/>
            <p:cNvGrpSpPr/>
            <p:nvPr/>
          </p:nvGrpSpPr>
          <p:grpSpPr>
            <a:xfrm>
              <a:off x="4349155" y="3572519"/>
              <a:ext cx="3106541" cy="1553271"/>
              <a:chOff x="0" y="0"/>
              <a:chExt cx="3106540" cy="1553270"/>
            </a:xfrm>
            <a:grpFill/>
          </p:grpSpPr>
          <p:sp>
            <p:nvSpPr>
              <p:cNvPr id="565"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b="1">
                    <a:solidFill>
                      <a:schemeClr val="accent4">
                        <a:lumOff val="44000"/>
                      </a:schemeClr>
                    </a:solidFill>
                  </a:defRPr>
                </a:pPr>
                <a:endParaRPr sz="1100"/>
              </a:p>
            </p:txBody>
          </p:sp>
          <p:sp>
            <p:nvSpPr>
              <p:cNvPr id="566" name="Presentation of evidence"/>
              <p:cNvSpPr txBox="1"/>
              <p:nvPr/>
            </p:nvSpPr>
            <p:spPr>
              <a:xfrm>
                <a:off x="45493" y="668384"/>
                <a:ext cx="3015551" cy="216496"/>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b="1">
                    <a:solidFill>
                      <a:schemeClr val="accent4">
                        <a:lumOff val="44000"/>
                      </a:schemeClr>
                    </a:solidFill>
                  </a:defRPr>
                </a:lvl1pPr>
              </a:lstStyle>
              <a:p>
                <a:pPr algn="l"/>
                <a:r>
                  <a:rPr sz="1100">
                    <a:solidFill>
                      <a:schemeClr val="bg1">
                        <a:lumMod val="10000"/>
                      </a:schemeClr>
                    </a:solidFill>
                  </a:rPr>
                  <a:t>Presentation of evidence</a:t>
                </a:r>
              </a:p>
            </p:txBody>
          </p:sp>
        </p:grpSp>
        <p:grpSp>
          <p:nvGrpSpPr>
            <p:cNvPr id="570" name="Group"/>
            <p:cNvGrpSpPr/>
            <p:nvPr/>
          </p:nvGrpSpPr>
          <p:grpSpPr>
            <a:xfrm>
              <a:off x="0" y="3572519"/>
              <a:ext cx="3106541" cy="1553271"/>
              <a:chOff x="0" y="0"/>
              <a:chExt cx="3106540" cy="1553270"/>
            </a:xfrm>
            <a:grpFill/>
          </p:grpSpPr>
          <p:sp>
            <p:nvSpPr>
              <p:cNvPr id="568" name="Rounded Rectangle"/>
              <p:cNvSpPr/>
              <p:nvPr/>
            </p:nvSpPr>
            <p:spPr>
              <a:xfrm>
                <a:off x="0" y="0"/>
                <a:ext cx="3106540" cy="1553270"/>
              </a:xfrm>
              <a:prstGeom prst="roundRect">
                <a:avLst>
                  <a:gd name="adj" fmla="val 10000"/>
                </a:avLst>
              </a:prstGeom>
              <a:grpFill/>
              <a:ln w="38100" cap="flat">
                <a:solidFill>
                  <a:schemeClr val="bg1">
                    <a:lumMod val="10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defTabSz="800100">
                  <a:lnSpc>
                    <a:spcPct val="90000"/>
                  </a:lnSpc>
                  <a:spcBef>
                    <a:spcPts val="1000"/>
                  </a:spcBef>
                  <a:defRPr>
                    <a:solidFill>
                      <a:schemeClr val="accent4">
                        <a:lumOff val="44000"/>
                      </a:schemeClr>
                    </a:solidFill>
                  </a:defRPr>
                </a:pPr>
                <a:endParaRPr sz="1100"/>
              </a:p>
            </p:txBody>
          </p:sp>
          <p:sp>
            <p:nvSpPr>
              <p:cNvPr id="569" name="As data stored on media and cannot be visually seen, it is made accessible by using forensic software and hardware."/>
              <p:cNvSpPr txBox="1"/>
              <p:nvPr/>
            </p:nvSpPr>
            <p:spPr>
              <a:xfrm>
                <a:off x="45493" y="292363"/>
                <a:ext cx="3015551" cy="968541"/>
              </a:xfrm>
              <a:prstGeom prst="rect">
                <a:avLst/>
              </a:prstGeom>
              <a:grp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1">
                <a:schemeClr val="accent5"/>
              </a:lnRef>
              <a:fillRef idx="2">
                <a:schemeClr val="accent5"/>
              </a:fillRef>
              <a:effectRef idx="1">
                <a:schemeClr val="accent5"/>
              </a:effectRef>
              <a:fontRef idx="minor">
                <a:schemeClr val="dk1"/>
              </a:fontRef>
            </p:style>
            <p:txBody>
              <a:bodyPr wrap="square" lIns="11429" tIns="11429" rIns="11429" bIns="11429" numCol="1" anchor="ctr">
                <a:spAutoFit/>
              </a:bodyPr>
              <a:lstStyle>
                <a:lvl1pPr algn="ctr" defTabSz="800100">
                  <a:lnSpc>
                    <a:spcPct val="90000"/>
                  </a:lnSpc>
                  <a:spcBef>
                    <a:spcPts val="700"/>
                  </a:spcBef>
                  <a:defRPr>
                    <a:solidFill>
                      <a:schemeClr val="accent4">
                        <a:lumOff val="44000"/>
                      </a:schemeClr>
                    </a:solidFill>
                  </a:defRPr>
                </a:lvl1pPr>
              </a:lstStyle>
              <a:p>
                <a:pPr algn="l"/>
                <a:r>
                  <a:rPr sz="1100" b="1" dirty="0">
                    <a:solidFill>
                      <a:schemeClr val="bg1">
                        <a:lumMod val="10000"/>
                      </a:schemeClr>
                    </a:solidFill>
                  </a:rPr>
                  <a:t>As data stored on media and cannot be visually seen, it is made accessible by using forensic software and hardware. </a:t>
                </a:r>
              </a:p>
            </p:txBody>
          </p:sp>
        </p:grpSp>
      </p:grpSp>
      <p:pic>
        <p:nvPicPr>
          <p:cNvPr id="572" name="Audio Recording 1 Oct 2020 at 13:13:47" descr="Audio Recording 1 Oct 2020 at 13:13:47"/>
          <p:cNvPicPr>
            <a:picLocks/>
          </p:cNvPicPr>
          <p:nvPr>
            <a:audioFile r:link="rId2"/>
            <p:extLst>
              <p:ext uri="{DAA4B4D4-6D71-4841-9C94-3DE7FCFB9230}">
                <p14:media xmlns:p14="http://schemas.microsoft.com/office/powerpoint/2010/main" r:embed="rId1"/>
              </p:ext>
            </p:extLst>
          </p:nvPr>
        </p:nvPicPr>
        <p:blipFill>
          <a:blip r:embed="rId4"/>
          <a:stretch>
            <a:fillRect/>
          </a:stretch>
        </p:blipFill>
        <p:spPr>
          <a:xfrm>
            <a:off x="8173808" y="243268"/>
            <a:ext cx="1" cy="1"/>
          </a:xfrm>
          <a:prstGeom prst="rect">
            <a:avLst/>
          </a:prstGeom>
          <a:ln w="12700">
            <a:miter lim="400000"/>
          </a:ln>
        </p:spPr>
      </p:pic>
      <p:grpSp>
        <p:nvGrpSpPr>
          <p:cNvPr id="21" name="Content Placeholder 2">
            <a:extLst>
              <a:ext uri="{FF2B5EF4-FFF2-40B4-BE49-F238E27FC236}">
                <a16:creationId xmlns:a16="http://schemas.microsoft.com/office/drawing/2014/main" id="{7660AFBE-C0DB-85F4-B14E-6AF332B96466}"/>
              </a:ext>
            </a:extLst>
          </p:cNvPr>
          <p:cNvGrpSpPr/>
          <p:nvPr/>
        </p:nvGrpSpPr>
        <p:grpSpPr>
          <a:xfrm>
            <a:off x="4411318" y="1695447"/>
            <a:ext cx="3831687" cy="1965182"/>
            <a:chOff x="-1" y="-84020"/>
            <a:chExt cx="8208966" cy="5530894"/>
          </a:xfrm>
        </p:grpSpPr>
        <p:grpSp>
          <p:nvGrpSpPr>
            <p:cNvPr id="3" name="Group">
              <a:extLst>
                <a:ext uri="{FF2B5EF4-FFF2-40B4-BE49-F238E27FC236}">
                  <a16:creationId xmlns:a16="http://schemas.microsoft.com/office/drawing/2014/main" id="{29B3DA41-29A4-F0AD-845E-2454B0EE2CE8}"/>
                </a:ext>
              </a:extLst>
            </p:cNvPr>
            <p:cNvGrpSpPr/>
            <p:nvPr/>
          </p:nvGrpSpPr>
          <p:grpSpPr>
            <a:xfrm>
              <a:off x="-1" y="2773694"/>
              <a:ext cx="8208966" cy="2673180"/>
              <a:chOff x="-1" y="-320702"/>
              <a:chExt cx="8208965" cy="2673179"/>
            </a:xfrm>
          </p:grpSpPr>
          <p:sp>
            <p:nvSpPr>
              <p:cNvPr id="19" name="Rectangle">
                <a:extLst>
                  <a:ext uri="{FF2B5EF4-FFF2-40B4-BE49-F238E27FC236}">
                    <a16:creationId xmlns:a16="http://schemas.microsoft.com/office/drawing/2014/main" id="{69D4E3DD-A5C8-BF0A-6465-1E507B63EB00}"/>
                  </a:ext>
                </a:extLst>
              </p:cNvPr>
              <p:cNvSpPr/>
              <p:nvPr/>
            </p:nvSpPr>
            <p:spPr>
              <a:xfrm>
                <a:off x="-1" y="0"/>
                <a:ext cx="8208965" cy="2031776"/>
              </a:xfrm>
              <a:prstGeom prst="rect">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1111250">
                  <a:lnSpc>
                    <a:spcPct val="90000"/>
                  </a:lnSpc>
                  <a:spcBef>
                    <a:spcPts val="1000"/>
                  </a:spcBef>
                  <a:defRPr sz="2500">
                    <a:solidFill>
                      <a:schemeClr val="accent4">
                        <a:lumOff val="44000"/>
                      </a:schemeClr>
                    </a:solidFill>
                  </a:defRPr>
                </a:pPr>
                <a:endParaRPr sz="1000"/>
              </a:p>
            </p:txBody>
          </p:sp>
          <p:sp>
            <p:nvSpPr>
              <p:cNvPr id="20" name="It must be noted that correct procedures need to be applied during investigation enabling the evidence to be presented in court.  Documentation and particularly a unbroken chain of custody need to be demonstrated.">
                <a:extLst>
                  <a:ext uri="{FF2B5EF4-FFF2-40B4-BE49-F238E27FC236}">
                    <a16:creationId xmlns:a16="http://schemas.microsoft.com/office/drawing/2014/main" id="{B30B8BD7-39E7-55F0-106A-D47D45B9009D}"/>
                  </a:ext>
                </a:extLst>
              </p:cNvPr>
              <p:cNvSpPr txBox="1"/>
              <p:nvPr/>
            </p:nvSpPr>
            <p:spPr>
              <a:xfrm>
                <a:off x="-1" y="-320702"/>
                <a:ext cx="8208965" cy="267317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7800" tIns="177800" rIns="177800" bIns="177800" numCol="1" anchor="ctr">
                <a:spAutoFit/>
              </a:bodyPr>
              <a:lstStyle>
                <a:lvl1pPr algn="just" defTabSz="1111250">
                  <a:lnSpc>
                    <a:spcPct val="90000"/>
                  </a:lnSpc>
                  <a:spcBef>
                    <a:spcPts val="1000"/>
                  </a:spcBef>
                  <a:defRPr sz="2500">
                    <a:solidFill>
                      <a:schemeClr val="accent4">
                        <a:lumOff val="44000"/>
                      </a:schemeClr>
                    </a:solidFill>
                  </a:defRPr>
                </a:lvl1pPr>
              </a:lstStyle>
              <a:p>
                <a:r>
                  <a:rPr sz="1000"/>
                  <a:t>It must be noted that correct procedures need to be applied during investigation enabling the evidence to be presented in court.  Documentation and particularly a unbroken chain of custody need to be demonstrated.</a:t>
                </a:r>
              </a:p>
            </p:txBody>
          </p:sp>
        </p:grpSp>
        <p:grpSp>
          <p:nvGrpSpPr>
            <p:cNvPr id="4" name="Group">
              <a:extLst>
                <a:ext uri="{FF2B5EF4-FFF2-40B4-BE49-F238E27FC236}">
                  <a16:creationId xmlns:a16="http://schemas.microsoft.com/office/drawing/2014/main" id="{5F5D2FE8-4937-CD35-53D4-295EBED623F1}"/>
                </a:ext>
              </a:extLst>
            </p:cNvPr>
            <p:cNvGrpSpPr/>
            <p:nvPr/>
          </p:nvGrpSpPr>
          <p:grpSpPr>
            <a:xfrm>
              <a:off x="0" y="-84020"/>
              <a:ext cx="8208965" cy="3208894"/>
              <a:chOff x="0" y="-84019"/>
              <a:chExt cx="8208964" cy="3208892"/>
            </a:xfrm>
          </p:grpSpPr>
          <p:sp>
            <p:nvSpPr>
              <p:cNvPr id="17" name="Shape">
                <a:extLst>
                  <a:ext uri="{FF2B5EF4-FFF2-40B4-BE49-F238E27FC236}">
                    <a16:creationId xmlns:a16="http://schemas.microsoft.com/office/drawing/2014/main" id="{6B128475-DA0D-64DE-378E-6BC0C1E80CEA}"/>
                  </a:ext>
                </a:extLst>
              </p:cNvPr>
              <p:cNvSpPr/>
              <p:nvPr/>
            </p:nvSpPr>
            <p:spPr>
              <a:xfrm rot="10800000">
                <a:off x="0" y="-1"/>
                <a:ext cx="8208964" cy="3124874"/>
              </a:xfrm>
              <a:custGeom>
                <a:avLst/>
                <a:gdLst/>
                <a:ahLst/>
                <a:cxnLst>
                  <a:cxn ang="0">
                    <a:pos x="wd2" y="hd2"/>
                  </a:cxn>
                  <a:cxn ang="5400000">
                    <a:pos x="wd2" y="hd2"/>
                  </a:cxn>
                  <a:cxn ang="10800000">
                    <a:pos x="wd2" y="hd2"/>
                  </a:cxn>
                  <a:cxn ang="16200000">
                    <a:pos x="wd2" y="hd2"/>
                  </a:cxn>
                </a:cxnLst>
                <a:rect l="0" t="0" r="r" b="b"/>
                <a:pathLst>
                  <a:path w="21600" h="21600" extrusionOk="0">
                    <a:moveTo>
                      <a:pt x="0" y="7565"/>
                    </a:moveTo>
                    <a:lnTo>
                      <a:pt x="9772" y="7565"/>
                    </a:lnTo>
                    <a:lnTo>
                      <a:pt x="9772" y="5400"/>
                    </a:lnTo>
                    <a:lnTo>
                      <a:pt x="8744" y="5400"/>
                    </a:lnTo>
                    <a:lnTo>
                      <a:pt x="10800" y="0"/>
                    </a:lnTo>
                    <a:lnTo>
                      <a:pt x="12856" y="5400"/>
                    </a:lnTo>
                    <a:lnTo>
                      <a:pt x="11828" y="5400"/>
                    </a:lnTo>
                    <a:lnTo>
                      <a:pt x="11828" y="7565"/>
                    </a:lnTo>
                    <a:lnTo>
                      <a:pt x="21600" y="7565"/>
                    </a:lnTo>
                    <a:lnTo>
                      <a:pt x="21600" y="21600"/>
                    </a:lnTo>
                    <a:lnTo>
                      <a:pt x="0" y="21600"/>
                    </a:lnTo>
                    <a:close/>
                  </a:path>
                </a:pathLst>
              </a:cu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ctr" defTabSz="1111250">
                  <a:lnSpc>
                    <a:spcPct val="90000"/>
                  </a:lnSpc>
                  <a:spcBef>
                    <a:spcPts val="1000"/>
                  </a:spcBef>
                  <a:defRPr sz="2500">
                    <a:solidFill>
                      <a:schemeClr val="accent4">
                        <a:lumOff val="44000"/>
                      </a:schemeClr>
                    </a:solidFill>
                  </a:defRPr>
                </a:pPr>
                <a:endParaRPr sz="1000"/>
              </a:p>
            </p:txBody>
          </p:sp>
          <p:sp>
            <p:nvSpPr>
              <p:cNvPr id="18" name="In all instances evidence must be">
                <a:extLst>
                  <a:ext uri="{FF2B5EF4-FFF2-40B4-BE49-F238E27FC236}">
                    <a16:creationId xmlns:a16="http://schemas.microsoft.com/office/drawing/2014/main" id="{22BC51C0-B71F-2B92-49D5-82B6239BD143}"/>
                  </a:ext>
                </a:extLst>
              </p:cNvPr>
              <p:cNvSpPr txBox="1"/>
              <p:nvPr/>
            </p:nvSpPr>
            <p:spPr>
              <a:xfrm>
                <a:off x="0" y="-84019"/>
                <a:ext cx="8208964" cy="12648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77800" tIns="177800" rIns="177800" bIns="177800" numCol="1" anchor="ctr">
                <a:spAutoFit/>
              </a:bodyPr>
              <a:lstStyle>
                <a:lvl1pPr algn="ctr" defTabSz="1111250">
                  <a:lnSpc>
                    <a:spcPct val="90000"/>
                  </a:lnSpc>
                  <a:spcBef>
                    <a:spcPts val="1000"/>
                  </a:spcBef>
                  <a:defRPr sz="2500">
                    <a:solidFill>
                      <a:schemeClr val="accent4">
                        <a:lumOff val="44000"/>
                      </a:schemeClr>
                    </a:solidFill>
                  </a:defRPr>
                </a:lvl1pPr>
              </a:lstStyle>
              <a:p>
                <a:r>
                  <a:rPr sz="1000"/>
                  <a:t>In all instances evidence must be</a:t>
                </a:r>
              </a:p>
            </p:txBody>
          </p:sp>
        </p:grpSp>
        <p:grpSp>
          <p:nvGrpSpPr>
            <p:cNvPr id="5" name="Group">
              <a:extLst>
                <a:ext uri="{FF2B5EF4-FFF2-40B4-BE49-F238E27FC236}">
                  <a16:creationId xmlns:a16="http://schemas.microsoft.com/office/drawing/2014/main" id="{9EC7F9EB-5144-26E6-9599-36170A0CFC8C}"/>
                </a:ext>
              </a:extLst>
            </p:cNvPr>
            <p:cNvGrpSpPr/>
            <p:nvPr/>
          </p:nvGrpSpPr>
          <p:grpSpPr>
            <a:xfrm>
              <a:off x="-1" y="1096829"/>
              <a:ext cx="2052243" cy="934338"/>
              <a:chOff x="-1" y="0"/>
              <a:chExt cx="2052242" cy="934336"/>
            </a:xfrm>
          </p:grpSpPr>
          <p:sp>
            <p:nvSpPr>
              <p:cNvPr id="15" name="Rectangle">
                <a:extLst>
                  <a:ext uri="{FF2B5EF4-FFF2-40B4-BE49-F238E27FC236}">
                    <a16:creationId xmlns:a16="http://schemas.microsoft.com/office/drawing/2014/main" id="{2F39F325-DEB0-98CF-5694-298DEF3AF5E3}"/>
                  </a:ext>
                </a:extLst>
              </p:cNvPr>
              <p:cNvSpPr/>
              <p:nvPr/>
            </p:nvSpPr>
            <p:spPr>
              <a:xfrm>
                <a:off x="-1" y="0"/>
                <a:ext cx="2052242" cy="934336"/>
              </a:xfrm>
              <a:prstGeom prst="rect">
                <a:avLst/>
              </a:prstGeom>
              <a:solidFill>
                <a:srgbClr val="CACACA">
                  <a:alpha val="90000"/>
                </a:srgbClr>
              </a:solidFill>
              <a:ln w="25400" cap="flat">
                <a:solidFill>
                  <a:srgbClr val="CACACA">
                    <a:alpha val="90000"/>
                  </a:srgbClr>
                </a:solidFill>
                <a:prstDash val="solid"/>
                <a:round/>
              </a:ln>
              <a:effectLst/>
            </p:spPr>
            <p:txBody>
              <a:bodyPr wrap="square" lIns="45719" tIns="45719" rIns="45719" bIns="45719" numCol="1" anchor="ctr">
                <a:noAutofit/>
              </a:bodyPr>
              <a:lstStyle/>
              <a:p>
                <a:pPr algn="ctr" defTabSz="1111250">
                  <a:lnSpc>
                    <a:spcPct val="90000"/>
                  </a:lnSpc>
                  <a:spcBef>
                    <a:spcPts val="1000"/>
                  </a:spcBef>
                  <a:defRPr sz="2500">
                    <a:solidFill>
                      <a:schemeClr val="accent5"/>
                    </a:solidFill>
                  </a:defRPr>
                </a:pPr>
                <a:endParaRPr sz="1000"/>
              </a:p>
            </p:txBody>
          </p:sp>
          <p:sp>
            <p:nvSpPr>
              <p:cNvPr id="16" name="Legally obtained">
                <a:extLst>
                  <a:ext uri="{FF2B5EF4-FFF2-40B4-BE49-F238E27FC236}">
                    <a16:creationId xmlns:a16="http://schemas.microsoft.com/office/drawing/2014/main" id="{834A9332-F48A-3719-F603-74C09A33985A}"/>
                  </a:ext>
                </a:extLst>
              </p:cNvPr>
              <p:cNvSpPr txBox="1"/>
              <p:nvPr/>
            </p:nvSpPr>
            <p:spPr>
              <a:xfrm>
                <a:off x="146050" y="33591"/>
                <a:ext cx="1760142" cy="867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1750" tIns="31750" rIns="31750" bIns="31750" numCol="1" anchor="ctr">
                <a:spAutoFit/>
              </a:bodyPr>
              <a:lstStyle>
                <a:lvl1pPr algn="ctr" defTabSz="1111250">
                  <a:lnSpc>
                    <a:spcPct val="90000"/>
                  </a:lnSpc>
                  <a:spcBef>
                    <a:spcPts val="1000"/>
                  </a:spcBef>
                  <a:defRPr sz="2500">
                    <a:solidFill>
                      <a:schemeClr val="accent5"/>
                    </a:solidFill>
                  </a:defRPr>
                </a:lvl1pPr>
              </a:lstStyle>
              <a:p>
                <a:r>
                  <a:rPr sz="1000"/>
                  <a:t>Legally obtained</a:t>
                </a:r>
              </a:p>
            </p:txBody>
          </p:sp>
        </p:grpSp>
        <p:grpSp>
          <p:nvGrpSpPr>
            <p:cNvPr id="6" name="Group">
              <a:extLst>
                <a:ext uri="{FF2B5EF4-FFF2-40B4-BE49-F238E27FC236}">
                  <a16:creationId xmlns:a16="http://schemas.microsoft.com/office/drawing/2014/main" id="{CD8072B0-71CE-ADA5-1619-8B7A9696F62A}"/>
                </a:ext>
              </a:extLst>
            </p:cNvPr>
            <p:cNvGrpSpPr/>
            <p:nvPr/>
          </p:nvGrpSpPr>
          <p:grpSpPr>
            <a:xfrm>
              <a:off x="2052239" y="1096829"/>
              <a:ext cx="2052243" cy="934338"/>
              <a:chOff x="-1" y="0"/>
              <a:chExt cx="2052242" cy="934336"/>
            </a:xfrm>
          </p:grpSpPr>
          <p:sp>
            <p:nvSpPr>
              <p:cNvPr id="13" name="Rectangle">
                <a:extLst>
                  <a:ext uri="{FF2B5EF4-FFF2-40B4-BE49-F238E27FC236}">
                    <a16:creationId xmlns:a16="http://schemas.microsoft.com/office/drawing/2014/main" id="{BDB51243-ABF7-9BAA-0FB8-233BCF7DA7F4}"/>
                  </a:ext>
                </a:extLst>
              </p:cNvPr>
              <p:cNvSpPr/>
              <p:nvPr/>
            </p:nvSpPr>
            <p:spPr>
              <a:xfrm>
                <a:off x="-1" y="0"/>
                <a:ext cx="2052242" cy="934336"/>
              </a:xfrm>
              <a:prstGeom prst="rect">
                <a:avLst/>
              </a:prstGeom>
              <a:solidFill>
                <a:srgbClr val="CACACA">
                  <a:alpha val="90000"/>
                </a:srgbClr>
              </a:solidFill>
              <a:ln w="25400" cap="flat">
                <a:solidFill>
                  <a:srgbClr val="CACACA">
                    <a:alpha val="90000"/>
                  </a:srgbClr>
                </a:solidFill>
                <a:prstDash val="solid"/>
                <a:round/>
              </a:ln>
              <a:effectLst/>
            </p:spPr>
            <p:txBody>
              <a:bodyPr wrap="square" lIns="45719" tIns="45719" rIns="45719" bIns="45719" numCol="1" anchor="ctr">
                <a:noAutofit/>
              </a:bodyPr>
              <a:lstStyle/>
              <a:p>
                <a:pPr algn="ctr" defTabSz="1111250">
                  <a:lnSpc>
                    <a:spcPct val="90000"/>
                  </a:lnSpc>
                  <a:spcBef>
                    <a:spcPts val="1000"/>
                  </a:spcBef>
                  <a:defRPr sz="2500">
                    <a:solidFill>
                      <a:schemeClr val="accent5"/>
                    </a:solidFill>
                  </a:defRPr>
                </a:pPr>
                <a:endParaRPr sz="1000"/>
              </a:p>
            </p:txBody>
          </p:sp>
          <p:sp>
            <p:nvSpPr>
              <p:cNvPr id="14" name="Relevant">
                <a:extLst>
                  <a:ext uri="{FF2B5EF4-FFF2-40B4-BE49-F238E27FC236}">
                    <a16:creationId xmlns:a16="http://schemas.microsoft.com/office/drawing/2014/main" id="{3CDE51D6-A559-26CE-5626-1B2DAA3B13C7}"/>
                  </a:ext>
                </a:extLst>
              </p:cNvPr>
              <p:cNvSpPr txBox="1"/>
              <p:nvPr/>
            </p:nvSpPr>
            <p:spPr>
              <a:xfrm>
                <a:off x="146050" y="209630"/>
                <a:ext cx="1760142" cy="515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1750" tIns="31750" rIns="31750" bIns="31750" numCol="1" anchor="ctr">
                <a:spAutoFit/>
              </a:bodyPr>
              <a:lstStyle>
                <a:lvl1pPr algn="ctr" defTabSz="1111250">
                  <a:lnSpc>
                    <a:spcPct val="90000"/>
                  </a:lnSpc>
                  <a:spcBef>
                    <a:spcPts val="1000"/>
                  </a:spcBef>
                  <a:defRPr sz="2500">
                    <a:solidFill>
                      <a:schemeClr val="accent5"/>
                    </a:solidFill>
                  </a:defRPr>
                </a:lvl1pPr>
              </a:lstStyle>
              <a:p>
                <a:r>
                  <a:rPr sz="1000"/>
                  <a:t>Relevant</a:t>
                </a:r>
              </a:p>
            </p:txBody>
          </p:sp>
        </p:grpSp>
        <p:grpSp>
          <p:nvGrpSpPr>
            <p:cNvPr id="7" name="Group">
              <a:extLst>
                <a:ext uri="{FF2B5EF4-FFF2-40B4-BE49-F238E27FC236}">
                  <a16:creationId xmlns:a16="http://schemas.microsoft.com/office/drawing/2014/main" id="{9E36DE1F-FE18-85EB-1720-1ECE8893B030}"/>
                </a:ext>
              </a:extLst>
            </p:cNvPr>
            <p:cNvGrpSpPr/>
            <p:nvPr/>
          </p:nvGrpSpPr>
          <p:grpSpPr>
            <a:xfrm>
              <a:off x="4104479" y="1096829"/>
              <a:ext cx="2052243" cy="934338"/>
              <a:chOff x="-1" y="0"/>
              <a:chExt cx="2052242" cy="934336"/>
            </a:xfrm>
          </p:grpSpPr>
          <p:sp>
            <p:nvSpPr>
              <p:cNvPr id="11" name="Rectangle">
                <a:extLst>
                  <a:ext uri="{FF2B5EF4-FFF2-40B4-BE49-F238E27FC236}">
                    <a16:creationId xmlns:a16="http://schemas.microsoft.com/office/drawing/2014/main" id="{3155D1F3-9E05-8235-4441-11B1309C738F}"/>
                  </a:ext>
                </a:extLst>
              </p:cNvPr>
              <p:cNvSpPr/>
              <p:nvPr/>
            </p:nvSpPr>
            <p:spPr>
              <a:xfrm>
                <a:off x="-1" y="0"/>
                <a:ext cx="2052242" cy="934336"/>
              </a:xfrm>
              <a:prstGeom prst="rect">
                <a:avLst/>
              </a:prstGeom>
              <a:solidFill>
                <a:srgbClr val="CACACA">
                  <a:alpha val="90000"/>
                </a:srgbClr>
              </a:solidFill>
              <a:ln w="25400" cap="flat">
                <a:solidFill>
                  <a:srgbClr val="CACACA">
                    <a:alpha val="90000"/>
                  </a:srgbClr>
                </a:solidFill>
                <a:prstDash val="solid"/>
                <a:round/>
              </a:ln>
              <a:effectLst/>
            </p:spPr>
            <p:txBody>
              <a:bodyPr wrap="square" lIns="45719" tIns="45719" rIns="45719" bIns="45719" numCol="1" anchor="ctr">
                <a:noAutofit/>
              </a:bodyPr>
              <a:lstStyle/>
              <a:p>
                <a:pPr algn="ctr" defTabSz="1111250">
                  <a:lnSpc>
                    <a:spcPct val="90000"/>
                  </a:lnSpc>
                  <a:spcBef>
                    <a:spcPts val="1000"/>
                  </a:spcBef>
                  <a:defRPr sz="2500">
                    <a:solidFill>
                      <a:schemeClr val="accent5"/>
                    </a:solidFill>
                  </a:defRPr>
                </a:pPr>
                <a:endParaRPr sz="1000"/>
              </a:p>
            </p:txBody>
          </p:sp>
          <p:sp>
            <p:nvSpPr>
              <p:cNvPr id="12" name="Complete*">
                <a:extLst>
                  <a:ext uri="{FF2B5EF4-FFF2-40B4-BE49-F238E27FC236}">
                    <a16:creationId xmlns:a16="http://schemas.microsoft.com/office/drawing/2014/main" id="{C9687A13-F371-6E82-6A9D-01C1AF1AD267}"/>
                  </a:ext>
                </a:extLst>
              </p:cNvPr>
              <p:cNvSpPr txBox="1"/>
              <p:nvPr/>
            </p:nvSpPr>
            <p:spPr>
              <a:xfrm>
                <a:off x="146050" y="209630"/>
                <a:ext cx="1760142" cy="515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1750" tIns="31750" rIns="31750" bIns="31750" numCol="1" anchor="ctr">
                <a:spAutoFit/>
              </a:bodyPr>
              <a:lstStyle>
                <a:lvl1pPr algn="ctr" defTabSz="1111250">
                  <a:lnSpc>
                    <a:spcPct val="90000"/>
                  </a:lnSpc>
                  <a:spcBef>
                    <a:spcPts val="1000"/>
                  </a:spcBef>
                  <a:defRPr sz="2500">
                    <a:solidFill>
                      <a:schemeClr val="accent5"/>
                    </a:solidFill>
                  </a:defRPr>
                </a:lvl1pPr>
              </a:lstStyle>
              <a:p>
                <a:r>
                  <a:rPr sz="1000"/>
                  <a:t>Complete*</a:t>
                </a:r>
              </a:p>
            </p:txBody>
          </p:sp>
        </p:grpSp>
        <p:grpSp>
          <p:nvGrpSpPr>
            <p:cNvPr id="8" name="Group">
              <a:extLst>
                <a:ext uri="{FF2B5EF4-FFF2-40B4-BE49-F238E27FC236}">
                  <a16:creationId xmlns:a16="http://schemas.microsoft.com/office/drawing/2014/main" id="{ED03C1A3-9CD1-F575-F95A-A4B47D4140DD}"/>
                </a:ext>
              </a:extLst>
            </p:cNvPr>
            <p:cNvGrpSpPr/>
            <p:nvPr/>
          </p:nvGrpSpPr>
          <p:grpSpPr>
            <a:xfrm>
              <a:off x="6156720" y="1096829"/>
              <a:ext cx="2052243" cy="934338"/>
              <a:chOff x="-1" y="0"/>
              <a:chExt cx="2052242" cy="934336"/>
            </a:xfrm>
          </p:grpSpPr>
          <p:sp>
            <p:nvSpPr>
              <p:cNvPr id="9" name="Rectangle">
                <a:extLst>
                  <a:ext uri="{FF2B5EF4-FFF2-40B4-BE49-F238E27FC236}">
                    <a16:creationId xmlns:a16="http://schemas.microsoft.com/office/drawing/2014/main" id="{D9110429-1E28-3933-1F0F-ACFF6B8A51DA}"/>
                  </a:ext>
                </a:extLst>
              </p:cNvPr>
              <p:cNvSpPr/>
              <p:nvPr/>
            </p:nvSpPr>
            <p:spPr>
              <a:xfrm>
                <a:off x="-1" y="0"/>
                <a:ext cx="2052242" cy="934336"/>
              </a:xfrm>
              <a:prstGeom prst="rect">
                <a:avLst/>
              </a:prstGeom>
              <a:solidFill>
                <a:srgbClr val="CACACA">
                  <a:alpha val="90000"/>
                </a:srgbClr>
              </a:solidFill>
              <a:ln w="25400" cap="flat">
                <a:solidFill>
                  <a:srgbClr val="CACACA">
                    <a:alpha val="90000"/>
                  </a:srgbClr>
                </a:solidFill>
                <a:prstDash val="solid"/>
                <a:round/>
              </a:ln>
              <a:effectLst/>
            </p:spPr>
            <p:txBody>
              <a:bodyPr wrap="square" lIns="45719" tIns="45719" rIns="45719" bIns="45719" numCol="1" anchor="ctr">
                <a:noAutofit/>
              </a:bodyPr>
              <a:lstStyle/>
              <a:p>
                <a:pPr algn="ctr" defTabSz="1111250">
                  <a:lnSpc>
                    <a:spcPct val="90000"/>
                  </a:lnSpc>
                  <a:spcBef>
                    <a:spcPts val="1000"/>
                  </a:spcBef>
                  <a:defRPr sz="2500">
                    <a:solidFill>
                      <a:schemeClr val="accent5"/>
                    </a:solidFill>
                  </a:defRPr>
                </a:pPr>
                <a:endParaRPr sz="1000"/>
              </a:p>
            </p:txBody>
          </p:sp>
          <p:sp>
            <p:nvSpPr>
              <p:cNvPr id="10" name="Unchanged">
                <a:extLst>
                  <a:ext uri="{FF2B5EF4-FFF2-40B4-BE49-F238E27FC236}">
                    <a16:creationId xmlns:a16="http://schemas.microsoft.com/office/drawing/2014/main" id="{E2AF26A3-4279-B5E2-51F1-98108EADB939}"/>
                  </a:ext>
                </a:extLst>
              </p:cNvPr>
              <p:cNvSpPr txBox="1"/>
              <p:nvPr/>
            </p:nvSpPr>
            <p:spPr>
              <a:xfrm>
                <a:off x="146050" y="209630"/>
                <a:ext cx="1760142" cy="5150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1750" tIns="31750" rIns="31750" bIns="31750" numCol="1" anchor="ctr">
                <a:spAutoFit/>
              </a:bodyPr>
              <a:lstStyle>
                <a:lvl1pPr algn="ctr" defTabSz="1111250">
                  <a:lnSpc>
                    <a:spcPct val="90000"/>
                  </a:lnSpc>
                  <a:spcBef>
                    <a:spcPts val="1000"/>
                  </a:spcBef>
                  <a:defRPr sz="2500">
                    <a:solidFill>
                      <a:schemeClr val="accent5"/>
                    </a:solidFill>
                  </a:defRPr>
                </a:lvl1pPr>
              </a:lstStyle>
              <a:p>
                <a:r>
                  <a:rPr sz="1000"/>
                  <a:t>Unchanged</a:t>
                </a:r>
              </a:p>
            </p:txBody>
          </p:sp>
        </p:grpSp>
      </p:grpSp>
      <p:grpSp>
        <p:nvGrpSpPr>
          <p:cNvPr id="32" name="Content Placeholder 2">
            <a:extLst>
              <a:ext uri="{FF2B5EF4-FFF2-40B4-BE49-F238E27FC236}">
                <a16:creationId xmlns:a16="http://schemas.microsoft.com/office/drawing/2014/main" id="{C0586695-0488-D057-6EE2-78DB5FDCA407}"/>
              </a:ext>
            </a:extLst>
          </p:cNvPr>
          <p:cNvGrpSpPr/>
          <p:nvPr/>
        </p:nvGrpSpPr>
        <p:grpSpPr>
          <a:xfrm>
            <a:off x="4411318" y="3673163"/>
            <a:ext cx="4300922" cy="2706615"/>
            <a:chOff x="0" y="-105979"/>
            <a:chExt cx="8208964" cy="5235526"/>
          </a:xfrm>
        </p:grpSpPr>
        <p:sp>
          <p:nvSpPr>
            <p:cNvPr id="23" name="Rounded Rectangle">
              <a:extLst>
                <a:ext uri="{FF2B5EF4-FFF2-40B4-BE49-F238E27FC236}">
                  <a16:creationId xmlns:a16="http://schemas.microsoft.com/office/drawing/2014/main" id="{2E4A07E5-5FFD-4F9E-3014-A8AB3C11C4FC}"/>
                </a:ext>
              </a:extLst>
            </p:cNvPr>
            <p:cNvSpPr/>
            <p:nvPr/>
          </p:nvSpPr>
          <p:spPr>
            <a:xfrm>
              <a:off x="0" y="0"/>
              <a:ext cx="8208964" cy="1465584"/>
            </a:xfrm>
            <a:prstGeom prst="roundRect">
              <a:avLst>
                <a:gd name="adj" fmla="val 10000"/>
              </a:avLst>
            </a:prstGeom>
            <a:solidFill>
              <a:srgbClr val="E3E3E3"/>
            </a:solid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24" name="Square">
              <a:extLst>
                <a:ext uri="{FF2B5EF4-FFF2-40B4-BE49-F238E27FC236}">
                  <a16:creationId xmlns:a16="http://schemas.microsoft.com/office/drawing/2014/main" id="{966123C7-CD72-D00B-BDC0-7FAD20390DF7}"/>
                </a:ext>
              </a:extLst>
            </p:cNvPr>
            <p:cNvSpPr/>
            <p:nvPr/>
          </p:nvSpPr>
          <p:spPr>
            <a:xfrm>
              <a:off x="443338" y="329755"/>
              <a:ext cx="806072" cy="806072"/>
            </a:xfrm>
            <a:prstGeom prst="rect">
              <a:avLst/>
            </a:prstGeom>
            <a:blipFill rotWithShape="1">
              <a:blip r:embed="rId5"/>
              <a:srcRect/>
              <a:stretch>
                <a:fillRect/>
              </a:stretch>
            </a:blip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25" name="Alongside the investigation Digital Investigators ensure they maintain a documented chain of continuity when it comes to evidence movement.  Consider Quality Assurance (QA) / Guideline">
              <a:extLst>
                <a:ext uri="{FF2B5EF4-FFF2-40B4-BE49-F238E27FC236}">
                  <a16:creationId xmlns:a16="http://schemas.microsoft.com/office/drawing/2014/main" id="{11E88A16-6531-1735-B290-33161282F103}"/>
                </a:ext>
              </a:extLst>
            </p:cNvPr>
            <p:cNvSpPr txBox="1"/>
            <p:nvPr/>
          </p:nvSpPr>
          <p:spPr>
            <a:xfrm>
              <a:off x="1692749" y="-105979"/>
              <a:ext cx="6516215" cy="1677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5107" tIns="155107" rIns="155107" bIns="155107" numCol="1" anchor="ctr">
              <a:spAutoFit/>
            </a:bodyPr>
            <a:lstStyle>
              <a:lvl1pPr algn="just" defTabSz="933450">
                <a:lnSpc>
                  <a:spcPct val="90000"/>
                </a:lnSpc>
                <a:spcBef>
                  <a:spcPts val="800"/>
                </a:spcBef>
                <a:defRPr sz="2100">
                  <a:solidFill>
                    <a:srgbClr val="000000"/>
                  </a:solidFill>
                </a:defRPr>
              </a:lvl1pPr>
            </a:lstStyle>
            <a:p>
              <a:r>
                <a:rPr sz="1000" b="1" dirty="0"/>
                <a:t>Alongside the investigation Digital Investigators ensure they maintain a documented chain of continuity when it comes to evidence movement.  Consider Quality Assurance (QA) / Guideline</a:t>
              </a:r>
            </a:p>
          </p:txBody>
        </p:sp>
        <p:sp>
          <p:nvSpPr>
            <p:cNvPr id="26" name="Rounded Rectangle">
              <a:extLst>
                <a:ext uri="{FF2B5EF4-FFF2-40B4-BE49-F238E27FC236}">
                  <a16:creationId xmlns:a16="http://schemas.microsoft.com/office/drawing/2014/main" id="{2DBF212D-F78D-8136-72A2-DFCBE3910883}"/>
                </a:ext>
              </a:extLst>
            </p:cNvPr>
            <p:cNvSpPr/>
            <p:nvPr/>
          </p:nvSpPr>
          <p:spPr>
            <a:xfrm>
              <a:off x="0" y="1831981"/>
              <a:ext cx="8208964" cy="1465584"/>
            </a:xfrm>
            <a:prstGeom prst="roundRect">
              <a:avLst>
                <a:gd name="adj" fmla="val 10000"/>
              </a:avLst>
            </a:prstGeom>
            <a:solidFill>
              <a:srgbClr val="E3E3E3"/>
            </a:solid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27" name="Square">
              <a:extLst>
                <a:ext uri="{FF2B5EF4-FFF2-40B4-BE49-F238E27FC236}">
                  <a16:creationId xmlns:a16="http://schemas.microsoft.com/office/drawing/2014/main" id="{1BFE9237-E312-806E-BD2B-CB663773ADAA}"/>
                </a:ext>
              </a:extLst>
            </p:cNvPr>
            <p:cNvSpPr/>
            <p:nvPr/>
          </p:nvSpPr>
          <p:spPr>
            <a:xfrm>
              <a:off x="443338" y="2161738"/>
              <a:ext cx="806072" cy="806072"/>
            </a:xfrm>
            <a:prstGeom prst="rect">
              <a:avLst/>
            </a:prstGeom>
            <a:blipFill rotWithShape="1">
              <a:blip r:embed="rId6"/>
              <a:srcRect/>
              <a:stretch>
                <a:fillRect/>
              </a:stretch>
            </a:blip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28" name="Digital Investigators also make sure they document the processes they used in their contemporaneous notes, this enables a third party to reproduce the same results.">
              <a:extLst>
                <a:ext uri="{FF2B5EF4-FFF2-40B4-BE49-F238E27FC236}">
                  <a16:creationId xmlns:a16="http://schemas.microsoft.com/office/drawing/2014/main" id="{2A4DC6C7-A7B7-DE49-3334-537C840A9460}"/>
                </a:ext>
              </a:extLst>
            </p:cNvPr>
            <p:cNvSpPr txBox="1"/>
            <p:nvPr/>
          </p:nvSpPr>
          <p:spPr>
            <a:xfrm>
              <a:off x="1692749" y="1726002"/>
              <a:ext cx="6516215" cy="16775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5107" tIns="155107" rIns="155107" bIns="155107" numCol="1" anchor="ctr">
              <a:spAutoFit/>
            </a:bodyPr>
            <a:lstStyle>
              <a:lvl1pPr algn="just" defTabSz="933450">
                <a:lnSpc>
                  <a:spcPct val="90000"/>
                </a:lnSpc>
                <a:spcBef>
                  <a:spcPts val="800"/>
                </a:spcBef>
                <a:defRPr sz="2100">
                  <a:solidFill>
                    <a:srgbClr val="000000"/>
                  </a:solidFill>
                </a:defRPr>
              </a:lvl1pPr>
            </a:lstStyle>
            <a:p>
              <a:r>
                <a:rPr sz="1000" b="1" dirty="0"/>
                <a:t>Digital Investigators also make sure they document the processes they used in their contemporaneous notes, this enables a third party to reproduce the same results.  </a:t>
              </a:r>
            </a:p>
          </p:txBody>
        </p:sp>
        <p:sp>
          <p:nvSpPr>
            <p:cNvPr id="29" name="Rounded Rectangle">
              <a:extLst>
                <a:ext uri="{FF2B5EF4-FFF2-40B4-BE49-F238E27FC236}">
                  <a16:creationId xmlns:a16="http://schemas.microsoft.com/office/drawing/2014/main" id="{1C63CCA5-66DF-776C-B00F-DFC693A94F7E}"/>
                </a:ext>
              </a:extLst>
            </p:cNvPr>
            <p:cNvSpPr/>
            <p:nvPr/>
          </p:nvSpPr>
          <p:spPr>
            <a:xfrm>
              <a:off x="0" y="3663962"/>
              <a:ext cx="8208964" cy="1465585"/>
            </a:xfrm>
            <a:prstGeom prst="roundRect">
              <a:avLst>
                <a:gd name="adj" fmla="val 10000"/>
              </a:avLst>
            </a:prstGeom>
            <a:solidFill>
              <a:srgbClr val="E3E3E3"/>
            </a:solid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30" name="Square">
              <a:extLst>
                <a:ext uri="{FF2B5EF4-FFF2-40B4-BE49-F238E27FC236}">
                  <a16:creationId xmlns:a16="http://schemas.microsoft.com/office/drawing/2014/main" id="{B8DF4F14-0B9F-F7C7-2117-E8A5F5A476D9}"/>
                </a:ext>
              </a:extLst>
            </p:cNvPr>
            <p:cNvSpPr/>
            <p:nvPr/>
          </p:nvSpPr>
          <p:spPr>
            <a:xfrm>
              <a:off x="443338" y="3993719"/>
              <a:ext cx="806072" cy="806072"/>
            </a:xfrm>
            <a:prstGeom prst="rect">
              <a:avLst/>
            </a:prstGeom>
            <a:blipFill rotWithShape="1">
              <a:blip r:embed="rId7"/>
              <a:srcRect/>
              <a:stretch>
                <a:fillRect/>
              </a:stretch>
            </a:blipFill>
            <a:ln w="12700" cap="flat">
              <a:noFill/>
              <a:miter lim="400000"/>
            </a:ln>
            <a:effectLst/>
          </p:spPr>
          <p:txBody>
            <a:bodyPr wrap="square" lIns="45719" tIns="45719" rIns="45719" bIns="45719" numCol="1" anchor="t">
              <a:noAutofit/>
            </a:bodyPr>
            <a:lstStyle/>
            <a:p>
              <a:pPr algn="just">
                <a:lnSpc>
                  <a:spcPct val="90000"/>
                </a:lnSpc>
                <a:spcBef>
                  <a:spcPts val="1200"/>
                </a:spcBef>
                <a:defRPr sz="2400">
                  <a:solidFill>
                    <a:srgbClr val="000000"/>
                  </a:solidFill>
                </a:defRPr>
              </a:pPr>
              <a:endParaRPr sz="800"/>
            </a:p>
          </p:txBody>
        </p:sp>
        <p:sp>
          <p:nvSpPr>
            <p:cNvPr id="31" name="Digital forensics is concerned with finding data that has evidential value and or data that exonerates suspects.">
              <a:extLst>
                <a:ext uri="{FF2B5EF4-FFF2-40B4-BE49-F238E27FC236}">
                  <a16:creationId xmlns:a16="http://schemas.microsoft.com/office/drawing/2014/main" id="{8A6AD23D-E4D9-0AAD-6044-591E7D5D11EB}"/>
                </a:ext>
              </a:extLst>
            </p:cNvPr>
            <p:cNvSpPr txBox="1"/>
            <p:nvPr/>
          </p:nvSpPr>
          <p:spPr>
            <a:xfrm>
              <a:off x="1692749" y="3691938"/>
              <a:ext cx="6516215" cy="140963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55107" tIns="155107" rIns="155107" bIns="155107" numCol="1" anchor="ctr">
              <a:spAutoFit/>
            </a:bodyPr>
            <a:lstStyle>
              <a:lvl1pPr algn="just" defTabSz="933450">
                <a:lnSpc>
                  <a:spcPct val="90000"/>
                </a:lnSpc>
                <a:spcBef>
                  <a:spcPts val="800"/>
                </a:spcBef>
                <a:defRPr sz="2100">
                  <a:solidFill>
                    <a:srgbClr val="000000"/>
                  </a:solidFill>
                </a:defRPr>
              </a:lvl1pPr>
            </a:lstStyle>
            <a:p>
              <a:r>
                <a:rPr sz="1000" b="1" dirty="0"/>
                <a:t>Digital forensics is concerned with finding data that has evidential value and or data that exonerates suspects.</a:t>
              </a:r>
            </a:p>
          </p:txBody>
        </p:sp>
      </p:grpSp>
      <p:pic>
        <p:nvPicPr>
          <p:cNvPr id="35" name="Picture 35">
            <a:extLst>
              <a:ext uri="{FF2B5EF4-FFF2-40B4-BE49-F238E27FC236}">
                <a16:creationId xmlns:a16="http://schemas.microsoft.com/office/drawing/2014/main" id="{FED8AED2-3DC2-9124-F6A7-B1DA17CDB895}"/>
              </a:ext>
            </a:extLst>
          </p:cNvPr>
          <p:cNvPicPr>
            <a:picLocks noChangeAspect="1"/>
          </p:cNvPicPr>
          <p:nvPr/>
        </p:nvPicPr>
        <p:blipFill rotWithShape="1">
          <a:blip r:embed="rId8">
            <a:extLst>
              <a:ext uri="{28A0092B-C50C-407E-A947-70E740481C1C}">
                <a14:useLocalDpi xmlns:a14="http://schemas.microsoft.com/office/drawing/2010/main" val="0"/>
              </a:ext>
            </a:extLst>
          </a:blip>
          <a:srcRect l="22698" r="21100" b="4427"/>
          <a:stretch/>
        </p:blipFill>
        <p:spPr>
          <a:xfrm rot="20998629">
            <a:off x="7661431" y="358722"/>
            <a:ext cx="1332251" cy="15227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2000"/>
                                        <p:tgtEl>
                                          <p:spTgt spid="35"/>
                                        </p:tgtEl>
                                      </p:cBhvr>
                                    </p:animEffect>
                                    <p:anim calcmode="lin" valueType="num">
                                      <p:cBhvr>
                                        <p:cTn id="12" dur="2000" fill="hold"/>
                                        <p:tgtEl>
                                          <p:spTgt spid="35"/>
                                        </p:tgtEl>
                                        <p:attrNameLst>
                                          <p:attrName>ppt_w</p:attrName>
                                        </p:attrNameLst>
                                      </p:cBhvr>
                                      <p:tavLst>
                                        <p:tav tm="0" fmla="#ppt_w*sin(2.5*pi*$)">
                                          <p:val>
                                            <p:fltVal val="0"/>
                                          </p:val>
                                        </p:tav>
                                        <p:tav tm="100000">
                                          <p:val>
                                            <p:fltVal val="1"/>
                                          </p:val>
                                        </p:tav>
                                      </p:tavLst>
                                    </p:anim>
                                    <p:anim calcmode="lin" valueType="num">
                                      <p:cBhvr>
                                        <p:cTn id="13" dur="20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7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ppt_y</p:attrName>
                                        </p:attrNameLst>
                                      </p:cBhvr>
                                      <p:tavLst>
                                        <p:tav tm="0">
                                          <p:val>
                                            <p:strVal val="#ppt_y+#ppt_h*1.125000"/>
                                          </p:val>
                                        </p:tav>
                                        <p:tav tm="100000">
                                          <p:val>
                                            <p:strVal val="#ppt_y"/>
                                          </p:val>
                                        </p:tav>
                                      </p:tavLst>
                                    </p:anim>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30" fill="hold" display="0">
                  <p:stCondLst>
                    <p:cond delay="indefinite"/>
                  </p:stCondLst>
                </p:cTn>
                <p:tgtEl>
                  <p:spTgt spid="572"/>
                </p:tgtEl>
              </p:cMediaNode>
            </p:audio>
          </p:childTnLst>
        </p:cTn>
      </p:par>
    </p:tnLst>
    <p:bldLst>
      <p:bldP spid="5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itle 1"/>
          <p:cNvSpPr txBox="1">
            <a:spLocks noGrp="1"/>
          </p:cNvSpPr>
          <p:nvPr>
            <p:ph type="title"/>
          </p:nvPr>
        </p:nvSpPr>
        <p:spPr>
          <a:xfrm>
            <a:off x="684213" y="333375"/>
            <a:ext cx="8208961" cy="488950"/>
          </a:xfrm>
          <a:prstGeom prst="rect">
            <a:avLst/>
          </a:prstGeom>
        </p:spPr>
        <p:txBody>
          <a:bodyPr/>
          <a:lstStyle>
            <a:lvl1pPr>
              <a:defRPr sz="2700" b="1"/>
            </a:lvl1pPr>
          </a:lstStyle>
          <a:p>
            <a:r>
              <a:t>Types of Digital Crime</a:t>
            </a:r>
          </a:p>
        </p:txBody>
      </p:sp>
      <p:sp>
        <p:nvSpPr>
          <p:cNvPr id="842" name="Slide Number Placeholder 5"/>
          <p:cNvSpPr txBox="1">
            <a:spLocks noGrp="1"/>
          </p:cNvSpPr>
          <p:nvPr>
            <p:ph type="sldNum" sz="quarter" idx="2"/>
          </p:nvPr>
        </p:nvSpPr>
        <p:spPr>
          <a:xfrm>
            <a:off x="8734450" y="6471139"/>
            <a:ext cx="153964" cy="13554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lvl1pPr>
              <a:spcBef>
                <a:spcPts val="600"/>
              </a:spcBef>
            </a:lvl1pPr>
          </a:lstStyle>
          <a:p>
            <a:fld id="{86CB4B4D-7CA3-9044-876B-883B54F8677D}" type="slidenum">
              <a:t>3</a:t>
            </a:fld>
            <a:endParaRPr/>
          </a:p>
        </p:txBody>
      </p:sp>
      <p:grpSp>
        <p:nvGrpSpPr>
          <p:cNvPr id="862" name="Content Placeholder 2"/>
          <p:cNvGrpSpPr/>
          <p:nvPr/>
        </p:nvGrpSpPr>
        <p:grpSpPr>
          <a:xfrm>
            <a:off x="498908" y="940378"/>
            <a:ext cx="7423839" cy="3819744"/>
            <a:chOff x="0" y="0"/>
            <a:chExt cx="7455696" cy="5125790"/>
          </a:xfrm>
        </p:grpSpPr>
        <p:grpSp>
          <p:nvGrpSpPr>
            <p:cNvPr id="845" name="Group"/>
            <p:cNvGrpSpPr/>
            <p:nvPr/>
          </p:nvGrpSpPr>
          <p:grpSpPr>
            <a:xfrm>
              <a:off x="0" y="0"/>
              <a:ext cx="3106541" cy="1553271"/>
              <a:chOff x="0" y="0"/>
              <a:chExt cx="3106540" cy="1553270"/>
            </a:xfrm>
          </p:grpSpPr>
          <p:sp>
            <p:nvSpPr>
              <p:cNvPr id="843"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a:solidFill>
                      <a:schemeClr val="accent4">
                        <a:lumOff val="44000"/>
                      </a:schemeClr>
                    </a:solidFill>
                  </a:defRPr>
                </a:pPr>
                <a:endParaRPr sz="1200"/>
              </a:p>
            </p:txBody>
          </p:sp>
          <p:sp>
            <p:nvSpPr>
              <p:cNvPr id="844" name="Crime involving the abuse of a computer system or network"/>
              <p:cNvSpPr txBox="1"/>
              <p:nvPr/>
            </p:nvSpPr>
            <p:spPr>
              <a:xfrm>
                <a:off x="45493" y="538120"/>
                <a:ext cx="3015552" cy="4770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lvl1pPr algn="ctr" defTabSz="800100">
                  <a:lnSpc>
                    <a:spcPct val="90000"/>
                  </a:lnSpc>
                  <a:spcBef>
                    <a:spcPts val="700"/>
                  </a:spcBef>
                  <a:defRPr>
                    <a:solidFill>
                      <a:schemeClr val="accent4">
                        <a:lumOff val="44000"/>
                      </a:schemeClr>
                    </a:solidFill>
                  </a:defRPr>
                </a:lvl1pPr>
              </a:lstStyle>
              <a:p>
                <a:pPr algn="just"/>
                <a:r>
                  <a:rPr sz="1200"/>
                  <a:t>Crime involving the abuse of a computer system or network</a:t>
                </a:r>
              </a:p>
            </p:txBody>
          </p:sp>
        </p:grpSp>
        <p:grpSp>
          <p:nvGrpSpPr>
            <p:cNvPr id="848" name="Group"/>
            <p:cNvGrpSpPr/>
            <p:nvPr/>
          </p:nvGrpSpPr>
          <p:grpSpPr>
            <a:xfrm>
              <a:off x="0" y="1786259"/>
              <a:ext cx="3106541" cy="1553272"/>
              <a:chOff x="0" y="0"/>
              <a:chExt cx="3106540" cy="1553270"/>
            </a:xfrm>
          </p:grpSpPr>
          <p:sp>
            <p:nvSpPr>
              <p:cNvPr id="846"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a:solidFill>
                      <a:schemeClr val="accent4">
                        <a:lumOff val="44000"/>
                      </a:schemeClr>
                    </a:solidFill>
                  </a:defRPr>
                </a:pPr>
                <a:endParaRPr sz="1200"/>
              </a:p>
            </p:txBody>
          </p:sp>
          <p:sp>
            <p:nvSpPr>
              <p:cNvPr id="847" name="Crimes that are facilitated through the use of a computer"/>
              <p:cNvSpPr txBox="1"/>
              <p:nvPr/>
            </p:nvSpPr>
            <p:spPr>
              <a:xfrm>
                <a:off x="45493" y="538121"/>
                <a:ext cx="3015552" cy="4770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lvl1pPr algn="ctr" defTabSz="800100">
                  <a:lnSpc>
                    <a:spcPct val="90000"/>
                  </a:lnSpc>
                  <a:spcBef>
                    <a:spcPts val="700"/>
                  </a:spcBef>
                  <a:defRPr>
                    <a:solidFill>
                      <a:schemeClr val="accent4">
                        <a:lumOff val="44000"/>
                      </a:schemeClr>
                    </a:solidFill>
                  </a:defRPr>
                </a:lvl1pPr>
              </a:lstStyle>
              <a:p>
                <a:pPr algn="just"/>
                <a:r>
                  <a:rPr sz="1200"/>
                  <a:t>Crimes that are facilitated through the use of a computer</a:t>
                </a:r>
              </a:p>
            </p:txBody>
          </p:sp>
        </p:grpSp>
        <p:grpSp>
          <p:nvGrpSpPr>
            <p:cNvPr id="851" name="Group"/>
            <p:cNvGrpSpPr/>
            <p:nvPr/>
          </p:nvGrpSpPr>
          <p:grpSpPr>
            <a:xfrm>
              <a:off x="4349155" y="0"/>
              <a:ext cx="3106541" cy="1553271"/>
              <a:chOff x="0" y="0"/>
              <a:chExt cx="3106540" cy="1553270"/>
            </a:xfrm>
          </p:grpSpPr>
          <p:sp>
            <p:nvSpPr>
              <p:cNvPr id="849"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b="1">
                    <a:solidFill>
                      <a:schemeClr val="accent4">
                        <a:lumOff val="44000"/>
                      </a:schemeClr>
                    </a:solidFill>
                  </a:defRPr>
                </a:pPr>
                <a:endParaRPr sz="1200" dirty="0"/>
              </a:p>
            </p:txBody>
          </p:sp>
          <p:sp>
            <p:nvSpPr>
              <p:cNvPr id="850" name="Hacking, DOS attack, data interception, data destruction, malware,…"/>
              <p:cNvSpPr txBox="1"/>
              <p:nvPr/>
            </p:nvSpPr>
            <p:spPr>
              <a:xfrm>
                <a:off x="45493" y="366377"/>
                <a:ext cx="3015552" cy="8205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p>
                <a:pPr algn="just" defTabSz="800100">
                  <a:lnSpc>
                    <a:spcPct val="90000"/>
                  </a:lnSpc>
                  <a:spcBef>
                    <a:spcPts val="700"/>
                  </a:spcBef>
                  <a:defRPr sz="1600" b="1">
                    <a:solidFill>
                      <a:schemeClr val="accent4">
                        <a:lumOff val="44000"/>
                      </a:schemeClr>
                    </a:solidFill>
                  </a:defRPr>
                </a:pPr>
                <a:r>
                  <a:rPr sz="1200"/>
                  <a:t>Hacking, DOS attack, data interception, data destruction, malware,</a:t>
                </a:r>
              </a:p>
              <a:p>
                <a:pPr algn="just" defTabSz="800100">
                  <a:lnSpc>
                    <a:spcPct val="90000"/>
                  </a:lnSpc>
                  <a:spcBef>
                    <a:spcPts val="700"/>
                  </a:spcBef>
                  <a:defRPr sz="1600" b="1">
                    <a:solidFill>
                      <a:schemeClr val="accent4">
                        <a:lumOff val="44000"/>
                      </a:schemeClr>
                    </a:solidFill>
                  </a:defRPr>
                </a:pPr>
                <a:r>
                  <a:rPr sz="1200"/>
                  <a:t>data manipulation</a:t>
                </a:r>
              </a:p>
            </p:txBody>
          </p:sp>
        </p:grpSp>
        <p:sp>
          <p:nvSpPr>
            <p:cNvPr id="852" name="Line"/>
            <p:cNvSpPr/>
            <p:nvPr/>
          </p:nvSpPr>
          <p:spPr>
            <a:xfrm>
              <a:off x="3096893" y="3222402"/>
              <a:ext cx="1242617" cy="1"/>
            </a:xfrm>
            <a:prstGeom prst="line">
              <a:avLst/>
            </a:prstGeom>
            <a:noFill/>
            <a:ln w="25400" cap="flat">
              <a:solidFill>
                <a:srgbClr val="000000"/>
              </a:solidFill>
              <a:prstDash val="solid"/>
              <a:round/>
            </a:ln>
            <a:effectLst/>
          </p:spPr>
          <p:txBody>
            <a:bodyPr wrap="square" lIns="45719" tIns="45719" rIns="45719" bIns="45719" numCol="1" anchor="t">
              <a:noAutofit/>
            </a:bodyPr>
            <a:lstStyle/>
            <a:p>
              <a:pPr algn="just"/>
              <a:endParaRPr sz="1200" dirty="0"/>
            </a:p>
          </p:txBody>
        </p:sp>
        <p:grpSp>
          <p:nvGrpSpPr>
            <p:cNvPr id="855" name="Group"/>
            <p:cNvGrpSpPr/>
            <p:nvPr/>
          </p:nvGrpSpPr>
          <p:grpSpPr>
            <a:xfrm>
              <a:off x="4349155" y="1786259"/>
              <a:ext cx="3106541" cy="1553272"/>
              <a:chOff x="0" y="0"/>
              <a:chExt cx="3106540" cy="1553270"/>
            </a:xfrm>
          </p:grpSpPr>
          <p:sp>
            <p:nvSpPr>
              <p:cNvPr id="853"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b="1">
                    <a:solidFill>
                      <a:schemeClr val="accent4">
                        <a:lumOff val="44000"/>
                      </a:schemeClr>
                    </a:solidFill>
                  </a:defRPr>
                </a:pPr>
                <a:endParaRPr sz="1200"/>
              </a:p>
            </p:txBody>
          </p:sp>
          <p:sp>
            <p:nvSpPr>
              <p:cNvPr id="854" name="List is practically endless, extortion, fraud, theft, display of illegal content, manufacture and distribution of illegal content, verbal abuse, intimidation, sexual exploitation"/>
              <p:cNvSpPr txBox="1"/>
              <p:nvPr/>
            </p:nvSpPr>
            <p:spPr>
              <a:xfrm>
                <a:off x="45493" y="203584"/>
                <a:ext cx="3015552" cy="11461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lvl1pPr algn="ctr" defTabSz="800100">
                  <a:lnSpc>
                    <a:spcPct val="90000"/>
                  </a:lnSpc>
                  <a:spcBef>
                    <a:spcPts val="700"/>
                  </a:spcBef>
                  <a:defRPr sz="1600" b="1">
                    <a:solidFill>
                      <a:schemeClr val="accent4">
                        <a:lumOff val="44000"/>
                      </a:schemeClr>
                    </a:solidFill>
                  </a:defRPr>
                </a:lvl1pPr>
              </a:lstStyle>
              <a:p>
                <a:pPr algn="just"/>
                <a:r>
                  <a:rPr sz="1200"/>
                  <a:t>List is practically endless, extortion, fraud, theft, display of illegal content, manufacture and distribution of illegal content, verbal abuse, intimidation, sexual exploitation</a:t>
                </a:r>
              </a:p>
            </p:txBody>
          </p:sp>
        </p:grpSp>
        <p:grpSp>
          <p:nvGrpSpPr>
            <p:cNvPr id="858" name="Group"/>
            <p:cNvGrpSpPr/>
            <p:nvPr/>
          </p:nvGrpSpPr>
          <p:grpSpPr>
            <a:xfrm>
              <a:off x="4349155" y="3572519"/>
              <a:ext cx="3106541" cy="1553271"/>
              <a:chOff x="0" y="0"/>
              <a:chExt cx="3106540" cy="1553270"/>
            </a:xfrm>
          </p:grpSpPr>
          <p:sp>
            <p:nvSpPr>
              <p:cNvPr id="856"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b="1">
                    <a:solidFill>
                      <a:schemeClr val="accent4">
                        <a:lumOff val="44000"/>
                      </a:schemeClr>
                    </a:solidFill>
                  </a:defRPr>
                </a:pPr>
                <a:endParaRPr sz="1200"/>
              </a:p>
            </p:txBody>
          </p:sp>
          <p:sp>
            <p:nvSpPr>
              <p:cNvPr id="857" name="Often the digital evidence is not directly involved in a crime but is used as a piece of supporting evidence e.g. video surveillance, audio specialist"/>
              <p:cNvSpPr txBox="1"/>
              <p:nvPr/>
            </p:nvSpPr>
            <p:spPr>
              <a:xfrm>
                <a:off x="45493" y="315095"/>
                <a:ext cx="3015552" cy="923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lvl1pPr algn="ctr" defTabSz="800100">
                  <a:lnSpc>
                    <a:spcPct val="90000"/>
                  </a:lnSpc>
                  <a:spcBef>
                    <a:spcPts val="700"/>
                  </a:spcBef>
                  <a:defRPr sz="1500" b="1">
                    <a:solidFill>
                      <a:schemeClr val="accent4">
                        <a:lumOff val="44000"/>
                      </a:schemeClr>
                    </a:solidFill>
                  </a:defRPr>
                </a:lvl1pPr>
              </a:lstStyle>
              <a:p>
                <a:pPr algn="just"/>
                <a:r>
                  <a:rPr sz="1200"/>
                  <a:t>Often the digital evidence is not directly involved in a crime but is used as a piece of supporting evidence e.g. video surveillance, audio specialist</a:t>
                </a:r>
              </a:p>
            </p:txBody>
          </p:sp>
        </p:grpSp>
        <p:grpSp>
          <p:nvGrpSpPr>
            <p:cNvPr id="861" name="Group"/>
            <p:cNvGrpSpPr/>
            <p:nvPr/>
          </p:nvGrpSpPr>
          <p:grpSpPr>
            <a:xfrm>
              <a:off x="0" y="3572519"/>
              <a:ext cx="3106541" cy="1553271"/>
              <a:chOff x="0" y="0"/>
              <a:chExt cx="3106540" cy="1553270"/>
            </a:xfrm>
          </p:grpSpPr>
          <p:sp>
            <p:nvSpPr>
              <p:cNvPr id="859" name="Rounded Rectangle"/>
              <p:cNvSpPr/>
              <p:nvPr/>
            </p:nvSpPr>
            <p:spPr>
              <a:xfrm>
                <a:off x="0" y="0"/>
                <a:ext cx="3106540" cy="1553270"/>
              </a:xfrm>
              <a:prstGeom prst="roundRect">
                <a:avLst>
                  <a:gd name="adj" fmla="val 10000"/>
                </a:avLst>
              </a:prstGeom>
              <a:solidFill>
                <a:srgbClr val="000000"/>
              </a:solidFill>
              <a:ln w="38100" cap="flat">
                <a:solidFill>
                  <a:schemeClr val="accent4">
                    <a:lumOff val="44000"/>
                  </a:schemeClr>
                </a:solidFill>
                <a:prstDash val="solid"/>
                <a:round/>
              </a:ln>
              <a:effectLst>
                <a:outerShdw blurRad="38100" dist="20000" dir="5400000" rotWithShape="0">
                  <a:srgbClr val="000000">
                    <a:alpha val="38000"/>
                  </a:srgbClr>
                </a:outerShdw>
              </a:effectLst>
            </p:spPr>
            <p:txBody>
              <a:bodyPr wrap="square" lIns="45719" tIns="45719" rIns="45719" bIns="45719" numCol="1" anchor="ctr">
                <a:noAutofit/>
              </a:bodyPr>
              <a:lstStyle/>
              <a:p>
                <a:pPr algn="just" defTabSz="800100">
                  <a:lnSpc>
                    <a:spcPct val="90000"/>
                  </a:lnSpc>
                  <a:spcBef>
                    <a:spcPts val="1000"/>
                  </a:spcBef>
                  <a:defRPr>
                    <a:solidFill>
                      <a:schemeClr val="accent4">
                        <a:lumOff val="44000"/>
                      </a:schemeClr>
                    </a:solidFill>
                  </a:defRPr>
                </a:pPr>
                <a:endParaRPr sz="1200"/>
              </a:p>
            </p:txBody>
          </p:sp>
          <p:sp>
            <p:nvSpPr>
              <p:cNvPr id="860" name="Digital evidence may be used to prove or disprove an…"/>
              <p:cNvSpPr txBox="1"/>
              <p:nvPr/>
            </p:nvSpPr>
            <p:spPr>
              <a:xfrm>
                <a:off x="45493" y="538122"/>
                <a:ext cx="3015552" cy="47702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429" tIns="11429" rIns="11429" bIns="11429" numCol="1" anchor="ctr">
                <a:spAutoFit/>
              </a:bodyPr>
              <a:lstStyle/>
              <a:p>
                <a:pPr algn="just" defTabSz="800100">
                  <a:lnSpc>
                    <a:spcPct val="90000"/>
                  </a:lnSpc>
                  <a:spcBef>
                    <a:spcPts val="700"/>
                  </a:spcBef>
                  <a:defRPr>
                    <a:solidFill>
                      <a:schemeClr val="accent4">
                        <a:lumOff val="44000"/>
                      </a:schemeClr>
                    </a:solidFill>
                  </a:defRPr>
                </a:pPr>
                <a:r>
                  <a:rPr sz="1200" dirty="0"/>
                  <a:t>Digital evidence may be used to prove or disprove an</a:t>
                </a:r>
                <a:r>
                  <a:rPr lang="en-GB" sz="1200" dirty="0"/>
                  <a:t> </a:t>
                </a:r>
                <a:r>
                  <a:rPr sz="1200" dirty="0"/>
                  <a:t>event or an alibi</a:t>
                </a:r>
              </a:p>
            </p:txBody>
          </p:sp>
        </p:grpSp>
      </p:grpSp>
      <p:pic>
        <p:nvPicPr>
          <p:cNvPr id="863" name="Audio Recording 1 Oct 2020 at 13:13:47" descr="Audio Recording 1 Oct 2020 at 13:13:47"/>
          <p:cNvPicPr>
            <a:picLocks/>
          </p:cNvPicPr>
          <p:nvPr>
            <a:audioFile r:link="rId2"/>
            <p:extLst>
              <p:ext uri="{DAA4B4D4-6D71-4841-9C94-3DE7FCFB9230}">
                <p14:media xmlns:p14="http://schemas.microsoft.com/office/powerpoint/2010/main" r:embed="rId1"/>
              </p:ext>
            </p:extLst>
          </p:nvPr>
        </p:nvPicPr>
        <p:blipFill>
          <a:blip r:embed="rId4"/>
          <a:stretch>
            <a:fillRect/>
          </a:stretch>
        </p:blipFill>
        <p:spPr>
          <a:xfrm>
            <a:off x="8173808" y="243268"/>
            <a:ext cx="1" cy="1"/>
          </a:xfrm>
          <a:prstGeom prst="rect">
            <a:avLst/>
          </a:prstGeom>
          <a:ln w="12700">
            <a:miter lim="400000"/>
          </a:ln>
        </p:spPr>
      </p:pic>
      <p:sp>
        <p:nvSpPr>
          <p:cNvPr id="864" name="Line"/>
          <p:cNvSpPr/>
          <p:nvPr/>
        </p:nvSpPr>
        <p:spPr>
          <a:xfrm>
            <a:off x="3292387" y="1923012"/>
            <a:ext cx="1762673" cy="0"/>
          </a:xfrm>
          <a:prstGeom prst="line">
            <a:avLst/>
          </a:prstGeom>
          <a:ln w="25400">
            <a:solidFill>
              <a:srgbClr val="000000"/>
            </a:solidFill>
          </a:ln>
        </p:spPr>
        <p:txBody>
          <a:bodyPr lIns="45719" rIns="45719"/>
          <a:lstStyle/>
          <a:p>
            <a:pPr algn="just"/>
            <a:endParaRPr/>
          </a:p>
        </p:txBody>
      </p:sp>
      <p:sp>
        <p:nvSpPr>
          <p:cNvPr id="865" name="Line"/>
          <p:cNvSpPr/>
          <p:nvPr/>
        </p:nvSpPr>
        <p:spPr>
          <a:xfrm>
            <a:off x="3353333" y="4549040"/>
            <a:ext cx="1521446" cy="0"/>
          </a:xfrm>
          <a:prstGeom prst="line">
            <a:avLst/>
          </a:prstGeom>
          <a:ln w="25400">
            <a:solidFill>
              <a:srgbClr val="000000"/>
            </a:solidFill>
          </a:ln>
        </p:spPr>
        <p:txBody>
          <a:bodyPr lIns="45719" rIns="45719"/>
          <a:lstStyle/>
          <a:p>
            <a:pPr algn="just"/>
            <a:endParaRPr/>
          </a:p>
        </p:txBody>
      </p:sp>
      <p:grpSp>
        <p:nvGrpSpPr>
          <p:cNvPr id="7" name="Content Placeholder 2">
            <a:extLst>
              <a:ext uri="{FF2B5EF4-FFF2-40B4-BE49-F238E27FC236}">
                <a16:creationId xmlns:a16="http://schemas.microsoft.com/office/drawing/2014/main" id="{3203C5AA-DFE3-9608-22C2-B009D4F56815}"/>
              </a:ext>
            </a:extLst>
          </p:cNvPr>
          <p:cNvGrpSpPr/>
          <p:nvPr/>
        </p:nvGrpSpPr>
        <p:grpSpPr>
          <a:xfrm>
            <a:off x="902875" y="5285750"/>
            <a:ext cx="7985539" cy="1131080"/>
            <a:chOff x="0" y="1407922"/>
            <a:chExt cx="8145000" cy="2870770"/>
          </a:xfrm>
          <a:solidFill>
            <a:srgbClr val="E1D2C5"/>
          </a:solidFill>
        </p:grpSpPr>
        <p:sp>
          <p:nvSpPr>
            <p:cNvPr id="3" name="Easily discovered – usually still present on the media in its original format">
              <a:extLst>
                <a:ext uri="{FF2B5EF4-FFF2-40B4-BE49-F238E27FC236}">
                  <a16:creationId xmlns:a16="http://schemas.microsoft.com/office/drawing/2014/main" id="{7E072EDA-0A22-D94B-3831-10D8D69BF0AD}"/>
                </a:ext>
              </a:extLst>
            </p:cNvPr>
            <p:cNvSpPr txBox="1"/>
            <p:nvPr/>
          </p:nvSpPr>
          <p:spPr>
            <a:xfrm>
              <a:off x="0" y="1407922"/>
              <a:ext cx="1800001" cy="1230329"/>
            </a:xfrm>
            <a:prstGeom prst="rect">
              <a:avLst/>
            </a:prstGeom>
            <a:grp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0" tIns="0" rIns="0" bIns="0" numCol="1" anchor="t">
              <a:spAutoFit/>
            </a:bodyPr>
            <a:lstStyle>
              <a:lvl1pPr algn="just" defTabSz="488950">
                <a:spcBef>
                  <a:spcPts val="400"/>
                </a:spcBef>
                <a:defRPr sz="1100">
                  <a:solidFill>
                    <a:srgbClr val="000000"/>
                  </a:solidFill>
                </a:defRPr>
              </a:lvl1pPr>
            </a:lstStyle>
            <a:p>
              <a:r>
                <a:rPr sz="1050"/>
                <a:t>Easily discovered – usually still present on the media in its original format</a:t>
              </a:r>
            </a:p>
          </p:txBody>
        </p:sp>
        <p:sp>
          <p:nvSpPr>
            <p:cNvPr id="4" name="Deliberately concealed – it may be hidden within other files, in non-partitioned areas; file extensions may have been changed.  Often users want to conceal the identity of the file or prevent others from accessing or seeing it">
              <a:extLst>
                <a:ext uri="{FF2B5EF4-FFF2-40B4-BE49-F238E27FC236}">
                  <a16:creationId xmlns:a16="http://schemas.microsoft.com/office/drawing/2014/main" id="{F4EC7DAB-0136-480B-3014-85A88884BEAD}"/>
                </a:ext>
              </a:extLst>
            </p:cNvPr>
            <p:cNvSpPr txBox="1"/>
            <p:nvPr/>
          </p:nvSpPr>
          <p:spPr>
            <a:xfrm>
              <a:off x="2009929" y="1407922"/>
              <a:ext cx="1905071" cy="2870770"/>
            </a:xfrm>
            <a:prstGeom prst="rect">
              <a:avLst/>
            </a:prstGeom>
            <a:grp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0" tIns="0" rIns="0" bIns="0" numCol="1" anchor="t">
              <a:spAutoFit/>
            </a:bodyPr>
            <a:lstStyle>
              <a:lvl1pPr algn="just" defTabSz="488950">
                <a:spcBef>
                  <a:spcPts val="400"/>
                </a:spcBef>
                <a:defRPr sz="1100">
                  <a:solidFill>
                    <a:srgbClr val="000000"/>
                  </a:solidFill>
                </a:defRPr>
              </a:lvl1pPr>
            </a:lstStyle>
            <a:p>
              <a:r>
                <a:rPr sz="1050"/>
                <a:t>Deliberately concealed – it may be hidden within other files, in non-partitioned areas; file extensions may have been changed.  Often users want to conceal the identity of the file or prevent others from accessing or seeing it</a:t>
              </a:r>
            </a:p>
          </p:txBody>
        </p:sp>
        <p:sp>
          <p:nvSpPr>
            <p:cNvPr id="5" name="Deleted - Information that the user has deleted through normal use or deliberately.  The file may still be present on the disk in its full presentation or may only show partial information. Even partial information that has been forensically recovered ha">
              <a:extLst>
                <a:ext uri="{FF2B5EF4-FFF2-40B4-BE49-F238E27FC236}">
                  <a16:creationId xmlns:a16="http://schemas.microsoft.com/office/drawing/2014/main" id="{CDC88E47-51EB-FACB-01A2-56E16026AED0}"/>
                </a:ext>
              </a:extLst>
            </p:cNvPr>
            <p:cNvSpPr txBox="1"/>
            <p:nvPr/>
          </p:nvSpPr>
          <p:spPr>
            <a:xfrm>
              <a:off x="4229998" y="1407922"/>
              <a:ext cx="1800001" cy="1230330"/>
            </a:xfrm>
            <a:prstGeom prst="rect">
              <a:avLst/>
            </a:prstGeom>
            <a:grp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0" tIns="0" rIns="0" bIns="0" numCol="1" anchor="t">
              <a:spAutoFit/>
            </a:bodyPr>
            <a:lstStyle>
              <a:lvl1pPr algn="just" defTabSz="488950">
                <a:spcBef>
                  <a:spcPts val="400"/>
                </a:spcBef>
                <a:defRPr sz="1100">
                  <a:solidFill>
                    <a:srgbClr val="000000"/>
                  </a:solidFill>
                </a:defRPr>
              </a:lvl1pPr>
            </a:lstStyle>
            <a:p>
              <a:r>
                <a:rPr sz="1050" dirty="0"/>
                <a:t>Deleted - Information that the user has deleted through normal use or deliberately.  </a:t>
              </a:r>
            </a:p>
          </p:txBody>
        </p:sp>
        <p:sp>
          <p:nvSpPr>
            <p:cNvPr id="6" name="Inaccessible – Data on new technologies (drones, cloud, distributed ledgers) and devices may present challenges to investigators, where usual methods, techniques and forensic software may not have the capability to retrieve data inline with current pract">
              <a:extLst>
                <a:ext uri="{FF2B5EF4-FFF2-40B4-BE49-F238E27FC236}">
                  <a16:creationId xmlns:a16="http://schemas.microsoft.com/office/drawing/2014/main" id="{00F9777B-6752-489B-407B-DD1A8CA6DD34}"/>
                </a:ext>
              </a:extLst>
            </p:cNvPr>
            <p:cNvSpPr txBox="1"/>
            <p:nvPr/>
          </p:nvSpPr>
          <p:spPr>
            <a:xfrm>
              <a:off x="6344999" y="1407922"/>
              <a:ext cx="1800001" cy="1230330"/>
            </a:xfrm>
            <a:prstGeom prst="rect">
              <a:avLst/>
            </a:prstGeom>
            <a:grp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0" tIns="0" rIns="0" bIns="0" numCol="1" anchor="t">
              <a:spAutoFit/>
            </a:bodyPr>
            <a:lstStyle/>
            <a:p>
              <a:pPr algn="just" defTabSz="488950">
                <a:spcBef>
                  <a:spcPts val="400"/>
                </a:spcBef>
                <a:defRPr sz="1100">
                  <a:solidFill>
                    <a:srgbClr val="000000"/>
                  </a:solidFill>
                </a:defRPr>
              </a:pPr>
              <a:r>
                <a:rPr sz="1050" dirty="0"/>
                <a:t>Inaccessible – Data on new technologies (drones, cloud, distributed ledgers) and devices</a:t>
              </a:r>
            </a:p>
          </p:txBody>
        </p:sp>
      </p:grpSp>
      <p:sp>
        <p:nvSpPr>
          <p:cNvPr id="9" name="TextBox 8">
            <a:extLst>
              <a:ext uri="{FF2B5EF4-FFF2-40B4-BE49-F238E27FC236}">
                <a16:creationId xmlns:a16="http://schemas.microsoft.com/office/drawing/2014/main" id="{4264F992-C0AD-DF5B-79D6-A6EB4C657B73}"/>
              </a:ext>
            </a:extLst>
          </p:cNvPr>
          <p:cNvSpPr txBox="1"/>
          <p:nvPr/>
        </p:nvSpPr>
        <p:spPr>
          <a:xfrm>
            <a:off x="212931" y="4871458"/>
            <a:ext cx="778633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2400" b="1" dirty="0">
                <a:solidFill>
                  <a:schemeClr val="accent5">
                    <a:lumMod val="75000"/>
                  </a:schemeClr>
                </a:solidFill>
              </a:rPr>
              <a:t>States that data can be in</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chemeClr val="accent6"/>
              </a:solidFill>
              <a:effectLst/>
              <a:uFillTx/>
              <a:latin typeface="Arial"/>
              <a:ea typeface="Arial"/>
              <a:cs typeface="Arial"/>
              <a:sym typeface="Arial"/>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trips(down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6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8" fill="hold" display="0">
                  <p:stCondLst>
                    <p:cond delay="indefinite"/>
                  </p:stCondLst>
                </p:cTn>
                <p:tgtEl>
                  <p:spTgt spid="863"/>
                </p:tgtEl>
              </p:cMediaNode>
            </p:audio>
          </p:childTnLst>
        </p:cTn>
      </p:par>
    </p:tnLst>
    <p:bldLst>
      <p:bldP spid="852" grpId="0" animBg="1"/>
      <p:bldP spid="864" grpId="0" animBg="1"/>
      <p:bldP spid="865"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Title 1"/>
          <p:cNvSpPr txBox="1">
            <a:spLocks noGrp="1"/>
          </p:cNvSpPr>
          <p:nvPr>
            <p:ph type="title"/>
          </p:nvPr>
        </p:nvSpPr>
        <p:spPr>
          <a:xfrm>
            <a:off x="224369" y="65780"/>
            <a:ext cx="8208961" cy="1152351"/>
          </a:xfrm>
          <a:prstGeom prst="rect">
            <a:avLst/>
          </a:prstGeom>
        </p:spPr>
        <p:txBody>
          <a:bodyPr/>
          <a:lstStyle/>
          <a:p>
            <a:pPr>
              <a:defRPr sz="2800" b="1"/>
            </a:pPr>
            <a:r>
              <a:t>What should you be thinking of?</a:t>
            </a:r>
            <a:br/>
            <a:endParaRPr/>
          </a:p>
        </p:txBody>
      </p:sp>
      <p:sp>
        <p:nvSpPr>
          <p:cNvPr id="835" name="Content Placeholder 2"/>
          <p:cNvSpPr txBox="1">
            <a:spLocks noGrp="1"/>
          </p:cNvSpPr>
          <p:nvPr>
            <p:ph type="body" sz="half" idx="1"/>
          </p:nvPr>
        </p:nvSpPr>
        <p:spPr>
          <a:xfrm>
            <a:off x="684213" y="1196975"/>
            <a:ext cx="3833814" cy="5130800"/>
          </a:xfrm>
          <a:prstGeom prst="rect">
            <a:avLst/>
          </a:prstGeom>
        </p:spPr>
        <p:txBody>
          <a:bodyPr/>
          <a:lstStyle/>
          <a:p>
            <a:pPr>
              <a:defRPr sz="1500"/>
            </a:pPr>
            <a:endParaRPr dirty="0"/>
          </a:p>
          <a:p>
            <a:pPr marL="574675" lvl="2" indent="-179387">
              <a:lnSpc>
                <a:spcPct val="100000"/>
              </a:lnSpc>
              <a:spcBef>
                <a:spcPts val="500"/>
              </a:spcBef>
              <a:buClr>
                <a:schemeClr val="accent5"/>
              </a:buClr>
              <a:defRPr sz="1500"/>
            </a:pPr>
            <a:r>
              <a:rPr dirty="0"/>
              <a:t>The type of investigation you are carrying out will often dictate type of HW/SW/media/devices that you may come across and should be aware of.</a:t>
            </a:r>
            <a:endParaRPr sz="2000" dirty="0">
              <a:solidFill>
                <a:schemeClr val="accent6"/>
              </a:solidFill>
            </a:endParaRPr>
          </a:p>
          <a:p>
            <a:pPr marL="574675" lvl="2" indent="-179387">
              <a:lnSpc>
                <a:spcPct val="100000"/>
              </a:lnSpc>
              <a:spcBef>
                <a:spcPts val="500"/>
              </a:spcBef>
              <a:buClr>
                <a:schemeClr val="accent5"/>
              </a:buClr>
              <a:defRPr sz="1500"/>
            </a:pPr>
            <a:r>
              <a:rPr dirty="0"/>
              <a:t>Business issues</a:t>
            </a:r>
            <a:endParaRPr sz="2000" dirty="0">
              <a:solidFill>
                <a:schemeClr val="accent6"/>
              </a:solidFill>
            </a:endParaRPr>
          </a:p>
          <a:p>
            <a:pPr marL="790575" lvl="3" indent="-215900">
              <a:lnSpc>
                <a:spcPct val="100000"/>
              </a:lnSpc>
              <a:spcBef>
                <a:spcPts val="500"/>
              </a:spcBef>
              <a:buClr>
                <a:schemeClr val="accent5"/>
              </a:buClr>
              <a:defRPr sz="1500"/>
            </a:pPr>
            <a:r>
              <a:rPr dirty="0"/>
              <a:t>telephony systems</a:t>
            </a:r>
            <a:endParaRPr sz="2000" dirty="0">
              <a:solidFill>
                <a:schemeClr val="accent6"/>
              </a:solidFill>
            </a:endParaRPr>
          </a:p>
          <a:p>
            <a:pPr marL="790575" lvl="3" indent="-215900">
              <a:lnSpc>
                <a:spcPct val="100000"/>
              </a:lnSpc>
              <a:spcBef>
                <a:spcPts val="500"/>
              </a:spcBef>
              <a:buClr>
                <a:schemeClr val="accent5"/>
              </a:buClr>
              <a:defRPr sz="1500"/>
            </a:pPr>
            <a:r>
              <a:rPr dirty="0"/>
              <a:t>printers</a:t>
            </a:r>
            <a:endParaRPr sz="2000" dirty="0">
              <a:solidFill>
                <a:schemeClr val="accent6"/>
              </a:solidFill>
            </a:endParaRPr>
          </a:p>
          <a:p>
            <a:pPr marL="790575" lvl="3" indent="-215900">
              <a:lnSpc>
                <a:spcPct val="100000"/>
              </a:lnSpc>
              <a:spcBef>
                <a:spcPts val="500"/>
              </a:spcBef>
              <a:buClr>
                <a:schemeClr val="accent5"/>
              </a:buClr>
              <a:defRPr sz="1500"/>
            </a:pPr>
            <a:r>
              <a:rPr dirty="0"/>
              <a:t>fax machines</a:t>
            </a:r>
            <a:endParaRPr sz="2000" dirty="0">
              <a:solidFill>
                <a:schemeClr val="accent6"/>
              </a:solidFill>
            </a:endParaRPr>
          </a:p>
          <a:p>
            <a:pPr marL="790575" lvl="3" indent="-215900">
              <a:lnSpc>
                <a:spcPct val="100000"/>
              </a:lnSpc>
              <a:spcBef>
                <a:spcPts val="500"/>
              </a:spcBef>
              <a:buClr>
                <a:schemeClr val="accent5"/>
              </a:buClr>
              <a:defRPr sz="1500"/>
            </a:pPr>
            <a:r>
              <a:rPr dirty="0"/>
              <a:t>Servers</a:t>
            </a:r>
            <a:endParaRPr sz="2000" dirty="0">
              <a:solidFill>
                <a:schemeClr val="accent6"/>
              </a:solidFill>
            </a:endParaRPr>
          </a:p>
          <a:p>
            <a:pPr marL="790575" lvl="3" indent="-215900">
              <a:lnSpc>
                <a:spcPct val="100000"/>
              </a:lnSpc>
              <a:spcBef>
                <a:spcPts val="500"/>
              </a:spcBef>
              <a:buClr>
                <a:schemeClr val="accent5"/>
              </a:buClr>
              <a:defRPr sz="1500"/>
            </a:pPr>
            <a:r>
              <a:rPr dirty="0"/>
              <a:t>Business mobiles</a:t>
            </a:r>
            <a:endParaRPr sz="2000" dirty="0">
              <a:solidFill>
                <a:schemeClr val="accent6"/>
              </a:solidFill>
            </a:endParaRPr>
          </a:p>
          <a:p>
            <a:pPr marL="790575" lvl="3" indent="-215900">
              <a:lnSpc>
                <a:spcPct val="100000"/>
              </a:lnSpc>
              <a:spcBef>
                <a:spcPts val="500"/>
              </a:spcBef>
              <a:buClr>
                <a:schemeClr val="accent5"/>
              </a:buClr>
              <a:defRPr sz="1500"/>
            </a:pPr>
            <a:r>
              <a:rPr dirty="0"/>
              <a:t>Offsite storage locations</a:t>
            </a:r>
            <a:endParaRPr sz="2000" dirty="0">
              <a:solidFill>
                <a:schemeClr val="accent6"/>
              </a:solidFill>
            </a:endParaRPr>
          </a:p>
          <a:p>
            <a:pPr marL="790575" lvl="3" indent="-215900">
              <a:lnSpc>
                <a:spcPct val="100000"/>
              </a:lnSpc>
              <a:spcBef>
                <a:spcPts val="500"/>
              </a:spcBef>
              <a:buClr>
                <a:schemeClr val="accent5"/>
              </a:buClr>
              <a:defRPr sz="1500"/>
            </a:pPr>
            <a:r>
              <a:rPr dirty="0"/>
              <a:t>routers</a:t>
            </a:r>
            <a:endParaRPr sz="2000" dirty="0">
              <a:solidFill>
                <a:schemeClr val="accent6"/>
              </a:solidFill>
            </a:endParaRPr>
          </a:p>
          <a:p>
            <a:pPr marL="790575" lvl="3" indent="-215900">
              <a:lnSpc>
                <a:spcPct val="100000"/>
              </a:lnSpc>
              <a:spcBef>
                <a:spcPts val="500"/>
              </a:spcBef>
              <a:buClr>
                <a:schemeClr val="accent5"/>
              </a:buClr>
              <a:defRPr sz="1500"/>
            </a:pPr>
            <a:r>
              <a:rPr dirty="0"/>
              <a:t>any others?</a:t>
            </a:r>
            <a:endParaRPr sz="2000" dirty="0">
              <a:solidFill>
                <a:schemeClr val="accent6"/>
              </a:solidFill>
            </a:endParaRPr>
          </a:p>
          <a:p>
            <a:pPr marL="574675" lvl="2" indent="-179387">
              <a:lnSpc>
                <a:spcPct val="100000"/>
              </a:lnSpc>
              <a:spcBef>
                <a:spcPts val="500"/>
              </a:spcBef>
              <a:buClr>
                <a:schemeClr val="accent5"/>
              </a:buClr>
              <a:defRPr sz="1500"/>
            </a:pPr>
            <a:r>
              <a:rPr dirty="0"/>
              <a:t>Think what you expect individuals to have?</a:t>
            </a:r>
            <a:endParaRPr sz="2000" dirty="0">
              <a:solidFill>
                <a:schemeClr val="accent6"/>
              </a:solidFill>
            </a:endParaRPr>
          </a:p>
          <a:p>
            <a:pPr marL="574675" lvl="2" indent="-179387">
              <a:lnSpc>
                <a:spcPct val="100000"/>
              </a:lnSpc>
              <a:spcBef>
                <a:spcPts val="500"/>
              </a:spcBef>
              <a:buClr>
                <a:schemeClr val="accent5"/>
              </a:buClr>
              <a:defRPr sz="1500"/>
            </a:pPr>
            <a:r>
              <a:rPr dirty="0"/>
              <a:t>Do not let bias effect your decisions</a:t>
            </a:r>
          </a:p>
        </p:txBody>
      </p:sp>
      <p:pic>
        <p:nvPicPr>
          <p:cNvPr id="836" name="Picture 3" descr="Picture 3"/>
          <p:cNvPicPr>
            <a:picLocks noChangeAspect="1"/>
          </p:cNvPicPr>
          <p:nvPr/>
        </p:nvPicPr>
        <p:blipFill>
          <a:blip r:embed="rId4"/>
          <a:stretch>
            <a:fillRect/>
          </a:stretch>
        </p:blipFill>
        <p:spPr>
          <a:xfrm>
            <a:off x="6301004" y="168173"/>
            <a:ext cx="2544231" cy="1831846"/>
          </a:xfrm>
          <a:prstGeom prst="rect">
            <a:avLst/>
          </a:prstGeom>
          <a:ln w="3175">
            <a:solidFill>
              <a:srgbClr val="EFEFEF"/>
            </a:solidFill>
          </a:ln>
          <a:effectLst>
            <a:outerShdw blurRad="50800" dist="38100" dir="2700000" rotWithShape="0">
              <a:schemeClr val="accent2">
                <a:alpha val="40000"/>
              </a:schemeClr>
            </a:outerShdw>
          </a:effectLst>
        </p:spPr>
      </p:pic>
      <p:sp>
        <p:nvSpPr>
          <p:cNvPr id="837" name="Slide Number Placeholder 5"/>
          <p:cNvSpPr txBox="1">
            <a:spLocks noGrp="1"/>
          </p:cNvSpPr>
          <p:nvPr>
            <p:ph type="sldNum" sz="quarter" idx="2"/>
          </p:nvPr>
        </p:nvSpPr>
        <p:spPr>
          <a:xfrm>
            <a:off x="8734450" y="6471139"/>
            <a:ext cx="153964" cy="1355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lvl1pPr>
          </a:lstStyle>
          <a:p>
            <a:fld id="{86CB4B4D-7CA3-9044-876B-883B54F8677D}" type="slidenum">
              <a:t>4</a:t>
            </a:fld>
            <a:endParaRPr/>
          </a:p>
        </p:txBody>
      </p:sp>
      <p:pic>
        <p:nvPicPr>
          <p:cNvPr id="838" name="Picture 6" descr="Picture 6"/>
          <p:cNvPicPr>
            <a:picLocks noChangeAspect="1"/>
          </p:cNvPicPr>
          <p:nvPr/>
        </p:nvPicPr>
        <p:blipFill>
          <a:blip r:embed="rId5"/>
          <a:stretch>
            <a:fillRect/>
          </a:stretch>
        </p:blipFill>
        <p:spPr>
          <a:xfrm>
            <a:off x="3377859" y="2610024"/>
            <a:ext cx="1575481" cy="1152351"/>
          </a:xfrm>
          <a:prstGeom prst="rect">
            <a:avLst/>
          </a:prstGeom>
          <a:ln w="12700">
            <a:miter lim="400000"/>
          </a:ln>
        </p:spPr>
      </p:pic>
      <p:pic>
        <p:nvPicPr>
          <p:cNvPr id="839" name="Audio Recording 1 Oct 2020 at 13:42:11" descr="Audio Recording 1 Oct 2020 at 13:42:11"/>
          <p:cNvPicPr>
            <a:picLocks/>
          </p:cNvPicPr>
          <p:nvPr>
            <a:audioFile r:link="rId2"/>
            <p:extLst>
              <p:ext uri="{DAA4B4D4-6D71-4841-9C94-3DE7FCFB9230}">
                <p14:media xmlns:p14="http://schemas.microsoft.com/office/powerpoint/2010/main" r:embed="rId1"/>
              </p:ext>
            </p:extLst>
          </p:nvPr>
        </p:nvPicPr>
        <p:blipFill>
          <a:blip r:embed="rId6"/>
          <a:stretch>
            <a:fillRect/>
          </a:stretch>
        </p:blipFill>
        <p:spPr>
          <a:xfrm>
            <a:off x="4165600" y="3022600"/>
            <a:ext cx="1" cy="1"/>
          </a:xfrm>
          <a:prstGeom prst="rect">
            <a:avLst/>
          </a:prstGeom>
          <a:ln w="12700">
            <a:miter lim="400000"/>
          </a:ln>
        </p:spPr>
      </p:pic>
      <p:grpSp>
        <p:nvGrpSpPr>
          <p:cNvPr id="52" name="Content Placeholder 2">
            <a:extLst>
              <a:ext uri="{FF2B5EF4-FFF2-40B4-BE49-F238E27FC236}">
                <a16:creationId xmlns:a16="http://schemas.microsoft.com/office/drawing/2014/main" id="{4FB7DAA2-686E-62B0-01A5-22F1B901852D}"/>
              </a:ext>
            </a:extLst>
          </p:cNvPr>
          <p:cNvGrpSpPr/>
          <p:nvPr/>
        </p:nvGrpSpPr>
        <p:grpSpPr>
          <a:xfrm>
            <a:off x="5537614" y="1915581"/>
            <a:ext cx="3125596" cy="4029181"/>
            <a:chOff x="0" y="0"/>
            <a:chExt cx="3833813" cy="5068440"/>
          </a:xfrm>
        </p:grpSpPr>
        <p:sp>
          <p:nvSpPr>
            <p:cNvPr id="28" name="Rectangle">
              <a:extLst>
                <a:ext uri="{FF2B5EF4-FFF2-40B4-BE49-F238E27FC236}">
                  <a16:creationId xmlns:a16="http://schemas.microsoft.com/office/drawing/2014/main" id="{3EFF37C2-7B79-E5F4-D02C-45299B6A62CE}"/>
                </a:ext>
              </a:extLst>
            </p:cNvPr>
            <p:cNvSpPr/>
            <p:nvPr/>
          </p:nvSpPr>
          <p:spPr>
            <a:xfrm>
              <a:off x="0" y="280441"/>
              <a:ext cx="3833813" cy="478801"/>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29" name="Group">
              <a:extLst>
                <a:ext uri="{FF2B5EF4-FFF2-40B4-BE49-F238E27FC236}">
                  <a16:creationId xmlns:a16="http://schemas.microsoft.com/office/drawing/2014/main" id="{D71D4082-BB7C-F8A7-B456-63999993C6DF}"/>
                </a:ext>
              </a:extLst>
            </p:cNvPr>
            <p:cNvGrpSpPr/>
            <p:nvPr/>
          </p:nvGrpSpPr>
          <p:grpSpPr>
            <a:xfrm>
              <a:off x="191690" y="0"/>
              <a:ext cx="2683670" cy="560882"/>
              <a:chOff x="0" y="0"/>
              <a:chExt cx="2683668" cy="560881"/>
            </a:xfrm>
          </p:grpSpPr>
          <p:sp>
            <p:nvSpPr>
              <p:cNvPr id="50" name="Rounded Rectangle">
                <a:extLst>
                  <a:ext uri="{FF2B5EF4-FFF2-40B4-BE49-F238E27FC236}">
                    <a16:creationId xmlns:a16="http://schemas.microsoft.com/office/drawing/2014/main" id="{C8D3B757-23B5-48DD-20C8-77696794B0A8}"/>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51" name="Traditional">
                <a:extLst>
                  <a:ext uri="{FF2B5EF4-FFF2-40B4-BE49-F238E27FC236}">
                    <a16:creationId xmlns:a16="http://schemas.microsoft.com/office/drawing/2014/main" id="{3A1E5D9D-891D-DBF5-FE83-1F225E777B69}"/>
                  </a:ext>
                </a:extLst>
              </p:cNvPr>
              <p:cNvSpPr txBox="1"/>
              <p:nvPr/>
            </p:nvSpPr>
            <p:spPr>
              <a:xfrm>
                <a:off x="128816" y="106217"/>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dirty="0">
                    <a:solidFill>
                      <a:schemeClr val="bg1"/>
                    </a:solidFill>
                  </a:rPr>
                  <a:t>Traditional </a:t>
                </a:r>
              </a:p>
            </p:txBody>
          </p:sp>
        </p:grpSp>
        <p:sp>
          <p:nvSpPr>
            <p:cNvPr id="30" name="Rectangle">
              <a:extLst>
                <a:ext uri="{FF2B5EF4-FFF2-40B4-BE49-F238E27FC236}">
                  <a16:creationId xmlns:a16="http://schemas.microsoft.com/office/drawing/2014/main" id="{676D1DA6-2EC9-6E58-CE4D-D4F0A2899091}"/>
                </a:ext>
              </a:extLst>
            </p:cNvPr>
            <p:cNvSpPr/>
            <p:nvPr/>
          </p:nvSpPr>
          <p:spPr>
            <a:xfrm>
              <a:off x="0" y="1142280"/>
              <a:ext cx="3833813" cy="478801"/>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31" name="Group">
              <a:extLst>
                <a:ext uri="{FF2B5EF4-FFF2-40B4-BE49-F238E27FC236}">
                  <a16:creationId xmlns:a16="http://schemas.microsoft.com/office/drawing/2014/main" id="{DA12A458-93EE-2ABA-DF06-515E3BBF0A48}"/>
                </a:ext>
              </a:extLst>
            </p:cNvPr>
            <p:cNvGrpSpPr/>
            <p:nvPr/>
          </p:nvGrpSpPr>
          <p:grpSpPr>
            <a:xfrm>
              <a:off x="191690" y="861840"/>
              <a:ext cx="2683670" cy="560883"/>
              <a:chOff x="0" y="0"/>
              <a:chExt cx="2683668" cy="560881"/>
            </a:xfrm>
          </p:grpSpPr>
          <p:sp>
            <p:nvSpPr>
              <p:cNvPr id="48" name="Rounded Rectangle">
                <a:extLst>
                  <a:ext uri="{FF2B5EF4-FFF2-40B4-BE49-F238E27FC236}">
                    <a16:creationId xmlns:a16="http://schemas.microsoft.com/office/drawing/2014/main" id="{23AA1FED-54FA-843F-4E99-2CC1FB0B9151}"/>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49" name="Networks">
                <a:extLst>
                  <a:ext uri="{FF2B5EF4-FFF2-40B4-BE49-F238E27FC236}">
                    <a16:creationId xmlns:a16="http://schemas.microsoft.com/office/drawing/2014/main" id="{06AA7360-2396-66C2-B700-BAA8A3F586EE}"/>
                  </a:ext>
                </a:extLst>
              </p:cNvPr>
              <p:cNvSpPr txBox="1"/>
              <p:nvPr/>
            </p:nvSpPr>
            <p:spPr>
              <a:xfrm>
                <a:off x="128816" y="106218"/>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dirty="0">
                    <a:solidFill>
                      <a:schemeClr val="bg1"/>
                    </a:solidFill>
                  </a:rPr>
                  <a:t>Networks </a:t>
                </a:r>
              </a:p>
            </p:txBody>
          </p:sp>
        </p:grpSp>
        <p:sp>
          <p:nvSpPr>
            <p:cNvPr id="32" name="Rectangle">
              <a:extLst>
                <a:ext uri="{FF2B5EF4-FFF2-40B4-BE49-F238E27FC236}">
                  <a16:creationId xmlns:a16="http://schemas.microsoft.com/office/drawing/2014/main" id="{8D36D261-A961-43E7-DB3B-43D091EF252B}"/>
                </a:ext>
              </a:extLst>
            </p:cNvPr>
            <p:cNvSpPr/>
            <p:nvPr/>
          </p:nvSpPr>
          <p:spPr>
            <a:xfrm>
              <a:off x="0" y="2004121"/>
              <a:ext cx="3833813" cy="478801"/>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33" name="Group">
              <a:extLst>
                <a:ext uri="{FF2B5EF4-FFF2-40B4-BE49-F238E27FC236}">
                  <a16:creationId xmlns:a16="http://schemas.microsoft.com/office/drawing/2014/main" id="{5818CC96-C910-8335-4D21-E0D0C6AC916F}"/>
                </a:ext>
              </a:extLst>
            </p:cNvPr>
            <p:cNvGrpSpPr/>
            <p:nvPr/>
          </p:nvGrpSpPr>
          <p:grpSpPr>
            <a:xfrm>
              <a:off x="191690" y="1723681"/>
              <a:ext cx="2683670" cy="560882"/>
              <a:chOff x="0" y="0"/>
              <a:chExt cx="2683668" cy="560881"/>
            </a:xfrm>
          </p:grpSpPr>
          <p:sp>
            <p:nvSpPr>
              <p:cNvPr id="46" name="Rounded Rectangle">
                <a:extLst>
                  <a:ext uri="{FF2B5EF4-FFF2-40B4-BE49-F238E27FC236}">
                    <a16:creationId xmlns:a16="http://schemas.microsoft.com/office/drawing/2014/main" id="{F8255A88-BA1E-33FA-FA2D-440C1C1C6E9A}"/>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47" name="Cloud">
                <a:extLst>
                  <a:ext uri="{FF2B5EF4-FFF2-40B4-BE49-F238E27FC236}">
                    <a16:creationId xmlns:a16="http://schemas.microsoft.com/office/drawing/2014/main" id="{78ADB71C-1FB2-8EE1-707F-24C9B6AF098D}"/>
                  </a:ext>
                </a:extLst>
              </p:cNvPr>
              <p:cNvSpPr txBox="1"/>
              <p:nvPr/>
            </p:nvSpPr>
            <p:spPr>
              <a:xfrm>
                <a:off x="128816" y="106218"/>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a:solidFill>
                      <a:schemeClr val="bg1"/>
                    </a:solidFill>
                  </a:rPr>
                  <a:t>Cloud</a:t>
                </a:r>
              </a:p>
            </p:txBody>
          </p:sp>
        </p:grpSp>
        <p:sp>
          <p:nvSpPr>
            <p:cNvPr id="34" name="Rectangle">
              <a:extLst>
                <a:ext uri="{FF2B5EF4-FFF2-40B4-BE49-F238E27FC236}">
                  <a16:creationId xmlns:a16="http://schemas.microsoft.com/office/drawing/2014/main" id="{445CC61C-F585-DE6F-44E6-FA8EA1FA5CE0}"/>
                </a:ext>
              </a:extLst>
            </p:cNvPr>
            <p:cNvSpPr/>
            <p:nvPr/>
          </p:nvSpPr>
          <p:spPr>
            <a:xfrm>
              <a:off x="0" y="2865961"/>
              <a:ext cx="3833813" cy="478801"/>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35" name="Group">
              <a:extLst>
                <a:ext uri="{FF2B5EF4-FFF2-40B4-BE49-F238E27FC236}">
                  <a16:creationId xmlns:a16="http://schemas.microsoft.com/office/drawing/2014/main" id="{2AE8E7B7-B305-28CA-DA61-F91C3AFE8DBC}"/>
                </a:ext>
              </a:extLst>
            </p:cNvPr>
            <p:cNvGrpSpPr/>
            <p:nvPr/>
          </p:nvGrpSpPr>
          <p:grpSpPr>
            <a:xfrm>
              <a:off x="191690" y="2585521"/>
              <a:ext cx="2683670" cy="560882"/>
              <a:chOff x="0" y="0"/>
              <a:chExt cx="2683668" cy="560881"/>
            </a:xfrm>
          </p:grpSpPr>
          <p:sp>
            <p:nvSpPr>
              <p:cNvPr id="44" name="Rounded Rectangle">
                <a:extLst>
                  <a:ext uri="{FF2B5EF4-FFF2-40B4-BE49-F238E27FC236}">
                    <a16:creationId xmlns:a16="http://schemas.microsoft.com/office/drawing/2014/main" id="{7BB4EA7A-C9CF-2258-EC41-B6DFC5007F1A}"/>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45" name="Mobile">
                <a:extLst>
                  <a:ext uri="{FF2B5EF4-FFF2-40B4-BE49-F238E27FC236}">
                    <a16:creationId xmlns:a16="http://schemas.microsoft.com/office/drawing/2014/main" id="{81DB275D-F9C4-E317-7AE8-EB2A171664BF}"/>
                  </a:ext>
                </a:extLst>
              </p:cNvPr>
              <p:cNvSpPr txBox="1"/>
              <p:nvPr/>
            </p:nvSpPr>
            <p:spPr>
              <a:xfrm>
                <a:off x="128816" y="106218"/>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a:solidFill>
                      <a:schemeClr val="bg1"/>
                    </a:solidFill>
                  </a:rPr>
                  <a:t>Mobile</a:t>
                </a:r>
              </a:p>
            </p:txBody>
          </p:sp>
        </p:grpSp>
        <p:sp>
          <p:nvSpPr>
            <p:cNvPr id="36" name="Rectangle">
              <a:extLst>
                <a:ext uri="{FF2B5EF4-FFF2-40B4-BE49-F238E27FC236}">
                  <a16:creationId xmlns:a16="http://schemas.microsoft.com/office/drawing/2014/main" id="{936E851D-CFDE-E954-E09C-A7E23F41E047}"/>
                </a:ext>
              </a:extLst>
            </p:cNvPr>
            <p:cNvSpPr/>
            <p:nvPr/>
          </p:nvSpPr>
          <p:spPr>
            <a:xfrm>
              <a:off x="0" y="3727800"/>
              <a:ext cx="3833813" cy="478801"/>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37" name="Group">
              <a:extLst>
                <a:ext uri="{FF2B5EF4-FFF2-40B4-BE49-F238E27FC236}">
                  <a16:creationId xmlns:a16="http://schemas.microsoft.com/office/drawing/2014/main" id="{5221AA07-4B19-3E59-2A12-444B30326CF1}"/>
                </a:ext>
              </a:extLst>
            </p:cNvPr>
            <p:cNvGrpSpPr/>
            <p:nvPr/>
          </p:nvGrpSpPr>
          <p:grpSpPr>
            <a:xfrm>
              <a:off x="191690" y="3447360"/>
              <a:ext cx="2683670" cy="560882"/>
              <a:chOff x="0" y="0"/>
              <a:chExt cx="2683668" cy="560881"/>
            </a:xfrm>
          </p:grpSpPr>
          <p:sp>
            <p:nvSpPr>
              <p:cNvPr id="42" name="Rounded Rectangle">
                <a:extLst>
                  <a:ext uri="{FF2B5EF4-FFF2-40B4-BE49-F238E27FC236}">
                    <a16:creationId xmlns:a16="http://schemas.microsoft.com/office/drawing/2014/main" id="{052C28EC-F8CA-12B4-C6DE-07AC8E8F0205}"/>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43" name="IoT">
                <a:extLst>
                  <a:ext uri="{FF2B5EF4-FFF2-40B4-BE49-F238E27FC236}">
                    <a16:creationId xmlns:a16="http://schemas.microsoft.com/office/drawing/2014/main" id="{9211D712-94D4-42B7-3329-9C2DB8F17F09}"/>
                  </a:ext>
                </a:extLst>
              </p:cNvPr>
              <p:cNvSpPr txBox="1"/>
              <p:nvPr/>
            </p:nvSpPr>
            <p:spPr>
              <a:xfrm>
                <a:off x="128816" y="106218"/>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a:solidFill>
                      <a:schemeClr val="bg1"/>
                    </a:solidFill>
                  </a:rPr>
                  <a:t>IoT</a:t>
                </a:r>
              </a:p>
            </p:txBody>
          </p:sp>
        </p:grpSp>
        <p:sp>
          <p:nvSpPr>
            <p:cNvPr id="38" name="Rectangle">
              <a:extLst>
                <a:ext uri="{FF2B5EF4-FFF2-40B4-BE49-F238E27FC236}">
                  <a16:creationId xmlns:a16="http://schemas.microsoft.com/office/drawing/2014/main" id="{62677F81-815C-8AA2-FFA4-69243F1AFD65}"/>
                </a:ext>
              </a:extLst>
            </p:cNvPr>
            <p:cNvSpPr/>
            <p:nvPr/>
          </p:nvSpPr>
          <p:spPr>
            <a:xfrm>
              <a:off x="0" y="4589640"/>
              <a:ext cx="3833813" cy="478800"/>
            </a:xfrm>
            <a:prstGeom prst="rect">
              <a:avLst/>
            </a:prstGeom>
            <a:solidFill>
              <a:schemeClr val="accent4">
                <a:lumOff val="44000"/>
                <a:alpha val="90000"/>
              </a:schemeClr>
            </a:solidFill>
            <a:ln w="9525" cap="flat">
              <a:solidFill>
                <a:schemeClr val="accent6"/>
              </a:solidFill>
              <a:prstDash val="solid"/>
              <a:round/>
            </a:ln>
            <a:effectLst/>
          </p:spPr>
          <p:txBody>
            <a:bodyPr wrap="square" lIns="45719" tIns="45719" rIns="45719" bIns="45719" numCol="1"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a:lnSpc>
                  <a:spcPct val="90000"/>
                </a:lnSpc>
                <a:spcBef>
                  <a:spcPts val="1200"/>
                </a:spcBef>
                <a:defRPr sz="2400">
                  <a:solidFill>
                    <a:srgbClr val="000000"/>
                  </a:solidFill>
                </a:defRPr>
              </a:pPr>
              <a:endParaRPr>
                <a:solidFill>
                  <a:schemeClr val="bg1"/>
                </a:solidFill>
              </a:endParaRPr>
            </a:p>
          </p:txBody>
        </p:sp>
        <p:grpSp>
          <p:nvGrpSpPr>
            <p:cNvPr id="39" name="Group">
              <a:extLst>
                <a:ext uri="{FF2B5EF4-FFF2-40B4-BE49-F238E27FC236}">
                  <a16:creationId xmlns:a16="http://schemas.microsoft.com/office/drawing/2014/main" id="{FBB796C7-C44F-10C4-0ADC-FF1C050D99C8}"/>
                </a:ext>
              </a:extLst>
            </p:cNvPr>
            <p:cNvGrpSpPr/>
            <p:nvPr/>
          </p:nvGrpSpPr>
          <p:grpSpPr>
            <a:xfrm>
              <a:off x="191690" y="4309199"/>
              <a:ext cx="2683670" cy="560882"/>
              <a:chOff x="0" y="0"/>
              <a:chExt cx="2683668" cy="560881"/>
            </a:xfrm>
          </p:grpSpPr>
          <p:sp>
            <p:nvSpPr>
              <p:cNvPr id="40" name="Rounded Rectangle">
                <a:extLst>
                  <a:ext uri="{FF2B5EF4-FFF2-40B4-BE49-F238E27FC236}">
                    <a16:creationId xmlns:a16="http://schemas.microsoft.com/office/drawing/2014/main" id="{A5A43CD8-F215-34A9-838B-AF891EA9E3DF}"/>
                  </a:ext>
                </a:extLst>
              </p:cNvPr>
              <p:cNvSpPr/>
              <p:nvPr/>
            </p:nvSpPr>
            <p:spPr>
              <a:xfrm>
                <a:off x="0" y="0"/>
                <a:ext cx="2683668" cy="560881"/>
              </a:xfrm>
              <a:prstGeom prst="roundRect">
                <a:avLst>
                  <a:gd name="adj" fmla="val 16667"/>
                </a:avLst>
              </a:prstGeom>
              <a:gradFill flip="none" rotWithShape="1">
                <a:gsLst>
                  <a:gs pos="0">
                    <a:srgbClr val="515151"/>
                  </a:gs>
                  <a:gs pos="80000">
                    <a:srgbClr val="6A6A6A"/>
                  </a:gs>
                  <a:gs pos="100000">
                    <a:srgbClr val="6B6B6B"/>
                  </a:gs>
                </a:gsLst>
                <a:lin ang="16200000" scaled="0"/>
              </a:gradFill>
              <a:ln w="12700" cap="flat">
                <a:noFill/>
                <a:miter lim="400000"/>
              </a:ln>
              <a:effectLst>
                <a:outerShdw blurRad="38100" dist="23000" dir="5400000" rotWithShape="0">
                  <a:srgbClr val="000000">
                    <a:alpha val="35000"/>
                  </a:srgbClr>
                </a:outerShdw>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pPr algn="just" defTabSz="844550">
                  <a:lnSpc>
                    <a:spcPct val="90000"/>
                  </a:lnSpc>
                  <a:spcBef>
                    <a:spcPts val="1000"/>
                  </a:spcBef>
                  <a:defRPr sz="2400">
                    <a:solidFill>
                      <a:schemeClr val="accent4">
                        <a:lumOff val="44000"/>
                      </a:schemeClr>
                    </a:solidFill>
                  </a:defRPr>
                </a:pPr>
                <a:endParaRPr>
                  <a:solidFill>
                    <a:schemeClr val="bg1"/>
                  </a:solidFill>
                </a:endParaRPr>
              </a:p>
            </p:txBody>
          </p:sp>
          <p:sp>
            <p:nvSpPr>
              <p:cNvPr id="41" name="Dfaas">
                <a:extLst>
                  <a:ext uri="{FF2B5EF4-FFF2-40B4-BE49-F238E27FC236}">
                    <a16:creationId xmlns:a16="http://schemas.microsoft.com/office/drawing/2014/main" id="{E6CD095A-87DE-9106-1B81-83F768AF3FD8}"/>
                  </a:ext>
                </a:extLst>
              </p:cNvPr>
              <p:cNvSpPr txBox="1"/>
              <p:nvPr/>
            </p:nvSpPr>
            <p:spPr>
              <a:xfrm>
                <a:off x="128816" y="106218"/>
                <a:ext cx="2426037" cy="3484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0" tIns="0" rIns="0" bIns="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a:lstStyle>
              <a:p>
                <a:r>
                  <a:rPr>
                    <a:solidFill>
                      <a:schemeClr val="bg1"/>
                    </a:solidFill>
                  </a:rPr>
                  <a:t>Dfaas </a:t>
                </a:r>
              </a:p>
            </p:txBody>
          </p:sp>
        </p:grpSp>
      </p:grpSp>
      <p:sp>
        <p:nvSpPr>
          <p:cNvPr id="15" name="Tekstfelt 14">
            <a:extLst>
              <a:ext uri="{FF2B5EF4-FFF2-40B4-BE49-F238E27FC236}">
                <a16:creationId xmlns:a16="http://schemas.microsoft.com/office/drawing/2014/main" id="{186B3BFD-8117-4019-BB93-CF09B22C83F8}"/>
              </a:ext>
            </a:extLst>
          </p:cNvPr>
          <p:cNvSpPr txBox="1"/>
          <p:nvPr/>
        </p:nvSpPr>
        <p:spPr>
          <a:xfrm>
            <a:off x="2142839" y="4653830"/>
            <a:ext cx="3009073" cy="412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chorCtr="1">
            <a:spAutoFit/>
          </a:bodyPr>
          <a:lstStyle/>
          <a:p>
            <a: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pPr>
            <a:r>
              <a:rPr kumimoji="0" lang="en-GB" sz="2100" b="0" i="0" u="none" strike="noStrike" cap="none" spc="0" normalizeH="0" baseline="0" dirty="0">
                <a:ln>
                  <a:noFill/>
                </a:ln>
                <a:solidFill>
                  <a:srgbClr val="E71224"/>
                </a:solidFill>
                <a:effectLst/>
                <a:uFillTx/>
                <a:latin typeface="Arial"/>
                <a:cs typeface="Arial"/>
                <a:sym typeface="Arial"/>
              </a:rPr>
              <a:t>Paper documents?</a:t>
            </a: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36"/>
                                        </p:tgtEl>
                                        <p:attrNameLst>
                                          <p:attrName>style.visibility</p:attrName>
                                        </p:attrNameLst>
                                      </p:cBhvr>
                                      <p:to>
                                        <p:strVal val="visible"/>
                                      </p:to>
                                    </p:set>
                                    <p:animEffect transition="in" filter="strips(downLeft)">
                                      <p:cBhvr>
                                        <p:cTn id="7" dur="500"/>
                                        <p:tgtEl>
                                          <p:spTgt spid="8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35">
                                            <p:bg/>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35">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35">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5">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35">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35">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35">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35">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5">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5">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35">
                                            <p:txEl>
                                              <p:pRg st="10" end="1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35">
                                            <p:txEl>
                                              <p:pRg st="11" end="1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35">
                                            <p:txEl>
                                              <p:pRg st="12" end="1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4" fill="hold" display="0">
                  <p:stCondLst>
                    <p:cond delay="indefinite"/>
                  </p:stCondLst>
                </p:cTn>
                <p:tgtEl>
                  <p:spTgt spid="839"/>
                </p:tgtEl>
              </p:cMediaNode>
            </p:audio>
          </p:childTnLst>
        </p:cTn>
      </p:par>
    </p:tnLst>
    <p:bldLst>
      <p:bldP spid="835" grpId="0" build="p"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Title 1"/>
          <p:cNvSpPr txBox="1">
            <a:spLocks noGrp="1"/>
          </p:cNvSpPr>
          <p:nvPr>
            <p:ph type="title"/>
          </p:nvPr>
        </p:nvSpPr>
        <p:spPr>
          <a:xfrm>
            <a:off x="684213" y="136525"/>
            <a:ext cx="8208961" cy="488950"/>
          </a:xfrm>
          <a:prstGeom prst="rect">
            <a:avLst/>
          </a:prstGeom>
        </p:spPr>
        <p:txBody>
          <a:bodyPr/>
          <a:lstStyle>
            <a:lvl1pPr>
              <a:defRPr b="1"/>
            </a:lvl1pPr>
          </a:lstStyle>
          <a:p>
            <a:r>
              <a:t>Main Stages of a Digital Investigation</a:t>
            </a:r>
          </a:p>
        </p:txBody>
      </p:sp>
      <p:sp>
        <p:nvSpPr>
          <p:cNvPr id="687" name="Slide Number Placeholder 4"/>
          <p:cNvSpPr txBox="1">
            <a:spLocks noGrp="1"/>
          </p:cNvSpPr>
          <p:nvPr>
            <p:ph type="sldNum" sz="quarter" idx="2"/>
          </p:nvPr>
        </p:nvSpPr>
        <p:spPr>
          <a:xfrm>
            <a:off x="8734450" y="6471139"/>
            <a:ext cx="153964" cy="1355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lvl1pPr>
          </a:lstStyle>
          <a:p>
            <a:fld id="{86CB4B4D-7CA3-9044-876B-883B54F8677D}" type="slidenum">
              <a:t>5</a:t>
            </a:fld>
            <a:endParaRPr/>
          </a:p>
        </p:txBody>
      </p:sp>
      <p:grpSp>
        <p:nvGrpSpPr>
          <p:cNvPr id="703" name="Content Placeholder 2"/>
          <p:cNvGrpSpPr/>
          <p:nvPr/>
        </p:nvGrpSpPr>
        <p:grpSpPr>
          <a:xfrm>
            <a:off x="94925" y="827471"/>
            <a:ext cx="9049074" cy="5373613"/>
            <a:chOff x="-167954" y="-150603"/>
            <a:chExt cx="4919030" cy="5749063"/>
          </a:xfrm>
          <a:solidFill>
            <a:srgbClr val="E8B454"/>
          </a:solidFill>
        </p:grpSpPr>
        <p:sp>
          <p:nvSpPr>
            <p:cNvPr id="693" name="Group"/>
            <p:cNvSpPr/>
            <p:nvPr/>
          </p:nvSpPr>
          <p:spPr>
            <a:xfrm>
              <a:off x="665898" y="620282"/>
              <a:ext cx="3946243" cy="824755"/>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r>
                <a:rPr lang="en-GB" b="1" dirty="0">
                  <a:solidFill>
                    <a:schemeClr val="bg1">
                      <a:lumMod val="10000"/>
                    </a:schemeClr>
                  </a:solidFill>
                </a:rPr>
                <a:t>Identification</a:t>
              </a:r>
              <a:r>
                <a:rPr lang="en-GB" dirty="0">
                  <a:solidFill>
                    <a:schemeClr val="bg1">
                      <a:lumMod val="10000"/>
                    </a:schemeClr>
                  </a:solidFill>
                </a:rPr>
                <a:t> - Determine potential sources of digital evidence through search &amp; interview</a:t>
              </a:r>
            </a:p>
          </p:txBody>
        </p:sp>
        <p:sp>
          <p:nvSpPr>
            <p:cNvPr id="695" name="Group"/>
            <p:cNvSpPr/>
            <p:nvPr/>
          </p:nvSpPr>
          <p:spPr>
            <a:xfrm>
              <a:off x="-156926" y="1587395"/>
              <a:ext cx="3952885" cy="826144"/>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r>
                <a:rPr lang="en-GB" b="1" dirty="0">
                  <a:solidFill>
                    <a:schemeClr val="bg1">
                      <a:lumMod val="10000"/>
                    </a:schemeClr>
                  </a:solidFill>
                </a:rPr>
                <a:t>Acquisition</a:t>
              </a:r>
              <a:r>
                <a:rPr lang="en-GB" dirty="0">
                  <a:solidFill>
                    <a:schemeClr val="bg1">
                      <a:lumMod val="10000"/>
                    </a:schemeClr>
                  </a:solidFill>
                </a:rPr>
                <a:t> - Seizure of evidence with bagging &amp; tagging, chain of custody</a:t>
              </a:r>
            </a:p>
          </p:txBody>
        </p:sp>
        <p:sp>
          <p:nvSpPr>
            <p:cNvPr id="697" name="Group"/>
            <p:cNvSpPr/>
            <p:nvPr/>
          </p:nvSpPr>
          <p:spPr>
            <a:xfrm>
              <a:off x="473339" y="2559792"/>
              <a:ext cx="4107884" cy="858539"/>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r>
                <a:rPr lang="en-GB" b="1" dirty="0">
                  <a:solidFill>
                    <a:schemeClr val="bg1">
                      <a:lumMod val="10000"/>
                    </a:schemeClr>
                  </a:solidFill>
                </a:rPr>
                <a:t>Examination</a:t>
              </a:r>
              <a:r>
                <a:rPr lang="en-GB" dirty="0">
                  <a:solidFill>
                    <a:schemeClr val="bg1">
                      <a:lumMod val="10000"/>
                    </a:schemeClr>
                  </a:solidFill>
                </a:rPr>
                <a:t> - Point where data is converted or processed into its logical form to allow interpretation. Discovery of data types.</a:t>
              </a:r>
            </a:p>
          </p:txBody>
        </p:sp>
        <p:sp>
          <p:nvSpPr>
            <p:cNvPr id="699" name="Group"/>
            <p:cNvSpPr/>
            <p:nvPr/>
          </p:nvSpPr>
          <p:spPr>
            <a:xfrm>
              <a:off x="-167954" y="3562793"/>
              <a:ext cx="4350037" cy="909148"/>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r>
                <a:rPr lang="en-GB" b="1" dirty="0">
                  <a:solidFill>
                    <a:schemeClr val="bg1">
                      <a:lumMod val="10000"/>
                    </a:schemeClr>
                  </a:solidFill>
                </a:rPr>
                <a:t>Analysis</a:t>
              </a:r>
              <a:r>
                <a:rPr lang="en-GB" dirty="0">
                  <a:solidFill>
                    <a:schemeClr val="bg1">
                      <a:lumMod val="10000"/>
                    </a:schemeClr>
                  </a:solidFill>
                </a:rPr>
                <a:t> - Data is interpreted and linked to provide any evidence relating to the incident under consideration</a:t>
              </a:r>
            </a:p>
          </p:txBody>
        </p:sp>
        <p:sp>
          <p:nvSpPr>
            <p:cNvPr id="701" name="Group"/>
            <p:cNvSpPr/>
            <p:nvPr/>
          </p:nvSpPr>
          <p:spPr>
            <a:xfrm>
              <a:off x="303487" y="4668923"/>
              <a:ext cx="4447589" cy="929537"/>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pPr algn="just" defTabSz="844550">
                <a:lnSpc>
                  <a:spcPct val="90000"/>
                </a:lnSpc>
                <a:spcBef>
                  <a:spcPts val="1000"/>
                </a:spcBef>
                <a:defRPr sz="2400">
                  <a:solidFill>
                    <a:schemeClr val="accent4">
                      <a:lumOff val="44000"/>
                    </a:schemeClr>
                  </a:solidFill>
                </a:defRPr>
              </a:pPr>
              <a:r>
                <a:rPr lang="en-GB" b="1" dirty="0">
                  <a:solidFill>
                    <a:schemeClr val="bg1">
                      <a:lumMod val="10000"/>
                    </a:schemeClr>
                  </a:solidFill>
                </a:rPr>
                <a:t>Presentation</a:t>
              </a:r>
              <a:r>
                <a:rPr lang="en-GB" dirty="0">
                  <a:solidFill>
                    <a:schemeClr val="bg1">
                      <a:lumMod val="10000"/>
                    </a:schemeClr>
                  </a:solidFill>
                </a:rPr>
                <a:t> - Results and findings are produced in form of report and in some cases for testimony.</a:t>
              </a:r>
              <a:endParaRPr dirty="0">
                <a:solidFill>
                  <a:schemeClr val="bg1">
                    <a:lumMod val="10000"/>
                  </a:schemeClr>
                </a:solidFill>
              </a:endParaRPr>
            </a:p>
          </p:txBody>
        </p:sp>
        <p:sp>
          <p:nvSpPr>
            <p:cNvPr id="7" name="Group">
              <a:extLst>
                <a:ext uri="{FF2B5EF4-FFF2-40B4-BE49-F238E27FC236}">
                  <a16:creationId xmlns:a16="http://schemas.microsoft.com/office/drawing/2014/main" id="{8A1D10A8-30D0-FBCA-E68D-7315C37B25F9}"/>
                </a:ext>
              </a:extLst>
            </p:cNvPr>
            <p:cNvSpPr/>
            <p:nvPr/>
          </p:nvSpPr>
          <p:spPr>
            <a:xfrm>
              <a:off x="-167954" y="-150603"/>
              <a:ext cx="3677202" cy="642645"/>
            </a:xfrm>
            <a:prstGeom prst="roundRect">
              <a:avLst>
                <a:gd name="adj" fmla="val 16667"/>
              </a:avLst>
            </a:prstGeom>
            <a:grpFill/>
            <a:ln>
              <a:solidFill>
                <a:schemeClr val="bg1">
                  <a:lumMod val="10000"/>
                </a:schemeClr>
              </a:solidFill>
            </a:ln>
          </p:spPr>
          <p:style>
            <a:lnRef idx="1">
              <a:schemeClr val="accent3"/>
            </a:lnRef>
            <a:fillRef idx="2">
              <a:schemeClr val="accent3"/>
            </a:fillRef>
            <a:effectRef idx="1">
              <a:schemeClr val="accent3"/>
            </a:effectRef>
            <a:fontRef idx="minor">
              <a:schemeClr val="dk1"/>
            </a:fontRef>
          </p:style>
          <p:txBody>
            <a:bodyPr wrap="square" lIns="45719" tIns="45719" rIns="45719" bIns="45719" numCol="1" anchor="ctr">
              <a:noAutofit/>
            </a:bodyPr>
            <a:lstStyle/>
            <a:p>
              <a:r>
                <a:rPr lang="en-GB" b="1" dirty="0">
                  <a:solidFill>
                    <a:schemeClr val="bg1">
                      <a:lumMod val="10000"/>
                    </a:schemeClr>
                  </a:solidFill>
                </a:rPr>
                <a:t>Preparation</a:t>
              </a:r>
              <a:r>
                <a:rPr lang="en-GB" dirty="0">
                  <a:solidFill>
                    <a:schemeClr val="bg1">
                      <a:lumMod val="10000"/>
                    </a:schemeClr>
                  </a:solidFill>
                </a:rPr>
                <a:t> - Intelligence, Tools and software, H &amp; S, certification</a:t>
              </a:r>
            </a:p>
          </p:txBody>
        </p:sp>
      </p:grpSp>
      <p:pic>
        <p:nvPicPr>
          <p:cNvPr id="704" name="Audio Recording 1 Oct 2020 at 13:21:54" descr="Audio Recording 1 Oct 2020 at 13:21:54"/>
          <p:cNvPicPr>
            <a:picLocks/>
          </p:cNvPicPr>
          <p:nvPr>
            <a:audioFile r:link="rId2"/>
            <p:extLst>
              <p:ext uri="{DAA4B4D4-6D71-4841-9C94-3DE7FCFB9230}">
                <p14:media xmlns:p14="http://schemas.microsoft.com/office/powerpoint/2010/main" r:embed="rId1"/>
              </p:ext>
            </p:extLst>
          </p:nvPr>
        </p:nvPicPr>
        <p:blipFill>
          <a:blip r:embed="rId4"/>
          <a:stretch>
            <a:fillRect/>
          </a:stretch>
        </p:blipFill>
        <p:spPr>
          <a:xfrm>
            <a:off x="8277173" y="116935"/>
            <a:ext cx="1" cy="1"/>
          </a:xfrm>
          <a:prstGeom prst="rect">
            <a:avLst/>
          </a:prstGeom>
          <a:ln w="12700">
            <a:miter lim="400000"/>
          </a:ln>
        </p:spPr>
      </p:pic>
      <p:sp>
        <p:nvSpPr>
          <p:cNvPr id="5" name="Identification - Determine potential sources of digital evidence through search &amp; interview">
            <a:extLst>
              <a:ext uri="{FF2B5EF4-FFF2-40B4-BE49-F238E27FC236}">
                <a16:creationId xmlns:a16="http://schemas.microsoft.com/office/drawing/2014/main" id="{7FE1AC98-CF35-7236-DC39-0C847335A275}"/>
              </a:ext>
            </a:extLst>
          </p:cNvPr>
          <p:cNvSpPr txBox="1"/>
          <p:nvPr/>
        </p:nvSpPr>
        <p:spPr>
          <a:xfrm>
            <a:off x="1175477" y="1141832"/>
            <a:ext cx="5151219" cy="406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just" defTabSz="844550">
              <a:lnSpc>
                <a:spcPct val="90000"/>
              </a:lnSpc>
              <a:spcBef>
                <a:spcPts val="700"/>
              </a:spcBef>
              <a:defRPr sz="1400">
                <a:solidFill>
                  <a:srgbClr val="52D6FC"/>
                </a:solidFill>
              </a:defRPr>
            </a:lvl1pPr>
          </a:lstStyle>
          <a:p>
            <a:endParaRPr lang="en-GB" dirty="0">
              <a:solidFill>
                <a:schemeClr val="bg1">
                  <a:lumMod val="10000"/>
                </a:schemeClr>
              </a:solidFill>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93"/>
                                        </p:tgtEl>
                                        <p:attrNameLst>
                                          <p:attrName>style.visibility</p:attrName>
                                        </p:attrNameLst>
                                      </p:cBhvr>
                                      <p:to>
                                        <p:strVal val="visible"/>
                                      </p:to>
                                    </p:set>
                                    <p:anim calcmode="lin" valueType="num">
                                      <p:cBhvr>
                                        <p:cTn id="14" dur="1000" fill="hold"/>
                                        <p:tgtEl>
                                          <p:spTgt spid="693"/>
                                        </p:tgtEl>
                                        <p:attrNameLst>
                                          <p:attrName>ppt_w</p:attrName>
                                        </p:attrNameLst>
                                      </p:cBhvr>
                                      <p:tavLst>
                                        <p:tav tm="0">
                                          <p:val>
                                            <p:strVal val="#ppt_w*0.70"/>
                                          </p:val>
                                        </p:tav>
                                        <p:tav tm="100000">
                                          <p:val>
                                            <p:strVal val="#ppt_w"/>
                                          </p:val>
                                        </p:tav>
                                      </p:tavLst>
                                    </p:anim>
                                    <p:anim calcmode="lin" valueType="num">
                                      <p:cBhvr>
                                        <p:cTn id="15" dur="1000" fill="hold"/>
                                        <p:tgtEl>
                                          <p:spTgt spid="693"/>
                                        </p:tgtEl>
                                        <p:attrNameLst>
                                          <p:attrName>ppt_h</p:attrName>
                                        </p:attrNameLst>
                                      </p:cBhvr>
                                      <p:tavLst>
                                        <p:tav tm="0">
                                          <p:val>
                                            <p:strVal val="#ppt_h"/>
                                          </p:val>
                                        </p:tav>
                                        <p:tav tm="100000">
                                          <p:val>
                                            <p:strVal val="#ppt_h"/>
                                          </p:val>
                                        </p:tav>
                                      </p:tavLst>
                                    </p:anim>
                                    <p:animEffect transition="in" filter="fade">
                                      <p:cBhvr>
                                        <p:cTn id="16" dur="1000"/>
                                        <p:tgtEl>
                                          <p:spTgt spid="69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95"/>
                                        </p:tgtEl>
                                        <p:attrNameLst>
                                          <p:attrName>style.visibility</p:attrName>
                                        </p:attrNameLst>
                                      </p:cBhvr>
                                      <p:to>
                                        <p:strVal val="visible"/>
                                      </p:to>
                                    </p:set>
                                    <p:anim calcmode="lin" valueType="num">
                                      <p:cBhvr>
                                        <p:cTn id="21" dur="1000" fill="hold"/>
                                        <p:tgtEl>
                                          <p:spTgt spid="695"/>
                                        </p:tgtEl>
                                        <p:attrNameLst>
                                          <p:attrName>ppt_w</p:attrName>
                                        </p:attrNameLst>
                                      </p:cBhvr>
                                      <p:tavLst>
                                        <p:tav tm="0">
                                          <p:val>
                                            <p:strVal val="#ppt_w*0.70"/>
                                          </p:val>
                                        </p:tav>
                                        <p:tav tm="100000">
                                          <p:val>
                                            <p:strVal val="#ppt_w"/>
                                          </p:val>
                                        </p:tav>
                                      </p:tavLst>
                                    </p:anim>
                                    <p:anim calcmode="lin" valueType="num">
                                      <p:cBhvr>
                                        <p:cTn id="22" dur="1000" fill="hold"/>
                                        <p:tgtEl>
                                          <p:spTgt spid="695"/>
                                        </p:tgtEl>
                                        <p:attrNameLst>
                                          <p:attrName>ppt_h</p:attrName>
                                        </p:attrNameLst>
                                      </p:cBhvr>
                                      <p:tavLst>
                                        <p:tav tm="0">
                                          <p:val>
                                            <p:strVal val="#ppt_h"/>
                                          </p:val>
                                        </p:tav>
                                        <p:tav tm="100000">
                                          <p:val>
                                            <p:strVal val="#ppt_h"/>
                                          </p:val>
                                        </p:tav>
                                      </p:tavLst>
                                    </p:anim>
                                    <p:animEffect transition="in" filter="fade">
                                      <p:cBhvr>
                                        <p:cTn id="23" dur="1000"/>
                                        <p:tgtEl>
                                          <p:spTgt spid="695"/>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697"/>
                                        </p:tgtEl>
                                        <p:attrNameLst>
                                          <p:attrName>style.visibility</p:attrName>
                                        </p:attrNameLst>
                                      </p:cBhvr>
                                      <p:to>
                                        <p:strVal val="visible"/>
                                      </p:to>
                                    </p:set>
                                    <p:anim calcmode="lin" valueType="num">
                                      <p:cBhvr>
                                        <p:cTn id="28" dur="1000" fill="hold"/>
                                        <p:tgtEl>
                                          <p:spTgt spid="697"/>
                                        </p:tgtEl>
                                        <p:attrNameLst>
                                          <p:attrName>ppt_w</p:attrName>
                                        </p:attrNameLst>
                                      </p:cBhvr>
                                      <p:tavLst>
                                        <p:tav tm="0">
                                          <p:val>
                                            <p:strVal val="#ppt_w*0.70"/>
                                          </p:val>
                                        </p:tav>
                                        <p:tav tm="100000">
                                          <p:val>
                                            <p:strVal val="#ppt_w"/>
                                          </p:val>
                                        </p:tav>
                                      </p:tavLst>
                                    </p:anim>
                                    <p:anim calcmode="lin" valueType="num">
                                      <p:cBhvr>
                                        <p:cTn id="29" dur="1000" fill="hold"/>
                                        <p:tgtEl>
                                          <p:spTgt spid="697"/>
                                        </p:tgtEl>
                                        <p:attrNameLst>
                                          <p:attrName>ppt_h</p:attrName>
                                        </p:attrNameLst>
                                      </p:cBhvr>
                                      <p:tavLst>
                                        <p:tav tm="0">
                                          <p:val>
                                            <p:strVal val="#ppt_h"/>
                                          </p:val>
                                        </p:tav>
                                        <p:tav tm="100000">
                                          <p:val>
                                            <p:strVal val="#ppt_h"/>
                                          </p:val>
                                        </p:tav>
                                      </p:tavLst>
                                    </p:anim>
                                    <p:animEffect transition="in" filter="fade">
                                      <p:cBhvr>
                                        <p:cTn id="30" dur="1000"/>
                                        <p:tgtEl>
                                          <p:spTgt spid="697"/>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699"/>
                                        </p:tgtEl>
                                        <p:attrNameLst>
                                          <p:attrName>style.visibility</p:attrName>
                                        </p:attrNameLst>
                                      </p:cBhvr>
                                      <p:to>
                                        <p:strVal val="visible"/>
                                      </p:to>
                                    </p:set>
                                    <p:anim calcmode="lin" valueType="num">
                                      <p:cBhvr>
                                        <p:cTn id="35" dur="1000" fill="hold"/>
                                        <p:tgtEl>
                                          <p:spTgt spid="699"/>
                                        </p:tgtEl>
                                        <p:attrNameLst>
                                          <p:attrName>ppt_w</p:attrName>
                                        </p:attrNameLst>
                                      </p:cBhvr>
                                      <p:tavLst>
                                        <p:tav tm="0">
                                          <p:val>
                                            <p:strVal val="#ppt_w*0.70"/>
                                          </p:val>
                                        </p:tav>
                                        <p:tav tm="100000">
                                          <p:val>
                                            <p:strVal val="#ppt_w"/>
                                          </p:val>
                                        </p:tav>
                                      </p:tavLst>
                                    </p:anim>
                                    <p:anim calcmode="lin" valueType="num">
                                      <p:cBhvr>
                                        <p:cTn id="36" dur="1000" fill="hold"/>
                                        <p:tgtEl>
                                          <p:spTgt spid="699"/>
                                        </p:tgtEl>
                                        <p:attrNameLst>
                                          <p:attrName>ppt_h</p:attrName>
                                        </p:attrNameLst>
                                      </p:cBhvr>
                                      <p:tavLst>
                                        <p:tav tm="0">
                                          <p:val>
                                            <p:strVal val="#ppt_h"/>
                                          </p:val>
                                        </p:tav>
                                        <p:tav tm="100000">
                                          <p:val>
                                            <p:strVal val="#ppt_h"/>
                                          </p:val>
                                        </p:tav>
                                      </p:tavLst>
                                    </p:anim>
                                    <p:animEffect transition="in" filter="fade">
                                      <p:cBhvr>
                                        <p:cTn id="37" dur="1000"/>
                                        <p:tgtEl>
                                          <p:spTgt spid="699"/>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701"/>
                                        </p:tgtEl>
                                        <p:attrNameLst>
                                          <p:attrName>style.visibility</p:attrName>
                                        </p:attrNameLst>
                                      </p:cBhvr>
                                      <p:to>
                                        <p:strVal val="visible"/>
                                      </p:to>
                                    </p:set>
                                    <p:anim calcmode="lin" valueType="num">
                                      <p:cBhvr>
                                        <p:cTn id="42" dur="1000" fill="hold"/>
                                        <p:tgtEl>
                                          <p:spTgt spid="701"/>
                                        </p:tgtEl>
                                        <p:attrNameLst>
                                          <p:attrName>ppt_w</p:attrName>
                                        </p:attrNameLst>
                                      </p:cBhvr>
                                      <p:tavLst>
                                        <p:tav tm="0">
                                          <p:val>
                                            <p:strVal val="#ppt_w*0.70"/>
                                          </p:val>
                                        </p:tav>
                                        <p:tav tm="100000">
                                          <p:val>
                                            <p:strVal val="#ppt_w"/>
                                          </p:val>
                                        </p:tav>
                                      </p:tavLst>
                                    </p:anim>
                                    <p:anim calcmode="lin" valueType="num">
                                      <p:cBhvr>
                                        <p:cTn id="43" dur="1000" fill="hold"/>
                                        <p:tgtEl>
                                          <p:spTgt spid="701"/>
                                        </p:tgtEl>
                                        <p:attrNameLst>
                                          <p:attrName>ppt_h</p:attrName>
                                        </p:attrNameLst>
                                      </p:cBhvr>
                                      <p:tavLst>
                                        <p:tav tm="0">
                                          <p:val>
                                            <p:strVal val="#ppt_h"/>
                                          </p:val>
                                        </p:tav>
                                        <p:tav tm="100000">
                                          <p:val>
                                            <p:strVal val="#ppt_h"/>
                                          </p:val>
                                        </p:tav>
                                      </p:tavLst>
                                    </p:anim>
                                    <p:animEffect transition="in" filter="fade">
                                      <p:cBhvr>
                                        <p:cTn id="44" dur="1000"/>
                                        <p:tgtEl>
                                          <p:spTgt spid="70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5" fill="hold" display="0">
                  <p:stCondLst>
                    <p:cond delay="indefinite"/>
                  </p:stCondLst>
                </p:cTn>
                <p:tgtEl>
                  <p:spTgt spid="704"/>
                </p:tgtEl>
              </p:cMediaNode>
            </p:audio>
          </p:childTnLst>
        </p:cTn>
      </p:par>
    </p:tnLst>
    <p:bldLst>
      <p:bldP spid="693" grpId="0" animBg="1"/>
      <p:bldP spid="695" grpId="0" animBg="1"/>
      <p:bldP spid="697" grpId="0" animBg="1"/>
      <p:bldP spid="699" grpId="0" animBg="1"/>
      <p:bldP spid="701"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Title 1"/>
          <p:cNvSpPr txBox="1">
            <a:spLocks noGrp="1"/>
          </p:cNvSpPr>
          <p:nvPr>
            <p:ph type="title"/>
          </p:nvPr>
        </p:nvSpPr>
        <p:spPr>
          <a:xfrm>
            <a:off x="684214" y="227011"/>
            <a:ext cx="8208961" cy="979143"/>
          </a:xfrm>
          <a:prstGeom prst="rect">
            <a:avLst/>
          </a:prstGeom>
        </p:spPr>
        <p:txBody>
          <a:bodyPr/>
          <a:lstStyle/>
          <a:p>
            <a:pPr>
              <a:defRPr sz="3200" b="1"/>
            </a:pPr>
            <a:r>
              <a:t>Why do we need to know this?</a:t>
            </a:r>
            <a:br/>
            <a:endParaRPr/>
          </a:p>
        </p:txBody>
      </p:sp>
      <p:sp>
        <p:nvSpPr>
          <p:cNvPr id="822" name="Content Placeholder 2"/>
          <p:cNvSpPr txBox="1">
            <a:spLocks noGrp="1"/>
          </p:cNvSpPr>
          <p:nvPr>
            <p:ph type="body" sz="half" idx="1"/>
          </p:nvPr>
        </p:nvSpPr>
        <p:spPr>
          <a:xfrm>
            <a:off x="-23517" y="1131706"/>
            <a:ext cx="4742224" cy="5130800"/>
          </a:xfrm>
          <a:prstGeom prst="rect">
            <a:avLst/>
          </a:prstGeom>
        </p:spPr>
        <p:txBody>
          <a:bodyPr/>
          <a:lstStyle/>
          <a:p>
            <a:pPr marL="358775" lvl="1" indent="-358775">
              <a:lnSpc>
                <a:spcPct val="100000"/>
              </a:lnSpc>
              <a:spcBef>
                <a:spcPts val="1000"/>
              </a:spcBef>
              <a:buClr>
                <a:schemeClr val="accent5"/>
              </a:buClr>
              <a:buFont typeface="+mj-lt"/>
              <a:buAutoNum type="arabicPeriod"/>
              <a:defRPr sz="1500"/>
            </a:pPr>
            <a:endParaRPr dirty="0"/>
          </a:p>
          <a:p>
            <a:pPr marL="738188" lvl="2" indent="-342900">
              <a:lnSpc>
                <a:spcPct val="100000"/>
              </a:lnSpc>
              <a:spcBef>
                <a:spcPts val="500"/>
              </a:spcBef>
              <a:buClr>
                <a:schemeClr val="accent5"/>
              </a:buClr>
              <a:buFont typeface="+mj-lt"/>
              <a:buAutoNum type="arabicPeriod"/>
              <a:defRPr sz="1500"/>
            </a:pPr>
            <a:r>
              <a:rPr dirty="0"/>
              <a:t>To manage investigations</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Ensure all evidence is identified allowing data to be collected</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Making sure the correct processes are applied using the correct technology</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Understand how equipment needs to be tested s/w and h/w</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Managing teams of non technical investigators</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Knowing how to manage technology</a:t>
            </a:r>
            <a:endParaRPr sz="2000" dirty="0">
              <a:solidFill>
                <a:schemeClr val="accent6"/>
              </a:solidFill>
            </a:endParaRPr>
          </a:p>
          <a:p>
            <a:pPr marL="738188" lvl="2" indent="-342900">
              <a:lnSpc>
                <a:spcPct val="100000"/>
              </a:lnSpc>
              <a:spcBef>
                <a:spcPts val="500"/>
              </a:spcBef>
              <a:buClr>
                <a:schemeClr val="accent5"/>
              </a:buClr>
              <a:buFont typeface="+mj-lt"/>
              <a:buAutoNum type="arabicPeriod"/>
              <a:defRPr sz="1500"/>
            </a:pPr>
            <a:r>
              <a:rPr dirty="0"/>
              <a:t>What we consider as new technologies changes rapidly:</a:t>
            </a:r>
            <a:endParaRPr sz="2000" dirty="0">
              <a:solidFill>
                <a:schemeClr val="accent6"/>
              </a:solidFill>
            </a:endParaRPr>
          </a:p>
          <a:p>
            <a:pPr marL="917575" lvl="3" indent="-342900">
              <a:lnSpc>
                <a:spcPct val="100000"/>
              </a:lnSpc>
              <a:spcBef>
                <a:spcPts val="500"/>
              </a:spcBef>
              <a:buClr>
                <a:schemeClr val="accent5"/>
              </a:buClr>
              <a:buFont typeface="+mj-lt"/>
              <a:buAutoNum type="arabicPeriod"/>
              <a:defRPr sz="1500"/>
            </a:pPr>
            <a:r>
              <a:rPr lang="en-GB" sz="1500" dirty="0"/>
              <a:t>IoT devices (wearables, home, health, vehicles)</a:t>
            </a:r>
          </a:p>
          <a:p>
            <a:pPr marL="917575" lvl="3" indent="-342900">
              <a:lnSpc>
                <a:spcPct val="100000"/>
              </a:lnSpc>
              <a:spcBef>
                <a:spcPts val="500"/>
              </a:spcBef>
              <a:buClr>
                <a:schemeClr val="accent5"/>
              </a:buClr>
              <a:buFont typeface="+mj-lt"/>
              <a:buAutoNum type="arabicPeriod"/>
              <a:defRPr sz="1500"/>
            </a:pPr>
            <a:r>
              <a:rPr dirty="0"/>
              <a:t>Crypto-currencies -&gt; drones -&gt; vehicle infotainment (HDD)</a:t>
            </a:r>
          </a:p>
        </p:txBody>
      </p:sp>
      <p:sp>
        <p:nvSpPr>
          <p:cNvPr id="823" name="Slide Number Placeholder 5"/>
          <p:cNvSpPr txBox="1">
            <a:spLocks noGrp="1"/>
          </p:cNvSpPr>
          <p:nvPr>
            <p:ph type="sldNum" sz="quarter" idx="2"/>
          </p:nvPr>
        </p:nvSpPr>
        <p:spPr>
          <a:xfrm>
            <a:off x="8734450" y="6471139"/>
            <a:ext cx="153964" cy="13554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lvl1pPr>
              <a:spcBef>
                <a:spcPts val="600"/>
              </a:spcBef>
            </a:lvl1pPr>
          </a:lstStyle>
          <a:p>
            <a:fld id="{86CB4B4D-7CA3-9044-876B-883B54F8677D}" type="slidenum">
              <a:t>6</a:t>
            </a:fld>
            <a:endParaRPr/>
          </a:p>
        </p:txBody>
      </p:sp>
      <p:pic>
        <p:nvPicPr>
          <p:cNvPr id="825" name="Picture 3" descr="Picture 3"/>
          <p:cNvPicPr>
            <a:picLocks noChangeAspect="1"/>
          </p:cNvPicPr>
          <p:nvPr/>
        </p:nvPicPr>
        <p:blipFill>
          <a:blip r:embed="rId4"/>
          <a:stretch>
            <a:fillRect/>
          </a:stretch>
        </p:blipFill>
        <p:spPr>
          <a:xfrm>
            <a:off x="5121537" y="1703205"/>
            <a:ext cx="2794001" cy="1993901"/>
          </a:xfrm>
          <a:prstGeom prst="rect">
            <a:avLst/>
          </a:prstGeom>
          <a:ln w="12700">
            <a:miter lim="400000"/>
          </a:ln>
        </p:spPr>
      </p:pic>
      <p:pic>
        <p:nvPicPr>
          <p:cNvPr id="826" name="Audio Recording 1 Oct 2020 at 13:37:59" descr="Audio Recording 1 Oct 2020 at 13:37:59"/>
          <p:cNvPicPr>
            <a:picLocks/>
          </p:cNvPicPr>
          <p:nvPr>
            <a:audioFile r:link="rId2"/>
            <p:extLst>
              <p:ext uri="{DAA4B4D4-6D71-4841-9C94-3DE7FCFB9230}">
                <p14:media xmlns:p14="http://schemas.microsoft.com/office/powerpoint/2010/main" r:embed="rId1"/>
              </p:ext>
            </p:extLst>
          </p:nvPr>
        </p:nvPicPr>
        <p:blipFill>
          <a:blip r:embed="rId5"/>
          <a:stretch>
            <a:fillRect/>
          </a:stretch>
        </p:blipFill>
        <p:spPr>
          <a:xfrm>
            <a:off x="4165600" y="3022600"/>
            <a:ext cx="1" cy="1"/>
          </a:xfrm>
          <a:prstGeom prst="rect">
            <a:avLst/>
          </a:prstGeom>
          <a:ln w="12700">
            <a:miter lim="400000"/>
          </a:ln>
        </p:spPr>
      </p:pic>
    </p:spTree>
  </p:cSld>
  <p:clrMapOvr>
    <a:masterClrMapping/>
  </p:clrMapOvr>
  <p:transition spd="med"/>
  <p:timing>
    <p:tnLst>
      <p:par>
        <p:cTn id="1" dur="indefinite" restart="never" fill="hold" nodeType="tmRoot">
          <p:childTnLst>
            <p:audio>
              <p:cMediaNode vol="80000" showWhenStopped="0">
                <p:cTn id="2" fill="hold" display="0">
                  <p:stCondLst>
                    <p:cond delay="indefinite"/>
                  </p:stCondLst>
                </p:cTn>
                <p:tgtEl>
                  <p:spTgt spid="82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99B99A-6954-E185-C68F-88DF364A6BEB}"/>
              </a:ext>
            </a:extLst>
          </p:cNvPr>
          <p:cNvSpPr txBox="1"/>
          <p:nvPr/>
        </p:nvSpPr>
        <p:spPr>
          <a:xfrm>
            <a:off x="3330246" y="2857279"/>
            <a:ext cx="222053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3200" b="1" i="0" u="none" strike="noStrike" cap="none" spc="0" normalizeH="0" baseline="0" dirty="0">
                <a:ln>
                  <a:noFill/>
                </a:ln>
                <a:solidFill>
                  <a:schemeClr val="accent6"/>
                </a:solidFill>
                <a:effectLst/>
                <a:uFillTx/>
                <a:latin typeface="Arial"/>
                <a:ea typeface="Arial"/>
                <a:cs typeface="Arial"/>
                <a:sym typeface="Arial"/>
              </a:rPr>
              <a:t>Thank you</a:t>
            </a:r>
            <a:endParaRPr kumimoji="0" lang="en-US" sz="3200" b="1" i="0" u="none" strike="noStrike" cap="none" spc="0" normalizeH="0" baseline="0" dirty="0">
              <a:ln>
                <a:noFill/>
              </a:ln>
              <a:solidFill>
                <a:schemeClr val="accent6"/>
              </a:solidFill>
              <a:effectLst/>
              <a:uFillTx/>
              <a:latin typeface="Arial"/>
              <a:ea typeface="Arial"/>
              <a:cs typeface="Arial"/>
              <a:sym typeface="Arial"/>
            </a:endParaRPr>
          </a:p>
        </p:txBody>
      </p:sp>
    </p:spTree>
    <p:extLst>
      <p:ext uri="{BB962C8B-B14F-4D97-AF65-F5344CB8AC3E}">
        <p14:creationId xmlns:p14="http://schemas.microsoft.com/office/powerpoint/2010/main" val="3429178686"/>
      </p:ext>
    </p:extLst>
  </p:cSld>
  <p:clrMapOvr>
    <a:masterClrMapping/>
  </p:clrMapOvr>
  <p:transition spd="med"/>
</p:sld>
</file>

<file path=ppt/theme/theme1.xml><?xml version="1.0" encoding="utf-8"?>
<a:theme xmlns:a="http://schemas.openxmlformats.org/drawingml/2006/main" name="MU_White">
  <a:themeElements>
    <a:clrScheme name="MU_White">
      <a:dk1>
        <a:srgbClr val="6E6E6E"/>
      </a:dk1>
      <a:lt1>
        <a:srgbClr val="FFFFFF"/>
      </a:lt1>
      <a:dk2>
        <a:srgbClr val="A7A7A7"/>
      </a:dk2>
      <a:lt2>
        <a:srgbClr val="535353"/>
      </a:lt2>
      <a:accent1>
        <a:srgbClr val="707070"/>
      </a:accent1>
      <a:accent2>
        <a:srgbClr val="AFAFAF"/>
      </a:accent2>
      <a:accent3>
        <a:srgbClr val="6E6E6E"/>
      </a:accent3>
      <a:accent4>
        <a:srgbClr val="8F8F8F"/>
      </a:accent4>
      <a:accent5>
        <a:srgbClr val="D52B1E"/>
      </a:accent5>
      <a:accent6>
        <a:srgbClr val="6E6E6E"/>
      </a:accent6>
      <a:hlink>
        <a:srgbClr val="0000FF"/>
      </a:hlink>
      <a:folHlink>
        <a:srgbClr val="FF00FF"/>
      </a:folHlink>
    </a:clrScheme>
    <a:fontScheme name="MU_White">
      <a:majorFont>
        <a:latin typeface="Helvetica"/>
        <a:ea typeface="Helvetica"/>
        <a:cs typeface="Helvetica"/>
      </a:majorFont>
      <a:minorFont>
        <a:latin typeface="Calibri"/>
        <a:ea typeface="Calibri"/>
        <a:cs typeface="Calibri"/>
      </a:minorFont>
    </a:fontScheme>
    <a:fmtScheme name="MU_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Off val="44000"/>
          </a:schemeClr>
        </a:solidFill>
        <a:ln w="25400" cap="flat">
          <a:solidFill>
            <a:srgbClr val="000000"/>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U_White">
  <a:themeElements>
    <a:clrScheme name="MU_White">
      <a:dk1>
        <a:srgbClr val="000000"/>
      </a:dk1>
      <a:lt1>
        <a:srgbClr val="FFFFFF"/>
      </a:lt1>
      <a:dk2>
        <a:srgbClr val="A7A7A7"/>
      </a:dk2>
      <a:lt2>
        <a:srgbClr val="535353"/>
      </a:lt2>
      <a:accent1>
        <a:srgbClr val="707070"/>
      </a:accent1>
      <a:accent2>
        <a:srgbClr val="AFAFAF"/>
      </a:accent2>
      <a:accent3>
        <a:srgbClr val="6E6E6E"/>
      </a:accent3>
      <a:accent4>
        <a:srgbClr val="8F8F8F"/>
      </a:accent4>
      <a:accent5>
        <a:srgbClr val="D52B1E"/>
      </a:accent5>
      <a:accent6>
        <a:srgbClr val="6E6E6E"/>
      </a:accent6>
      <a:hlink>
        <a:srgbClr val="0000FF"/>
      </a:hlink>
      <a:folHlink>
        <a:srgbClr val="FF00FF"/>
      </a:folHlink>
    </a:clrScheme>
    <a:fontScheme name="MU_White">
      <a:majorFont>
        <a:latin typeface="Helvetica"/>
        <a:ea typeface="Helvetica"/>
        <a:cs typeface="Helvetica"/>
      </a:majorFont>
      <a:minorFont>
        <a:latin typeface="Calibri"/>
        <a:ea typeface="Calibri"/>
        <a:cs typeface="Calibri"/>
      </a:minorFont>
    </a:fontScheme>
    <a:fmtScheme name="MU_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Off val="44000"/>
          </a:schemeClr>
        </a:solidFill>
        <a:ln w="25400" cap="flat">
          <a:solidFill>
            <a:srgbClr val="000000"/>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just"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2162</TotalTime>
  <Words>1580</Words>
  <Application>Microsoft Office PowerPoint</Application>
  <PresentationFormat>On-screen Show (4:3)</PresentationFormat>
  <Paragraphs>202</Paragraphs>
  <Slides>7</Slides>
  <Notes>0</Notes>
  <HiddenSlides>0</HiddenSlides>
  <MMClips>17</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MU_White</vt:lpstr>
      <vt:lpstr>Digital Forensics &amp; Incident Management </vt:lpstr>
      <vt:lpstr> What is Digital Forensics?</vt:lpstr>
      <vt:lpstr>Types of Digital Crime</vt:lpstr>
      <vt:lpstr>What should you be thinking of? </vt:lpstr>
      <vt:lpstr>Main Stages of a Digital Investigation</vt:lpstr>
      <vt:lpstr>Why do we need to know this?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Forensics</dc:title>
  <cp:lastModifiedBy>Sukhvinder Hara</cp:lastModifiedBy>
  <cp:revision>9</cp:revision>
  <dcterms:modified xsi:type="dcterms:W3CDTF">2023-06-27T10:10:43Z</dcterms:modified>
</cp:coreProperties>
</file>