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70.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4.xml" ContentType="application/vnd.openxmlformats-officedocument.theme+xml"/>
  <Override PartName="/ppt/theme/theme13.xml" ContentType="application/vnd.openxmlformats-officedocument.theme+xml"/>
  <Override PartName="/ppt/theme/theme12.xml" ContentType="application/vnd.openxmlformats-officedocument.theme+xml"/>
  <Override PartName="/ppt/theme/theme1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67" r:id="rId2"/>
    <p:sldMasterId id="2147483685" r:id="rId3"/>
    <p:sldMasterId id="2147483694" r:id="rId4"/>
    <p:sldMasterId id="2147483703" r:id="rId5"/>
    <p:sldMasterId id="2147483714" r:id="rId6"/>
    <p:sldMasterId id="2147483724" r:id="rId7"/>
    <p:sldMasterId id="2147483772" r:id="rId8"/>
    <p:sldMasterId id="2147483790" r:id="rId9"/>
    <p:sldMasterId id="2147483806" r:id="rId10"/>
    <p:sldMasterId id="2147483809" r:id="rId11"/>
    <p:sldMasterId id="2147483680" r:id="rId12"/>
  </p:sldMasterIdLst>
  <p:notesMasterIdLst>
    <p:notesMasterId r:id="rId20"/>
  </p:notesMasterIdLst>
  <p:handoutMasterIdLst>
    <p:handoutMasterId r:id="rId21"/>
  </p:handoutMasterIdLst>
  <p:sldIdLst>
    <p:sldId id="725" r:id="rId13"/>
    <p:sldId id="723" r:id="rId14"/>
    <p:sldId id="719" r:id="rId15"/>
    <p:sldId id="720" r:id="rId16"/>
    <p:sldId id="721" r:id="rId17"/>
    <p:sldId id="722" r:id="rId18"/>
    <p:sldId id="727" r:id="rId19"/>
  </p:sldIdLst>
  <p:sldSz cx="9144000" cy="5143500" type="screen16x9"/>
  <p:notesSz cx="6858000"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orient="horz" pos="169">
          <p15:clr>
            <a:srgbClr val="A4A3A4"/>
          </p15:clr>
        </p15:guide>
        <p15:guide id="10" pos="2880">
          <p15:clr>
            <a:srgbClr val="A4A3A4"/>
          </p15:clr>
        </p15:guide>
        <p15:guide id="11" pos="198" userDrawn="1">
          <p15:clr>
            <a:srgbClr val="A4A3A4"/>
          </p15:clr>
        </p15:guide>
        <p15:guide id="12" pos="5562" userDrawn="1">
          <p15:clr>
            <a:srgbClr val="A4A3A4"/>
          </p15:clr>
        </p15:guide>
        <p15:guide id="13" orient="horz" pos="637" userDrawn="1">
          <p15:clr>
            <a:srgbClr val="A4A3A4"/>
          </p15:clr>
        </p15:guide>
        <p15:guide id="14" orient="horz" pos="746" userDrawn="1">
          <p15:clr>
            <a:srgbClr val="A4A3A4"/>
          </p15:clr>
        </p15:guide>
        <p15:guide id="15" orient="horz" pos="1619" userDrawn="1">
          <p15:clr>
            <a:srgbClr val="A4A3A4"/>
          </p15:clr>
        </p15:guide>
        <p15:guide id="16" orient="horz" pos="286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SCHAMPS Stephane DMGP/DD" initials="DSD" lastIdx="1" clrIdx="0">
    <p:extLst>
      <p:ext uri="{19B8F6BF-5375-455C-9EA6-DF929625EA0E}">
        <p15:presenceInfo xmlns:p15="http://schemas.microsoft.com/office/powerpoint/2012/main" userId="S-1-5-21-854245398-789336058-682003330-1746283" providerId="AD"/>
      </p:ext>
    </p:extLst>
  </p:cmAuthor>
  <p:cmAuthor id="2" name="CHENE Denis TGI/PMD" initials="CDT" lastIdx="12" clrIdx="1">
    <p:extLst>
      <p:ext uri="{19B8F6BF-5375-455C-9EA6-DF929625EA0E}">
        <p15:presenceInfo xmlns:p15="http://schemas.microsoft.com/office/powerpoint/2012/main" userId="S-1-5-21-854245398-789336058-682003330-1067078" providerId="AD"/>
      </p:ext>
    </p:extLst>
  </p:cmAuthor>
  <p:cmAuthor id="3" name="HENNOCQ Natacha TGI/PMD" initials="HNT" lastIdx="1" clrIdx="2">
    <p:extLst>
      <p:ext uri="{19B8F6BF-5375-455C-9EA6-DF929625EA0E}">
        <p15:presenceInfo xmlns:p15="http://schemas.microsoft.com/office/powerpoint/2012/main" userId="S-1-5-21-854245398-789336058-682003330-863481" providerId="AD"/>
      </p:ext>
    </p:extLst>
  </p:cmAuthor>
  <p:cmAuthor id="4" name="CLOATRE Daniele INNOV/IT-S" initials="CDI" lastIdx="1" clrIdx="3">
    <p:extLst>
      <p:ext uri="{19B8F6BF-5375-455C-9EA6-DF929625EA0E}">
        <p15:presenceInfo xmlns:p15="http://schemas.microsoft.com/office/powerpoint/2012/main" userId="S::daniele.cloatre@orange.com::cfb0a4c6-6a48-4a00-b15f-e3c14e91056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8FC"/>
    <a:srgbClr val="FFE5F6"/>
    <a:srgbClr val="F1F9F5"/>
    <a:srgbClr val="FFFAE1"/>
    <a:srgbClr val="FFD5F1"/>
    <a:srgbClr val="D8F0E4"/>
    <a:srgbClr val="E5F4FB"/>
    <a:srgbClr val="FFF6CB"/>
    <a:srgbClr val="CBB6E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8" autoAdjust="0"/>
    <p:restoredTop sz="86467" autoAdjust="0"/>
  </p:normalViewPr>
  <p:slideViewPr>
    <p:cSldViewPr showGuides="1">
      <p:cViewPr varScale="1">
        <p:scale>
          <a:sx n="123" d="100"/>
          <a:sy n="123" d="100"/>
        </p:scale>
        <p:origin x="774" y="90"/>
      </p:cViewPr>
      <p:guideLst>
        <p:guide orient="horz" pos="169"/>
        <p:guide pos="2880"/>
        <p:guide pos="198"/>
        <p:guide pos="5562"/>
        <p:guide orient="horz" pos="637"/>
        <p:guide orient="horz" pos="746"/>
        <p:guide orient="horz" pos="1619"/>
        <p:guide orient="horz" pos="2866"/>
      </p:guideLst>
    </p:cSldViewPr>
  </p:slideViewPr>
  <p:outlineViewPr>
    <p:cViewPr>
      <p:scale>
        <a:sx n="33" d="100"/>
        <a:sy n="33" d="100"/>
      </p:scale>
      <p:origin x="0" y="-11334"/>
    </p:cViewPr>
  </p:outlineViewPr>
  <p:notesTextViewPr>
    <p:cViewPr>
      <p:scale>
        <a:sx n="3" d="2"/>
        <a:sy n="3" d="2"/>
      </p:scale>
      <p:origin x="0" y="0"/>
    </p:cViewPr>
  </p:notesTextViewPr>
  <p:sorterViewPr>
    <p:cViewPr>
      <p:scale>
        <a:sx n="100" d="100"/>
        <a:sy n="100" d="100"/>
      </p:scale>
      <p:origin x="0" y="0"/>
    </p:cViewPr>
  </p:sorterViewPr>
  <p:notesViewPr>
    <p:cSldViewPr showGuides="1">
      <p:cViewPr>
        <p:scale>
          <a:sx n="90" d="100"/>
          <a:sy n="90" d="100"/>
        </p:scale>
        <p:origin x="5692" y="7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notesMaster" Target="notesMasters/notesMaster1.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Master" Target="slideMasters/slideMaster10.xml"/><Relationship Id="rId19"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commentAuthors" Target="commentAuthors.xml"/><Relationship Id="rId27"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EF1B3E1-E0A2-41F9-A5D5-9DC93D2BA5F7}"/>
              </a:ext>
            </a:extLst>
          </p:cNvPr>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DF8635B-F665-4CD0-8475-E7BF74C73443}"/>
              </a:ext>
            </a:extLst>
          </p:cNvPr>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294C13D6-A4EA-40C5-BD35-7E38BD3F679E}" type="datetimeFigureOut">
              <a:rPr lang="fr-FR" smtClean="0"/>
              <a:t>02/10/2023</a:t>
            </a:fld>
            <a:endParaRPr lang="fr-FR"/>
          </a:p>
        </p:txBody>
      </p:sp>
      <p:sp>
        <p:nvSpPr>
          <p:cNvPr id="4" name="Espace réservé du pied de page 3">
            <a:extLst>
              <a:ext uri="{FF2B5EF4-FFF2-40B4-BE49-F238E27FC236}">
                <a16:creationId xmlns:a16="http://schemas.microsoft.com/office/drawing/2014/main" id="{EB745748-79F6-4C96-A6A5-4A6ECCEDE2CB}"/>
              </a:ext>
            </a:extLst>
          </p:cNvPr>
          <p:cNvSpPr>
            <a:spLocks noGrp="1"/>
          </p:cNvSpPr>
          <p:nvPr>
            <p:ph type="ftr" sz="quarter" idx="2"/>
          </p:nvPr>
        </p:nvSpPr>
        <p:spPr>
          <a:xfrm>
            <a:off x="0" y="9429750"/>
            <a:ext cx="2971800" cy="496888"/>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8CDF50A5-477C-4FE1-80B5-3F2DDB05DF43}"/>
              </a:ext>
            </a:extLst>
          </p:cNvPr>
          <p:cNvSpPr>
            <a:spLocks noGrp="1"/>
          </p:cNvSpPr>
          <p:nvPr>
            <p:ph type="sldNum" sz="quarter" idx="3"/>
          </p:nvPr>
        </p:nvSpPr>
        <p:spPr>
          <a:xfrm>
            <a:off x="3884613" y="9429750"/>
            <a:ext cx="2971800" cy="496888"/>
          </a:xfrm>
          <a:prstGeom prst="rect">
            <a:avLst/>
          </a:prstGeom>
        </p:spPr>
        <p:txBody>
          <a:bodyPr vert="horz" lIns="91440" tIns="45720" rIns="91440" bIns="45720" rtlCol="0" anchor="b"/>
          <a:lstStyle>
            <a:lvl1pPr algn="r">
              <a:defRPr sz="1200"/>
            </a:lvl1pPr>
          </a:lstStyle>
          <a:p>
            <a:fld id="{1FDB0DF8-04F2-497B-889D-DB5C5D86AB69}" type="slidenum">
              <a:rPr lang="fr-FR" smtClean="0"/>
              <a:t>‹N°›</a:t>
            </a:fld>
            <a:endParaRPr lang="fr-FR"/>
          </a:p>
        </p:txBody>
      </p:sp>
    </p:spTree>
    <p:extLst>
      <p:ext uri="{BB962C8B-B14F-4D97-AF65-F5344CB8AC3E}">
        <p14:creationId xmlns:p14="http://schemas.microsoft.com/office/powerpoint/2010/main" val="5057091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332"/>
          </a:xfrm>
          <a:prstGeom prst="rect">
            <a:avLst/>
          </a:prstGeom>
        </p:spPr>
        <p:txBody>
          <a:bodyPr vert="horz" lIns="91440" tIns="45720" rIns="91440" bIns="45720" rtlCol="0"/>
          <a:lstStyle>
            <a:lvl1pPr algn="l">
              <a:defRPr sz="1200">
                <a:latin typeface="Helvetica 55 Roman" panose="020B0604020202020204" pitchFamily="34" charset="0"/>
              </a:defRPr>
            </a:lvl1pPr>
          </a:lstStyle>
          <a:p>
            <a:endParaRPr lang="en-GB"/>
          </a:p>
        </p:txBody>
      </p:sp>
      <p:sp>
        <p:nvSpPr>
          <p:cNvPr id="3" name="Date Placeholder 2"/>
          <p:cNvSpPr>
            <a:spLocks noGrp="1"/>
          </p:cNvSpPr>
          <p:nvPr>
            <p:ph type="dt" idx="1"/>
          </p:nvPr>
        </p:nvSpPr>
        <p:spPr>
          <a:xfrm>
            <a:off x="3884613" y="0"/>
            <a:ext cx="2971800" cy="496332"/>
          </a:xfrm>
          <a:prstGeom prst="rect">
            <a:avLst/>
          </a:prstGeom>
        </p:spPr>
        <p:txBody>
          <a:bodyPr vert="horz" lIns="91440" tIns="45720" rIns="91440" bIns="45720" rtlCol="0"/>
          <a:lstStyle>
            <a:lvl1pPr algn="r">
              <a:defRPr sz="1200">
                <a:latin typeface="Helvetica 55 Roman" panose="020B0604020202020204" pitchFamily="34" charset="0"/>
              </a:defRPr>
            </a:lvl1pPr>
          </a:lstStyle>
          <a:p>
            <a:fld id="{14F63557-65CD-470F-8999-4C3C411BE899}" type="datetimeFigureOut">
              <a:rPr lang="en-GB" smtClean="0"/>
              <a:pPr/>
              <a:t>02/10/2023</a:t>
            </a:fld>
            <a:endParaRPr lang="en-GB"/>
          </a:p>
        </p:txBody>
      </p:sp>
      <p:sp>
        <p:nvSpPr>
          <p:cNvPr id="4" name="Slide Image Placeholder 3"/>
          <p:cNvSpPr>
            <a:spLocks noGrp="1" noRot="1" noChangeAspect="1"/>
          </p:cNvSpPr>
          <p:nvPr>
            <p:ph type="sldImg" idx="2"/>
          </p:nvPr>
        </p:nvSpPr>
        <p:spPr>
          <a:xfrm>
            <a:off x="120650" y="744538"/>
            <a:ext cx="6616700" cy="3722687"/>
          </a:xfrm>
          <a:prstGeom prst="rect">
            <a:avLst/>
          </a:prstGeom>
          <a:noFill/>
          <a:ln w="12700">
            <a:solidFill>
              <a:prstClr val="black"/>
            </a:solidFill>
          </a:ln>
        </p:spPr>
        <p:txBody>
          <a:bodyPr vert="horz" lIns="91440" tIns="45720" rIns="91440" bIns="45720" rtlCol="0" anchor="ctr"/>
          <a:lstStyle/>
          <a:p>
            <a:endParaRPr lang="en-GB"/>
          </a:p>
        </p:txBody>
      </p:sp>
      <p:sp>
        <p:nvSpPr>
          <p:cNvPr id="6" name="Footer Placeholder 5"/>
          <p:cNvSpPr>
            <a:spLocks noGrp="1"/>
          </p:cNvSpPr>
          <p:nvPr>
            <p:ph type="ftr" sz="quarter" idx="4"/>
          </p:nvPr>
        </p:nvSpPr>
        <p:spPr>
          <a:xfrm>
            <a:off x="0" y="9428583"/>
            <a:ext cx="2971800" cy="496332"/>
          </a:xfrm>
          <a:prstGeom prst="rect">
            <a:avLst/>
          </a:prstGeom>
        </p:spPr>
        <p:txBody>
          <a:bodyPr vert="horz" lIns="91440" tIns="45720" rIns="91440" bIns="45720" rtlCol="0" anchor="b"/>
          <a:lstStyle>
            <a:lvl1pPr algn="l">
              <a:defRPr sz="1200">
                <a:latin typeface="Helvetica 55 Roman" panose="020B0604020202020204" pitchFamily="34" charset="0"/>
              </a:defRPr>
            </a:lvl1pPr>
          </a:lstStyle>
          <a:p>
            <a:endParaRPr lang="en-GB"/>
          </a:p>
        </p:txBody>
      </p:sp>
      <p:sp>
        <p:nvSpPr>
          <p:cNvPr id="7" name="Slide Number Placeholder 6"/>
          <p:cNvSpPr>
            <a:spLocks noGrp="1"/>
          </p:cNvSpPr>
          <p:nvPr>
            <p:ph type="sldNum" sz="quarter" idx="5"/>
          </p:nvPr>
        </p:nvSpPr>
        <p:spPr>
          <a:xfrm>
            <a:off x="3884613" y="9428583"/>
            <a:ext cx="2971800" cy="496332"/>
          </a:xfrm>
          <a:prstGeom prst="rect">
            <a:avLst/>
          </a:prstGeom>
        </p:spPr>
        <p:txBody>
          <a:bodyPr vert="horz" lIns="91440" tIns="45720" rIns="91440" bIns="45720" rtlCol="0" anchor="b"/>
          <a:lstStyle>
            <a:lvl1pPr algn="r">
              <a:defRPr sz="1200">
                <a:latin typeface="Helvetica 55 Roman" panose="020B0604020202020204" pitchFamily="34" charset="0"/>
              </a:defRPr>
            </a:lvl1pPr>
          </a:lstStyle>
          <a:p>
            <a:fld id="{885932DF-9606-4758-A2B5-AF1153FB1ABB}" type="slidenum">
              <a:rPr lang="en-GB" smtClean="0"/>
              <a:pPr/>
              <a:t>‹N°›</a:t>
            </a:fld>
            <a:endParaRPr lang="en-GB"/>
          </a:p>
        </p:txBody>
      </p:sp>
      <p:sp>
        <p:nvSpPr>
          <p:cNvPr id="8" name="Notes Placeholder 4"/>
          <p:cNvSpPr>
            <a:spLocks noGrp="1"/>
          </p:cNvSpPr>
          <p:nvPr>
            <p:ph type="body" sz="quarter" idx="3"/>
          </p:nvPr>
        </p:nvSpPr>
        <p:spPr>
          <a:xfrm>
            <a:off x="381000" y="4715153"/>
            <a:ext cx="6096000" cy="4466987"/>
          </a:xfrm>
          <a:prstGeom prst="rect">
            <a:avLst/>
          </a:prstGeom>
        </p:spPr>
        <p:txBody>
          <a:bodyPr vert="horz" lIns="91440" tIns="45720" rIns="180000" bIns="45720" rtlCol="0"/>
          <a:lstStyle/>
          <a:p>
            <a:pPr marL="92075"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Click to edit Master text styles</a:t>
            </a:r>
          </a:p>
          <a:p>
            <a:pPr marL="230188" marR="0" lvl="1"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Second level</a:t>
            </a:r>
          </a:p>
          <a:p>
            <a:pPr marL="360363" marR="0" lvl="2"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Third level</a:t>
            </a:r>
          </a:p>
          <a:p>
            <a:pPr marL="522288" marR="0" lvl="3"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Fourth level</a:t>
            </a:r>
          </a:p>
          <a:p>
            <a:pPr marL="668338" marR="0" lvl="4"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Fifth level</a:t>
            </a:r>
            <a:endParaRPr kumimoji="0" lang="en-GB"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endParaRPr>
          </a:p>
        </p:txBody>
      </p:sp>
    </p:spTree>
    <p:extLst>
      <p:ext uri="{BB962C8B-B14F-4D97-AF65-F5344CB8AC3E}">
        <p14:creationId xmlns:p14="http://schemas.microsoft.com/office/powerpoint/2010/main" val="1938228746"/>
      </p:ext>
    </p:extLst>
  </p:cSld>
  <p:clrMap bg1="lt1" tx1="dk1" bg2="lt2" tx2="dk2" accent1="accent1" accent2="accent2" accent3="accent3" accent4="accent4" accent5="accent5" accent6="accent6" hlink="hlink" folHlink="folHlink"/>
  <p:notesStyle>
    <a:lvl1pPr marL="92075" marR="0" indent="0" algn="l" defTabSz="914400" rtl="0" eaLnBrk="1" fontAlgn="auto" latinLnBrk="0" hangingPunct="1">
      <a:lnSpc>
        <a:spcPct val="100000"/>
      </a:lnSpc>
      <a:spcBef>
        <a:spcPts val="0"/>
      </a:spcBef>
      <a:spcAft>
        <a:spcPts val="0"/>
      </a:spcAft>
      <a:buClrTx/>
      <a:buSzTx/>
      <a:buFontTx/>
      <a:buNone/>
      <a:tabLst/>
      <a:defRPr sz="1000" kern="1200">
        <a:solidFill>
          <a:schemeClr val="tx1"/>
        </a:solidFill>
        <a:latin typeface="Helvetica 75 Bold" panose="020B0804020202020204" pitchFamily="34" charset="0"/>
        <a:ea typeface="+mn-ea"/>
        <a:cs typeface="+mn-cs"/>
      </a:defRPr>
    </a:lvl1pPr>
    <a:lvl2pPr marL="230188" marR="0"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sz="1000" kern="1200">
        <a:solidFill>
          <a:schemeClr val="tx1"/>
        </a:solidFill>
        <a:latin typeface="Helvetica 75 Bold" panose="020B0804020202020204" pitchFamily="34" charset="0"/>
        <a:ea typeface="+mn-ea"/>
        <a:cs typeface="+mn-cs"/>
      </a:defRPr>
    </a:lvl2pPr>
    <a:lvl3pPr marL="360363" marR="0"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3pPr>
    <a:lvl4pPr marL="522288" marR="0"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4pPr>
    <a:lvl5pPr marL="668338" marR="0"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2</a:t>
            </a:fld>
            <a:endParaRPr lang="en-GB"/>
          </a:p>
        </p:txBody>
      </p:sp>
    </p:spTree>
    <p:extLst>
      <p:ext uri="{BB962C8B-B14F-4D97-AF65-F5344CB8AC3E}">
        <p14:creationId xmlns:p14="http://schemas.microsoft.com/office/powerpoint/2010/main" val="296548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3</a:t>
            </a:fld>
            <a:endParaRPr lang="en-GB"/>
          </a:p>
        </p:txBody>
      </p:sp>
    </p:spTree>
    <p:extLst>
      <p:ext uri="{BB962C8B-B14F-4D97-AF65-F5344CB8AC3E}">
        <p14:creationId xmlns:p14="http://schemas.microsoft.com/office/powerpoint/2010/main" val="3172875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4</a:t>
            </a:fld>
            <a:endParaRPr lang="en-GB"/>
          </a:p>
        </p:txBody>
      </p:sp>
    </p:spTree>
    <p:extLst>
      <p:ext uri="{BB962C8B-B14F-4D97-AF65-F5344CB8AC3E}">
        <p14:creationId xmlns:p14="http://schemas.microsoft.com/office/powerpoint/2010/main" val="4278872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5</a:t>
            </a:fld>
            <a:endParaRPr lang="en-GB"/>
          </a:p>
        </p:txBody>
      </p:sp>
    </p:spTree>
    <p:extLst>
      <p:ext uri="{BB962C8B-B14F-4D97-AF65-F5344CB8AC3E}">
        <p14:creationId xmlns:p14="http://schemas.microsoft.com/office/powerpoint/2010/main" val="1247430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6</a:t>
            </a:fld>
            <a:endParaRPr lang="en-GB"/>
          </a:p>
        </p:txBody>
      </p:sp>
    </p:spTree>
    <p:extLst>
      <p:ext uri="{BB962C8B-B14F-4D97-AF65-F5344CB8AC3E}">
        <p14:creationId xmlns:p14="http://schemas.microsoft.com/office/powerpoint/2010/main" val="326867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84275"/>
            <a:ext cx="8515350" cy="3365500"/>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a:t>Cliquez pour modifier le titre</a:t>
            </a:r>
            <a:endParaRPr lang="en-GB" dirty="0"/>
          </a:p>
        </p:txBody>
      </p:sp>
      <p:sp>
        <p:nvSpPr>
          <p:cNvPr id="6" name="TextBox 5"/>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rgbClr val="F16E00"/>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0353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a:t>Cliquez pour modifier le titre</a:t>
            </a:r>
            <a:endParaRPr lang="en-GB" dirty="0"/>
          </a:p>
        </p:txBody>
      </p:sp>
    </p:spTree>
    <p:extLst>
      <p:ext uri="{BB962C8B-B14F-4D97-AF65-F5344CB8AC3E}">
        <p14:creationId xmlns:p14="http://schemas.microsoft.com/office/powerpoint/2010/main" val="181881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630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OMMAIRE Access">
    <p:spTree>
      <p:nvGrpSpPr>
        <p:cNvPr id="1" name=""/>
        <p:cNvGrpSpPr/>
        <p:nvPr/>
      </p:nvGrpSpPr>
      <p:grpSpPr>
        <a:xfrm>
          <a:off x="0" y="0"/>
          <a:ext cx="0" cy="0"/>
          <a:chOff x="0" y="0"/>
          <a:chExt cx="0" cy="0"/>
        </a:xfrm>
      </p:grpSpPr>
      <p:sp>
        <p:nvSpPr>
          <p:cNvPr id="3" name="Titre 2"/>
          <p:cNvSpPr>
            <a:spLocks noGrp="1"/>
          </p:cNvSpPr>
          <p:nvPr>
            <p:ph type="title" hasCustomPrompt="1"/>
          </p:nvPr>
        </p:nvSpPr>
        <p:spPr>
          <a:xfrm>
            <a:off x="827584" y="268288"/>
            <a:ext cx="8064896" cy="742950"/>
          </a:xfrm>
          <a:prstGeom prst="rect">
            <a:avLst/>
          </a:prstGeom>
        </p:spPr>
        <p:txBody>
          <a:bodyPr/>
          <a:lstStyle>
            <a:lvl1pPr>
              <a:defRPr sz="2200" b="1">
                <a:solidFill>
                  <a:srgbClr val="F16E00"/>
                </a:solidFill>
              </a:defRPr>
            </a:lvl1pPr>
          </a:lstStyle>
          <a:p>
            <a:r>
              <a:rPr lang="fr-FR" noProof="0" dirty="0"/>
              <a:t>Sommaire ou Déroulé de la présentation</a:t>
            </a:r>
            <a:endParaRPr lang="fr-FR" dirty="0"/>
          </a:p>
        </p:txBody>
      </p:sp>
      <p:pic>
        <p:nvPicPr>
          <p:cNvPr id="4"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61436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p:nvSpPr>
        <p:spPr bwMode="auto">
          <a:xfrm>
            <a:off x="827088" y="4749800"/>
            <a:ext cx="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endParaRPr lang="fr-FR" altLang="fr-FR" sz="800" dirty="0">
              <a:solidFill>
                <a:srgbClr val="F16E00"/>
              </a:solidFill>
            </a:endParaRPr>
          </a:p>
        </p:txBody>
      </p:sp>
      <p:sp>
        <p:nvSpPr>
          <p:cNvPr id="8" name="Rectangle 3"/>
          <p:cNvSpPr>
            <a:spLocks noChangeArrowheads="1"/>
          </p:cNvSpPr>
          <p:nvPr userDrawn="1"/>
        </p:nvSpPr>
        <p:spPr bwMode="auto">
          <a:xfrm>
            <a:off x="90488" y="4702969"/>
            <a:ext cx="409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lgn="ctr"/>
            <a:fld id="{54745B31-5615-40C5-AE1B-3D867612660B}" type="slidenum">
              <a:rPr lang="en-GB" altLang="fr-FR" sz="800" b="1">
                <a:solidFill>
                  <a:srgbClr val="FFFFFF"/>
                </a:solidFill>
                <a:ea typeface="ＭＳ Ｐゴシック" pitchFamily="34" charset="-128"/>
              </a:rPr>
              <a:pPr algn="ctr"/>
              <a:t>‹N°›</a:t>
            </a:fld>
            <a:endParaRPr lang="fr-FR" altLang="fr-FR" sz="800" b="1" dirty="0">
              <a:ea typeface="ＭＳ Ｐゴシック" pitchFamily="34" charset="-128"/>
            </a:endParaRPr>
          </a:p>
        </p:txBody>
      </p:sp>
      <p:sp>
        <p:nvSpPr>
          <p:cNvPr id="10" name="Content Placeholder 2"/>
          <p:cNvSpPr>
            <a:spLocks noGrp="1"/>
          </p:cNvSpPr>
          <p:nvPr>
            <p:ph sz="half" idx="1"/>
          </p:nvPr>
        </p:nvSpPr>
        <p:spPr>
          <a:xfrm>
            <a:off x="827584" y="1184274"/>
            <a:ext cx="8064896" cy="3332163"/>
          </a:xfrm>
          <a:prstGeom prst="rect">
            <a:avLst/>
          </a:prstGeom>
        </p:spPr>
        <p:txBody>
          <a:bodyPr>
            <a:normAutofit/>
          </a:bodyPr>
          <a:lstStyle>
            <a:lvl1pPr marL="0" marR="0" indent="0" algn="l" defTabSz="914400" rtl="0" eaLnBrk="1" fontAlgn="base" latinLnBrk="0" hangingPunct="1">
              <a:lnSpc>
                <a:spcPct val="90000"/>
              </a:lnSpc>
              <a:spcBef>
                <a:spcPts val="600"/>
              </a:spcBef>
              <a:spcAft>
                <a:spcPct val="0"/>
              </a:spcAft>
              <a:buClr>
                <a:schemeClr val="bg1"/>
              </a:buClr>
              <a:buSzPct val="25000"/>
              <a:buFont typeface="Calibri" pitchFamily="34" charset="0"/>
              <a:buNone/>
              <a:tabLst/>
              <a:defRPr sz="1400" baseline="0">
                <a:solidFill>
                  <a:schemeClr val="tx1"/>
                </a:solidFill>
              </a:defRPr>
            </a:lvl1pPr>
            <a:lvl2pPr>
              <a:defRPr sz="1800" baseline="0">
                <a:solidFill>
                  <a:srgbClr val="F16E00"/>
                </a:solidFill>
              </a:defRPr>
            </a:lvl2pPr>
            <a:lvl3pPr marL="0" marR="0" indent="0" algn="l" defTabSz="914400" rtl="0" eaLnBrk="1" fontAlgn="auto" latinLnBrk="0" hangingPunct="1">
              <a:lnSpc>
                <a:spcPct val="90000"/>
              </a:lnSpc>
              <a:spcBef>
                <a:spcPts val="600"/>
              </a:spcBef>
              <a:spcAft>
                <a:spcPts val="0"/>
              </a:spcAft>
              <a:buClrTx/>
              <a:buSzTx/>
              <a:buFont typeface="Wingdings" panose="05000000000000000000" pitchFamily="2" charset="2"/>
              <a:buNone/>
              <a:tabLst/>
              <a:defRPr sz="1400" baseline="0">
                <a:solidFill>
                  <a:schemeClr val="tx1"/>
                </a:solidFill>
              </a:defRPr>
            </a:lvl3pPr>
            <a:lvl4pPr marL="407988" marR="0" indent="-190500" algn="l" defTabSz="914400" rtl="0" eaLnBrk="1" fontAlgn="base" latinLnBrk="0" hangingPunct="1">
              <a:lnSpc>
                <a:spcPct val="90000"/>
              </a:lnSpc>
              <a:spcBef>
                <a:spcPct val="20000"/>
              </a:spcBef>
              <a:spcAft>
                <a:spcPct val="0"/>
              </a:spcAft>
              <a:buClrTx/>
              <a:buSzTx/>
              <a:buFont typeface="Arial" charset="0"/>
              <a:buChar char="–"/>
              <a:tabLst/>
              <a:defRPr sz="1400" baseline="0">
                <a:solidFill>
                  <a:schemeClr val="tx1"/>
                </a:solidFill>
              </a:defRPr>
            </a:lvl4pPr>
            <a:lvl5pPr marL="595313" indent="-173038">
              <a:buClrTx/>
              <a:buFont typeface="Arial" panose="020B0604020202020204" pitchFamily="34" charset="0"/>
              <a:buChar char="•"/>
              <a:defRPr sz="1400" baseline="0">
                <a:solidFill>
                  <a:schemeClr val="tx1"/>
                </a:solidFill>
              </a:defRPr>
            </a:lvl5pPr>
            <a:lvl6pPr>
              <a:buClrTx/>
              <a:defRPr sz="1400"/>
            </a:lvl6pPr>
            <a:lvl7pPr>
              <a:defRPr sz="1800"/>
            </a:lvl7pPr>
            <a:lvl8pPr>
              <a:defRPr sz="1800"/>
            </a:lvl8pPr>
            <a:lvl9pPr>
              <a:defRPr sz="1800"/>
            </a:lvl9pPr>
          </a:lstStyle>
          <a:p>
            <a:pPr lvl="0"/>
            <a:r>
              <a:rPr lang="fr-FR" noProof="0"/>
              <a:t>Modifiez les styles du texte du masque</a:t>
            </a:r>
          </a:p>
        </p:txBody>
      </p:sp>
    </p:spTree>
    <p:extLst>
      <p:ext uri="{BB962C8B-B14F-4D97-AF65-F5344CB8AC3E}">
        <p14:creationId xmlns:p14="http://schemas.microsoft.com/office/powerpoint/2010/main" val="167081423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lusieurs niveaux hiérarchiques">
    <p:spTree>
      <p:nvGrpSpPr>
        <p:cNvPr id="1" name=""/>
        <p:cNvGrpSpPr/>
        <p:nvPr/>
      </p:nvGrpSpPr>
      <p:grpSpPr>
        <a:xfrm>
          <a:off x="0" y="0"/>
          <a:ext cx="0" cy="0"/>
          <a:chOff x="0" y="0"/>
          <a:chExt cx="0" cy="0"/>
        </a:xfrm>
      </p:grpSpPr>
      <p:sp>
        <p:nvSpPr>
          <p:cNvPr id="2" name="Titre 1"/>
          <p:cNvSpPr>
            <a:spLocks noGrp="1"/>
          </p:cNvSpPr>
          <p:nvPr userDrawn="1">
            <p:ph type="title"/>
          </p:nvPr>
        </p:nvSpPr>
        <p:spPr>
          <a:xfrm>
            <a:off x="1029601" y="303610"/>
            <a:ext cx="7071413" cy="737100"/>
          </a:xfrm>
        </p:spPr>
        <p:txBody>
          <a:bodyPr/>
          <a:lstStyle>
            <a:lvl1pPr algn="l">
              <a:defRPr/>
            </a:lvl1pPr>
          </a:lstStyle>
          <a:p>
            <a:r>
              <a:rPr lang="fr-FR"/>
              <a:t>Modifiez le style du titre</a:t>
            </a:r>
            <a:endParaRPr lang="fr-FR" dirty="0"/>
          </a:p>
        </p:txBody>
      </p:sp>
      <p:sp>
        <p:nvSpPr>
          <p:cNvPr id="4" name="Espace réservé du contenu 2"/>
          <p:cNvSpPr>
            <a:spLocks noGrp="1"/>
          </p:cNvSpPr>
          <p:nvPr userDrawn="1">
            <p:ph idx="1"/>
          </p:nvPr>
        </p:nvSpPr>
        <p:spPr>
          <a:xfrm>
            <a:off x="1042989" y="1329929"/>
            <a:ext cx="7058025" cy="2915840"/>
          </a:xfrm>
        </p:spPr>
        <p:txBody>
          <a:bodyPr/>
          <a:lstStyle>
            <a:lvl1pPr>
              <a:defRPr sz="1800" baseline="0">
                <a:solidFill>
                  <a:schemeClr val="tx2"/>
                </a:solidFill>
                <a:latin typeface="Helvetica 65 Medium" pitchFamily="2"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7" name="Text Placeholder 10"/>
          <p:cNvSpPr txBox="1">
            <a:spLocks/>
          </p:cNvSpPr>
          <p:nvPr userDrawn="1"/>
        </p:nvSpPr>
        <p:spPr>
          <a:xfrm>
            <a:off x="179512"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1"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1"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
        <p:nvSpPr>
          <p:cNvPr id="5" name="TextBox 3">
            <a:extLst>
              <a:ext uri="{FF2B5EF4-FFF2-40B4-BE49-F238E27FC236}">
                <a16:creationId xmlns:a16="http://schemas.microsoft.com/office/drawing/2014/main" id="{AA6F211A-2041-44D2-9AA0-2944E2DC91D7}"/>
              </a:ext>
            </a:extLst>
          </p:cNvPr>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827923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84275"/>
            <a:ext cx="8515350" cy="3365500"/>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a:t>Cliquez pour modifier le titre</a:t>
            </a:r>
            <a:endParaRPr lang="en-GB" dirty="0"/>
          </a:p>
        </p:txBody>
      </p:sp>
    </p:spTree>
    <p:extLst>
      <p:ext uri="{BB962C8B-B14F-4D97-AF65-F5344CB8AC3E}">
        <p14:creationId xmlns:p14="http://schemas.microsoft.com/office/powerpoint/2010/main" val="154056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326" y="268289"/>
            <a:ext cx="4828498" cy="2301874"/>
          </a:xfrm>
        </p:spPr>
        <p:txBody>
          <a:bodyPr>
            <a:noAutofit/>
          </a:bodyPr>
          <a:lstStyle>
            <a:lvl1pPr algn="l">
              <a:lnSpc>
                <a:spcPct val="85000"/>
              </a:lnSpc>
              <a:defRPr sz="5500"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5800725" y="266701"/>
            <a:ext cx="3028950" cy="3403600"/>
          </a:xfrm>
        </p:spPr>
        <p:txBody>
          <a:bodyPr/>
          <a:lstStyle>
            <a:lvl1pPr>
              <a:defRPr/>
            </a:lvl1pPr>
          </a:lstStyle>
          <a:p>
            <a:pPr lvl="0"/>
            <a:r>
              <a:rPr lang="fr-FR" noProof="0" dirty="0"/>
              <a:t>Cliquez pour modifier le texte</a:t>
            </a:r>
          </a:p>
          <a:p>
            <a:pPr lvl="1"/>
            <a:r>
              <a:rPr lang="fr-FR" noProof="0" dirty="0"/>
              <a:t>Deuxième niveau</a:t>
            </a:r>
          </a:p>
        </p:txBody>
      </p:sp>
      <p:sp>
        <p:nvSpPr>
          <p:cNvPr id="42" name="Subtitle 2"/>
          <p:cNvSpPr>
            <a:spLocks noGrp="1"/>
          </p:cNvSpPr>
          <p:nvPr>
            <p:ph type="subTitle" idx="1" hasCustomPrompt="1"/>
          </p:nvPr>
        </p:nvSpPr>
        <p:spPr>
          <a:xfrm>
            <a:off x="310687" y="2704144"/>
            <a:ext cx="4831185"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Cliquez pour modifier le nom du présentateur</a:t>
            </a:r>
          </a:p>
        </p:txBody>
      </p:sp>
      <p:grpSp>
        <p:nvGrpSpPr>
          <p:cNvPr id="3" name="Group 2"/>
          <p:cNvGrpSpPr/>
          <p:nvPr userDrawn="1"/>
        </p:nvGrpSpPr>
        <p:grpSpPr>
          <a:xfrm>
            <a:off x="313535" y="4233863"/>
            <a:ext cx="612775" cy="612775"/>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extLst>
      <p:ext uri="{BB962C8B-B14F-4D97-AF65-F5344CB8AC3E}">
        <p14:creationId xmlns:p14="http://schemas.microsoft.com/office/powerpoint/2010/main" val="186941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314325" y="268287"/>
            <a:ext cx="8515349" cy="4281487"/>
          </a:xfrm>
        </p:spPr>
        <p:txBody>
          <a:bodyPr/>
          <a:lstStyle>
            <a:lvl1pPr>
              <a:spcBef>
                <a:spcPts val="0"/>
              </a:spcBef>
              <a:defRPr sz="3000"/>
            </a:lvl1pPr>
            <a:lvl2pPr marL="358775" indent="-358775">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modifier le contenu</a:t>
            </a:r>
          </a:p>
          <a:p>
            <a:pPr lvl="1"/>
            <a:r>
              <a:rPr lang="fr-FR" noProof="0" dirty="0"/>
              <a:t>Deuxième niveau</a:t>
            </a:r>
          </a:p>
        </p:txBody>
      </p:sp>
    </p:spTree>
    <p:extLst>
      <p:ext uri="{BB962C8B-B14F-4D97-AF65-F5344CB8AC3E}">
        <p14:creationId xmlns:p14="http://schemas.microsoft.com/office/powerpoint/2010/main" val="3471939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7"/>
            <a:ext cx="6096839" cy="4281487"/>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modifier le nom de la section </a:t>
            </a:r>
          </a:p>
          <a:p>
            <a:pPr lvl="1"/>
            <a:r>
              <a:rPr lang="fr-FR" noProof="0" dirty="0"/>
              <a:t>Deuxième niveau</a:t>
            </a:r>
          </a:p>
        </p:txBody>
      </p:sp>
    </p:spTree>
    <p:extLst>
      <p:ext uri="{BB962C8B-B14F-4D97-AF65-F5344CB8AC3E}">
        <p14:creationId xmlns:p14="http://schemas.microsoft.com/office/powerpoint/2010/main" val="357461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5"/>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3698"/>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a:t>Cliquez pour modifier le titre</a:t>
            </a:r>
            <a:endParaRPr lang="en-GB" dirty="0"/>
          </a:p>
        </p:txBody>
      </p:sp>
    </p:spTree>
    <p:extLst>
      <p:ext uri="{BB962C8B-B14F-4D97-AF65-F5344CB8AC3E}">
        <p14:creationId xmlns:p14="http://schemas.microsoft.com/office/powerpoint/2010/main" val="103508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Tree>
    <p:extLst>
      <p:ext uri="{BB962C8B-B14F-4D97-AF65-F5344CB8AC3E}">
        <p14:creationId xmlns:p14="http://schemas.microsoft.com/office/powerpoint/2010/main" val="3021933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326" y="268289"/>
            <a:ext cx="4828498" cy="2301874"/>
          </a:xfrm>
        </p:spPr>
        <p:txBody>
          <a:bodyPr>
            <a:noAutofit/>
          </a:bodyPr>
          <a:lstStyle>
            <a:lvl1pPr algn="l">
              <a:lnSpc>
                <a:spcPct val="85000"/>
              </a:lnSpc>
              <a:defRPr sz="5500"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5800725" y="266701"/>
            <a:ext cx="3028950" cy="3403600"/>
          </a:xfrm>
        </p:spPr>
        <p:txBody>
          <a:bodyPr/>
          <a:lstStyle>
            <a:lvl1pPr>
              <a:defRPr/>
            </a:lvl1pPr>
          </a:lstStyle>
          <a:p>
            <a:pPr lvl="0"/>
            <a:r>
              <a:rPr lang="fr-FR" noProof="0" dirty="0"/>
              <a:t>Cliquez pour modifier le texte</a:t>
            </a:r>
          </a:p>
          <a:p>
            <a:pPr lvl="1"/>
            <a:r>
              <a:rPr lang="fr-FR" noProof="0" dirty="0"/>
              <a:t>Deuxième niveau</a:t>
            </a:r>
          </a:p>
        </p:txBody>
      </p:sp>
      <p:sp>
        <p:nvSpPr>
          <p:cNvPr id="42" name="Subtitle 2"/>
          <p:cNvSpPr>
            <a:spLocks noGrp="1"/>
          </p:cNvSpPr>
          <p:nvPr>
            <p:ph type="subTitle" idx="1" hasCustomPrompt="1"/>
          </p:nvPr>
        </p:nvSpPr>
        <p:spPr>
          <a:xfrm>
            <a:off x="310687" y="2704144"/>
            <a:ext cx="4831185"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Cliquez pour modifier le nom du présentateur</a:t>
            </a:r>
          </a:p>
        </p:txBody>
      </p:sp>
      <p:grpSp>
        <p:nvGrpSpPr>
          <p:cNvPr id="3" name="Group 2"/>
          <p:cNvGrpSpPr/>
          <p:nvPr userDrawn="1"/>
        </p:nvGrpSpPr>
        <p:grpSpPr>
          <a:xfrm>
            <a:off x="313535" y="4233863"/>
            <a:ext cx="612775" cy="612775"/>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74709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a:t>Cliquez pour modifier le titre</a:t>
            </a:r>
            <a:endParaRPr lang="en-GB" dirty="0"/>
          </a:p>
        </p:txBody>
      </p:sp>
    </p:spTree>
    <p:extLst>
      <p:ext uri="{BB962C8B-B14F-4D97-AF65-F5344CB8AC3E}">
        <p14:creationId xmlns:p14="http://schemas.microsoft.com/office/powerpoint/2010/main" val="360844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289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16E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chemeClr val="tx1"/>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55 Roman" panose="020B0604020202020204" pitchFamily="34" charset="0"/>
              </a:defRPr>
            </a:lvl3pPr>
            <a:lvl4pPr>
              <a:lnSpc>
                <a:spcPct val="90000"/>
              </a:lnSpc>
              <a:spcAft>
                <a:spcPts val="800"/>
              </a:spcAft>
              <a:defRPr>
                <a:latin typeface="Helvetica 55 Roman" panose="020B0604020202020204" pitchFamily="34" charset="0"/>
              </a:defRPr>
            </a:lvl4pPr>
            <a:lvl5pPr>
              <a:lnSpc>
                <a:spcPct val="90000"/>
              </a:lnSpc>
              <a:spcAft>
                <a:spcPts val="800"/>
              </a:spcAft>
              <a:defRPr>
                <a:latin typeface="Helvetica 55 Roman" panose="020B06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chemeClr val="tx1"/>
                </a:solidFill>
                <a:latin typeface="Helvetica 75 Bold" panose="020B0804020202020204" pitchFamily="34" charset="0"/>
              </a:defRPr>
            </a:lvl1pPr>
            <a:lvl2pPr>
              <a:lnSpc>
                <a:spcPct val="90000"/>
              </a:lnSpc>
              <a:spcAft>
                <a:spcPts val="800"/>
              </a:spcAft>
              <a:defRPr>
                <a:solidFill>
                  <a:schemeClr val="tx1"/>
                </a:solidFill>
                <a:latin typeface="Helvetica 75 Bold" panose="020B0804020202020204" pitchFamily="34" charset="0"/>
              </a:defRPr>
            </a:lvl2pPr>
            <a:lvl3pPr>
              <a:lnSpc>
                <a:spcPct val="90000"/>
              </a:lnSpc>
              <a:spcAft>
                <a:spcPts val="800"/>
              </a:spcAft>
              <a:defRPr>
                <a:latin typeface="Helvetica 55 Roman" panose="020B0604020202020204" pitchFamily="34" charset="0"/>
              </a:defRPr>
            </a:lvl3pPr>
            <a:lvl4pPr>
              <a:lnSpc>
                <a:spcPct val="90000"/>
              </a:lnSpc>
              <a:spcAft>
                <a:spcPts val="800"/>
              </a:spcAft>
              <a:defRPr>
                <a:latin typeface="Helvetica 55 Roman" panose="020B0604020202020204" pitchFamily="34" charset="0"/>
              </a:defRPr>
            </a:lvl4pPr>
            <a:lvl5pPr>
              <a:lnSpc>
                <a:spcPct val="90000"/>
              </a:lnSpc>
              <a:spcAft>
                <a:spcPts val="800"/>
              </a:spcAft>
              <a:defRPr>
                <a:latin typeface="Helvetica 55 Roman" panose="020B06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459357030"/>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84275"/>
            <a:ext cx="8515350" cy="3365500"/>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a:t>Cliquez pour modifier le titre</a:t>
            </a:r>
            <a:endParaRPr lang="en-GB" dirty="0"/>
          </a:p>
        </p:txBody>
      </p:sp>
      <p:sp>
        <p:nvSpPr>
          <p:cNvPr id="6" name="TextBox 5"/>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16E00"/>
              </a:solidFill>
            </a:endParaRPr>
          </a:p>
        </p:txBody>
      </p:sp>
    </p:spTree>
    <p:extLst>
      <p:ext uri="{BB962C8B-B14F-4D97-AF65-F5344CB8AC3E}">
        <p14:creationId xmlns:p14="http://schemas.microsoft.com/office/powerpoint/2010/main" val="2172268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326" y="268289"/>
            <a:ext cx="4828498" cy="2301874"/>
          </a:xfrm>
        </p:spPr>
        <p:txBody>
          <a:bodyPr>
            <a:noAutofit/>
          </a:bodyPr>
          <a:lstStyle>
            <a:lvl1pPr algn="l">
              <a:lnSpc>
                <a:spcPct val="85000"/>
              </a:lnSpc>
              <a:defRPr sz="5500"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5800725" y="266701"/>
            <a:ext cx="3028950" cy="3403600"/>
          </a:xfrm>
        </p:spPr>
        <p:txBody>
          <a:bodyPr/>
          <a:lstStyle>
            <a:lvl1pPr>
              <a:defRPr/>
            </a:lvl1pPr>
          </a:lstStyle>
          <a:p>
            <a:pPr lvl="0"/>
            <a:r>
              <a:rPr lang="fr-FR" noProof="0" dirty="0"/>
              <a:t>Cliquez pour modifier le texte</a:t>
            </a:r>
          </a:p>
          <a:p>
            <a:pPr lvl="1"/>
            <a:r>
              <a:rPr lang="fr-FR" noProof="0" dirty="0"/>
              <a:t>Deuxième niveau</a:t>
            </a:r>
          </a:p>
        </p:txBody>
      </p:sp>
      <p:sp>
        <p:nvSpPr>
          <p:cNvPr id="42" name="Subtitle 2"/>
          <p:cNvSpPr>
            <a:spLocks noGrp="1"/>
          </p:cNvSpPr>
          <p:nvPr>
            <p:ph type="subTitle" idx="1" hasCustomPrompt="1"/>
          </p:nvPr>
        </p:nvSpPr>
        <p:spPr>
          <a:xfrm>
            <a:off x="310687" y="2704144"/>
            <a:ext cx="4831185"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Cliquez pour modifier le nom du présentateur</a:t>
            </a:r>
          </a:p>
        </p:txBody>
      </p:sp>
      <p:grpSp>
        <p:nvGrpSpPr>
          <p:cNvPr id="3" name="Group 2"/>
          <p:cNvGrpSpPr/>
          <p:nvPr userDrawn="1"/>
        </p:nvGrpSpPr>
        <p:grpSpPr>
          <a:xfrm>
            <a:off x="313535" y="4233863"/>
            <a:ext cx="612775" cy="612775"/>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spTree>
    <p:extLst>
      <p:ext uri="{BB962C8B-B14F-4D97-AF65-F5344CB8AC3E}">
        <p14:creationId xmlns:p14="http://schemas.microsoft.com/office/powerpoint/2010/main" val="3272271763"/>
      </p:ext>
    </p:extLst>
  </p:cSld>
  <p:clrMapOvr>
    <a:masterClrMapping/>
  </p:clrMapOvr>
  <p:hf sldNum="0"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314325" y="268287"/>
            <a:ext cx="8515349" cy="4281487"/>
          </a:xfrm>
        </p:spPr>
        <p:txBody>
          <a:bodyPr/>
          <a:lstStyle>
            <a:lvl1pPr>
              <a:spcBef>
                <a:spcPts val="0"/>
              </a:spcBef>
              <a:defRPr sz="3000"/>
            </a:lvl1pPr>
            <a:lvl2pPr marL="358775" indent="-358775">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modifier le contenu</a:t>
            </a:r>
          </a:p>
          <a:p>
            <a:pPr lvl="1"/>
            <a:r>
              <a:rPr lang="fr-FR" noProof="0" dirty="0"/>
              <a:t>Deuxième niveau</a:t>
            </a:r>
          </a:p>
        </p:txBody>
      </p:sp>
      <p:sp>
        <p:nvSpPr>
          <p:cNvPr id="5" name="TextBox 4"/>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16E00"/>
              </a:solidFill>
            </a:endParaRPr>
          </a:p>
        </p:txBody>
      </p:sp>
    </p:spTree>
    <p:extLst>
      <p:ext uri="{BB962C8B-B14F-4D97-AF65-F5344CB8AC3E}">
        <p14:creationId xmlns:p14="http://schemas.microsoft.com/office/powerpoint/2010/main" val="17771253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7"/>
            <a:ext cx="6096839" cy="4281487"/>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16E00"/>
              </a:solidFill>
            </a:endParaRPr>
          </a:p>
        </p:txBody>
      </p:sp>
    </p:spTree>
    <p:extLst>
      <p:ext uri="{BB962C8B-B14F-4D97-AF65-F5344CB8AC3E}">
        <p14:creationId xmlns:p14="http://schemas.microsoft.com/office/powerpoint/2010/main" val="2509206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5"/>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3698"/>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a:t>Cliquez pour modifier le titre</a:t>
            </a:r>
            <a:endParaRPr lang="en-GB" dirty="0"/>
          </a:p>
        </p:txBody>
      </p:sp>
      <p:sp>
        <p:nvSpPr>
          <p:cNvPr id="7" name="TextBox 6"/>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16E00"/>
              </a:solidFill>
            </a:endParaRPr>
          </a:p>
        </p:txBody>
      </p:sp>
    </p:spTree>
    <p:extLst>
      <p:ext uri="{BB962C8B-B14F-4D97-AF65-F5344CB8AC3E}">
        <p14:creationId xmlns:p14="http://schemas.microsoft.com/office/powerpoint/2010/main" val="33083476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16E00"/>
              </a:solidFill>
            </a:endParaRPr>
          </a:p>
        </p:txBody>
      </p:sp>
    </p:spTree>
    <p:extLst>
      <p:ext uri="{BB962C8B-B14F-4D97-AF65-F5344CB8AC3E}">
        <p14:creationId xmlns:p14="http://schemas.microsoft.com/office/powerpoint/2010/main" val="41358695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a:t>Cliquez pour modifier le titre</a:t>
            </a:r>
            <a:endParaRPr lang="en-GB" dirty="0"/>
          </a:p>
        </p:txBody>
      </p:sp>
    </p:spTree>
    <p:extLst>
      <p:ext uri="{BB962C8B-B14F-4D97-AF65-F5344CB8AC3E}">
        <p14:creationId xmlns:p14="http://schemas.microsoft.com/office/powerpoint/2010/main" val="407738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B91589-2075-1F24-B1DF-8167D2918866}"/>
              </a:ext>
            </a:extLst>
          </p:cNvPr>
          <p:cNvSpPr>
            <a:spLocks noGrp="1"/>
          </p:cNvSpPr>
          <p:nvPr>
            <p:ph type="title"/>
          </p:nvPr>
        </p:nvSpPr>
        <p:spPr>
          <a:xfrm>
            <a:off x="468313" y="2279964"/>
            <a:ext cx="2374899" cy="507809"/>
          </a:xfrm>
          <a:solidFill>
            <a:schemeClr val="accent4"/>
          </a:solidFill>
        </p:spPr>
        <p:txBody>
          <a:bodyPr/>
          <a:lstStyle>
            <a:lvl1pPr>
              <a:defRPr>
                <a:solidFill>
                  <a:schemeClr val="tx1"/>
                </a:solidFill>
              </a:defRPr>
            </a:lvl1pPr>
          </a:lstStyle>
          <a:p>
            <a:r>
              <a:rPr lang="fr-FR" dirty="0"/>
              <a:t>Modifiez le style du titre</a:t>
            </a:r>
          </a:p>
        </p:txBody>
      </p:sp>
      <p:sp>
        <p:nvSpPr>
          <p:cNvPr id="4" name="Espace réservé du texte 3">
            <a:extLst>
              <a:ext uri="{FF2B5EF4-FFF2-40B4-BE49-F238E27FC236}">
                <a16:creationId xmlns:a16="http://schemas.microsoft.com/office/drawing/2014/main" id="{BC07E446-6E47-A450-D419-8E5AAE4CE2C5}"/>
              </a:ext>
            </a:extLst>
          </p:cNvPr>
          <p:cNvSpPr>
            <a:spLocks noGrp="1"/>
          </p:cNvSpPr>
          <p:nvPr>
            <p:ph type="body" sz="quarter" idx="10" hasCustomPrompt="1"/>
          </p:nvPr>
        </p:nvSpPr>
        <p:spPr>
          <a:xfrm>
            <a:off x="6660232" y="268287"/>
            <a:ext cx="1979327" cy="2232025"/>
          </a:xfrm>
          <a:solidFill>
            <a:schemeClr val="tx1">
              <a:lumMod val="50000"/>
              <a:lumOff val="50000"/>
            </a:schemeClr>
          </a:solidFill>
        </p:spPr>
        <p:txBody>
          <a:bodyPr/>
          <a:lstStyle>
            <a:lvl1pPr algn="ctr">
              <a:spcBef>
                <a:spcPts val="1200"/>
              </a:spcBef>
              <a:defRPr>
                <a:solidFill>
                  <a:schemeClr val="bg1"/>
                </a:solidFill>
              </a:defRPr>
            </a:lvl1pPr>
            <a:lvl2pPr>
              <a:defRPr>
                <a:solidFill>
                  <a:schemeClr val="bg1"/>
                </a:solidFill>
              </a:defRPr>
            </a:lvl2pPr>
            <a:lvl3pPr marL="360000">
              <a:defRPr sz="1050">
                <a:solidFill>
                  <a:schemeClr val="bg1"/>
                </a:solidFill>
              </a:defRPr>
            </a:lvl3pPr>
            <a:lvl4pPr>
              <a:defRPr>
                <a:solidFill>
                  <a:schemeClr val="bg1"/>
                </a:solidFill>
              </a:defRPr>
            </a:lvl4pPr>
            <a:lvl5pPr>
              <a:defRPr>
                <a:solidFill>
                  <a:schemeClr val="bg1"/>
                </a:solidFill>
              </a:defRPr>
            </a:lvl5pPr>
          </a:lstStyle>
          <a:p>
            <a:pPr lvl="0"/>
            <a:r>
              <a:rPr lang="fr-FR" dirty="0"/>
              <a:t>Équipement</a:t>
            </a:r>
          </a:p>
          <a:p>
            <a:pPr lvl="2"/>
            <a:endParaRPr lang="fr-FR" dirty="0"/>
          </a:p>
          <a:p>
            <a:pPr lvl="2"/>
            <a:r>
              <a:rPr lang="fr-FR" dirty="0"/>
              <a:t>Outil 1</a:t>
            </a:r>
          </a:p>
          <a:p>
            <a:pPr lvl="2"/>
            <a:r>
              <a:rPr lang="fr-FR" dirty="0"/>
              <a:t>Outil 2</a:t>
            </a:r>
          </a:p>
          <a:p>
            <a:pPr lvl="2"/>
            <a:r>
              <a:rPr lang="fr-FR" dirty="0"/>
              <a:t>Outil 3</a:t>
            </a:r>
          </a:p>
        </p:txBody>
      </p:sp>
      <p:sp>
        <p:nvSpPr>
          <p:cNvPr id="6" name="Espace réservé du texte 5">
            <a:extLst>
              <a:ext uri="{FF2B5EF4-FFF2-40B4-BE49-F238E27FC236}">
                <a16:creationId xmlns:a16="http://schemas.microsoft.com/office/drawing/2014/main" id="{A54B0607-D932-4490-9A30-002146E282B8}"/>
              </a:ext>
            </a:extLst>
          </p:cNvPr>
          <p:cNvSpPr>
            <a:spLocks noGrp="1"/>
          </p:cNvSpPr>
          <p:nvPr>
            <p:ph type="body" sz="quarter" idx="11" hasCustomPrompt="1"/>
          </p:nvPr>
        </p:nvSpPr>
        <p:spPr>
          <a:xfrm>
            <a:off x="2843212" y="268288"/>
            <a:ext cx="3817019" cy="2232023"/>
          </a:xfrm>
        </p:spPr>
        <p:txBody>
          <a:bodyPr/>
          <a:lstStyle>
            <a:lvl1pPr>
              <a:defRPr>
                <a:solidFill>
                  <a:schemeClr val="tx1"/>
                </a:solidFill>
              </a:defRPr>
            </a:lvl1pPr>
            <a:lvl2pPr>
              <a:defRPr sz="105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fr-FR" dirty="0"/>
              <a:t>Usages du numérique</a:t>
            </a:r>
          </a:p>
          <a:p>
            <a:pPr lvl="1"/>
            <a:r>
              <a:rPr lang="fr-FR" dirty="0"/>
              <a:t>Au travail, </a:t>
            </a:r>
          </a:p>
          <a:p>
            <a:pPr lvl="1"/>
            <a:endParaRPr lang="fr-FR" dirty="0"/>
          </a:p>
        </p:txBody>
      </p:sp>
      <p:sp>
        <p:nvSpPr>
          <p:cNvPr id="8" name="Espace réservé pour une image  7">
            <a:extLst>
              <a:ext uri="{FF2B5EF4-FFF2-40B4-BE49-F238E27FC236}">
                <a16:creationId xmlns:a16="http://schemas.microsoft.com/office/drawing/2014/main" id="{2389913E-879F-3018-54E1-F74F02EB2741}"/>
              </a:ext>
            </a:extLst>
          </p:cNvPr>
          <p:cNvSpPr>
            <a:spLocks noGrp="1"/>
          </p:cNvSpPr>
          <p:nvPr>
            <p:ph type="pic" sz="quarter" idx="12"/>
          </p:nvPr>
        </p:nvSpPr>
        <p:spPr>
          <a:xfrm>
            <a:off x="468313" y="268288"/>
            <a:ext cx="2374899" cy="2015430"/>
          </a:xfrm>
        </p:spPr>
        <p:txBody>
          <a:bodyPr/>
          <a:lstStyle>
            <a:lvl1pPr>
              <a:defRPr>
                <a:solidFill>
                  <a:schemeClr val="tx1"/>
                </a:solidFill>
              </a:defRPr>
            </a:lvl1pPr>
          </a:lstStyle>
          <a:p>
            <a:endParaRPr lang="fr-FR" dirty="0"/>
          </a:p>
        </p:txBody>
      </p:sp>
      <p:sp>
        <p:nvSpPr>
          <p:cNvPr id="10" name="Espace réservé du texte 9">
            <a:extLst>
              <a:ext uri="{FF2B5EF4-FFF2-40B4-BE49-F238E27FC236}">
                <a16:creationId xmlns:a16="http://schemas.microsoft.com/office/drawing/2014/main" id="{552AF0B5-212D-2CF7-DDDA-DAD848AEF0E4}"/>
              </a:ext>
            </a:extLst>
          </p:cNvPr>
          <p:cNvSpPr>
            <a:spLocks noGrp="1"/>
          </p:cNvSpPr>
          <p:nvPr>
            <p:ph type="body" sz="quarter" idx="13" hasCustomPrompt="1"/>
          </p:nvPr>
        </p:nvSpPr>
        <p:spPr>
          <a:xfrm>
            <a:off x="468313" y="2787774"/>
            <a:ext cx="2374899" cy="2016001"/>
          </a:xfrm>
          <a:solidFill>
            <a:schemeClr val="bg1">
              <a:lumMod val="50000"/>
            </a:schemeClr>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Biographie</a:t>
            </a:r>
          </a:p>
          <a:p>
            <a:pPr lvl="1"/>
            <a:r>
              <a:rPr lang="fr-FR" dirty="0" err="1"/>
              <a:t>blabla</a:t>
            </a:r>
            <a:endParaRPr lang="fr-FR" dirty="0"/>
          </a:p>
        </p:txBody>
      </p:sp>
      <p:sp>
        <p:nvSpPr>
          <p:cNvPr id="18" name="Espace réservé du texte 17">
            <a:extLst>
              <a:ext uri="{FF2B5EF4-FFF2-40B4-BE49-F238E27FC236}">
                <a16:creationId xmlns:a16="http://schemas.microsoft.com/office/drawing/2014/main" id="{F3854C3E-CE71-3FF4-5AF3-556C48DCE875}"/>
              </a:ext>
            </a:extLst>
          </p:cNvPr>
          <p:cNvSpPr>
            <a:spLocks noGrp="1"/>
          </p:cNvSpPr>
          <p:nvPr>
            <p:ph type="body" sz="quarter" idx="14" hasCustomPrompt="1"/>
          </p:nvPr>
        </p:nvSpPr>
        <p:spPr>
          <a:xfrm>
            <a:off x="2843213" y="2500313"/>
            <a:ext cx="5796346" cy="215453"/>
          </a:xfrm>
          <a:solidFill>
            <a:schemeClr val="bg1">
              <a:lumMod val="95000"/>
            </a:schemeClr>
          </a:solidFill>
        </p:spPr>
        <p:txBody>
          <a:bodyPr/>
          <a:lstStyle>
            <a:lvl1pPr>
              <a:defRPr>
                <a:solidFill>
                  <a:schemeClr val="tx1"/>
                </a:solidFill>
              </a:defRPr>
            </a:lvl1pPr>
          </a:lstStyle>
          <a:p>
            <a:pPr lvl="0"/>
            <a:r>
              <a:rPr lang="fr-FR" dirty="0"/>
              <a:t>Situations de handicap numérique</a:t>
            </a:r>
          </a:p>
        </p:txBody>
      </p:sp>
      <p:sp>
        <p:nvSpPr>
          <p:cNvPr id="20" name="Espace réservé du texte 19">
            <a:extLst>
              <a:ext uri="{FF2B5EF4-FFF2-40B4-BE49-F238E27FC236}">
                <a16:creationId xmlns:a16="http://schemas.microsoft.com/office/drawing/2014/main" id="{F3A7824E-7241-C505-BAE5-4E07905CFB7A}"/>
              </a:ext>
            </a:extLst>
          </p:cNvPr>
          <p:cNvSpPr>
            <a:spLocks noGrp="1"/>
          </p:cNvSpPr>
          <p:nvPr>
            <p:ph type="body" sz="quarter" idx="15" hasCustomPrompt="1"/>
          </p:nvPr>
        </p:nvSpPr>
        <p:spPr>
          <a:xfrm>
            <a:off x="468312" y="268287"/>
            <a:ext cx="1871439" cy="1079501"/>
          </a:xfrm>
        </p:spPr>
        <p:txBody>
          <a:bodyPr/>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dirty="0"/>
              <a:t>Nom</a:t>
            </a:r>
          </a:p>
          <a:p>
            <a:pPr lvl="0"/>
            <a:r>
              <a:rPr lang="fr-FR" dirty="0"/>
              <a:t>Métier salarié</a:t>
            </a:r>
          </a:p>
          <a:p>
            <a:pPr lvl="0"/>
            <a:r>
              <a:rPr lang="fr-FR" dirty="0"/>
              <a:t>Ville</a:t>
            </a:r>
          </a:p>
          <a:p>
            <a:pPr lvl="0"/>
            <a:r>
              <a:rPr lang="fr-FR" dirty="0"/>
              <a:t>Age</a:t>
            </a:r>
          </a:p>
        </p:txBody>
      </p:sp>
      <p:sp>
        <p:nvSpPr>
          <p:cNvPr id="22" name="Espace réservé du texte 21">
            <a:extLst>
              <a:ext uri="{FF2B5EF4-FFF2-40B4-BE49-F238E27FC236}">
                <a16:creationId xmlns:a16="http://schemas.microsoft.com/office/drawing/2014/main" id="{DF0BC98F-05AE-4AC7-34FA-5B5A2B1DD694}"/>
              </a:ext>
            </a:extLst>
          </p:cNvPr>
          <p:cNvSpPr>
            <a:spLocks noGrp="1"/>
          </p:cNvSpPr>
          <p:nvPr>
            <p:ph type="body" sz="quarter" idx="16"/>
          </p:nvPr>
        </p:nvSpPr>
        <p:spPr>
          <a:xfrm>
            <a:off x="2843213" y="2715766"/>
            <a:ext cx="5796346" cy="2088009"/>
          </a:xfrm>
          <a:solidFill>
            <a:schemeClr val="bg1">
              <a:lumMod val="95000"/>
            </a:schemeClr>
          </a:solidFill>
        </p:spPr>
        <p:txBody>
          <a:bodyPr/>
          <a:lstStyle>
            <a:lvl1pPr marL="180000">
              <a:defRPr sz="1000">
                <a:solidFill>
                  <a:schemeClr val="tx1"/>
                </a:solidFill>
                <a:latin typeface="Helvetica 75"/>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endParaRPr lang="fr-FR" dirty="0"/>
          </a:p>
          <a:p>
            <a:pPr lvl="0"/>
            <a:r>
              <a:rPr lang="fr-FR" dirty="0"/>
              <a:t>Titre</a:t>
            </a:r>
          </a:p>
          <a:p>
            <a:pPr lvl="0"/>
            <a:r>
              <a:rPr lang="fr-FR" dirty="0" err="1"/>
              <a:t>Blabla</a:t>
            </a:r>
            <a:endParaRPr lang="fr-FR" dirty="0"/>
          </a:p>
          <a:p>
            <a:pPr lvl="0"/>
            <a:endParaRPr lang="fr-FR" dirty="0"/>
          </a:p>
          <a:p>
            <a:pPr lvl="0"/>
            <a:r>
              <a:rPr lang="fr-FR" dirty="0"/>
              <a:t>Titre 2</a:t>
            </a:r>
          </a:p>
          <a:p>
            <a:pPr lvl="0"/>
            <a:r>
              <a:rPr lang="fr-FR" dirty="0" err="1"/>
              <a:t>blabla</a:t>
            </a:r>
            <a:endParaRPr lang="fr-FR" dirty="0"/>
          </a:p>
        </p:txBody>
      </p:sp>
    </p:spTree>
    <p:extLst>
      <p:ext uri="{BB962C8B-B14F-4D97-AF65-F5344CB8AC3E}">
        <p14:creationId xmlns:p14="http://schemas.microsoft.com/office/powerpoint/2010/main" val="1409028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16E00"/>
              </a:solidFill>
            </a:endParaRPr>
          </a:p>
        </p:txBody>
      </p:sp>
    </p:spTree>
    <p:extLst>
      <p:ext uri="{BB962C8B-B14F-4D97-AF65-F5344CB8AC3E}">
        <p14:creationId xmlns:p14="http://schemas.microsoft.com/office/powerpoint/2010/main" val="25696088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baseline="0"/>
            </a:lvl1pPr>
            <a:lvl2pPr>
              <a:defRPr>
                <a:solidFill>
                  <a:schemeClr val="tx1"/>
                </a:solidFill>
              </a:defRPr>
            </a:lvl2pPr>
            <a:lvl3pPr>
              <a:defRPr>
                <a:solidFill>
                  <a:schemeClr val="tx1"/>
                </a:solidFill>
              </a:defRPr>
            </a:lvl3pPr>
            <a:lvl4pPr>
              <a:defRPr baseline="0">
                <a:solidFill>
                  <a:schemeClr val="tx1"/>
                </a:solidFill>
              </a:defRPr>
            </a:lvl4pPr>
            <a:lvl5pPr>
              <a:defRPr>
                <a:solidFill>
                  <a:schemeClr val="tx1"/>
                </a:solidFill>
              </a:defRPr>
            </a:lvl5pPr>
            <a:lvl6pPr>
              <a:defRPr/>
            </a:lvl6pPr>
          </a:lstStyle>
          <a:p>
            <a:pPr lvl="0"/>
            <a:r>
              <a:rPr lang="fr-FR" noProof="0" dirty="0"/>
              <a:t>Cliquez pour saisir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2" name="Title 1"/>
          <p:cNvSpPr>
            <a:spLocks noGrp="1"/>
          </p:cNvSpPr>
          <p:nvPr>
            <p:ph type="title" hasCustomPrompt="1"/>
          </p:nvPr>
        </p:nvSpPr>
        <p:spPr/>
        <p:txBody>
          <a:bodyPr/>
          <a:lstStyle>
            <a:lvl1pPr>
              <a:defRPr/>
            </a:lvl1pPr>
          </a:lstStyle>
          <a:p>
            <a:r>
              <a:rPr lang="fr-FR" noProof="0" dirty="0"/>
              <a:t>Modifiez le titre</a:t>
            </a:r>
          </a:p>
        </p:txBody>
      </p:sp>
      <p:sp>
        <p:nvSpPr>
          <p:cNvPr id="4" name="TextBox 3"/>
          <p:cNvSpPr txBox="1"/>
          <p:nvPr userDrawn="1"/>
        </p:nvSpPr>
        <p:spPr>
          <a:xfrm>
            <a:off x="619545" y="4749146"/>
            <a:ext cx="362279" cy="123111"/>
          </a:xfrm>
          <a:prstGeom prst="rect">
            <a:avLst/>
          </a:prstGeom>
          <a:noFill/>
        </p:spPr>
        <p:txBody>
          <a:bodyPr wrap="none" lIns="0" tIns="0" rIns="0" bIns="0" rtlCol="0">
            <a:spAutoFit/>
          </a:bodyPr>
          <a:lstStyle/>
          <a:p>
            <a:r>
              <a:rPr lang="fr-FR" sz="800" dirty="0">
                <a:solidFill>
                  <a:srgbClr val="FF7900"/>
                </a:solidFill>
              </a:rPr>
              <a:t>Orange</a:t>
            </a:r>
          </a:p>
        </p:txBody>
      </p:sp>
    </p:spTree>
    <p:extLst>
      <p:ext uri="{BB962C8B-B14F-4D97-AF65-F5344CB8AC3E}">
        <p14:creationId xmlns:p14="http://schemas.microsoft.com/office/powerpoint/2010/main" val="2815667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fr-FR" noProof="0" dirty="0"/>
              <a:t>Modifiez le texte du masque</a:t>
            </a:r>
          </a:p>
        </p:txBody>
      </p:sp>
      <p:sp>
        <p:nvSpPr>
          <p:cNvPr id="17" name="Text Placeholder 17"/>
          <p:cNvSpPr>
            <a:spLocks noGrp="1"/>
          </p:cNvSpPr>
          <p:nvPr>
            <p:ph type="body" sz="quarter" idx="16" hasCustomPrompt="1"/>
          </p:nvPr>
        </p:nvSpPr>
        <p:spPr>
          <a:xfrm>
            <a:off x="5800726" y="266701"/>
            <a:ext cx="3028950" cy="3403600"/>
          </a:xfrm>
        </p:spPr>
        <p:txBody>
          <a:bodyPr/>
          <a:lstStyle>
            <a:lvl1pPr>
              <a:defRPr baseline="0"/>
            </a:lvl1pPr>
            <a:lvl2pPr>
              <a:defRPr/>
            </a:lvl2pPr>
          </a:lstStyle>
          <a:p>
            <a:pPr lvl="0"/>
            <a:r>
              <a:rPr lang="fr-FR" noProof="0" dirty="0"/>
              <a:t>Modifiez le texte</a:t>
            </a:r>
          </a:p>
          <a:p>
            <a:pPr lvl="1"/>
            <a:r>
              <a:rPr lang="fr-FR" noProof="0" dirty="0"/>
              <a:t>Deuxième niveau</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dirty="0"/>
              <a:t>Cliquez pour indiquer le nom du présentateur</a:t>
            </a:r>
          </a:p>
        </p:txBody>
      </p:sp>
      <p:grpSp>
        <p:nvGrpSpPr>
          <p:cNvPr id="3" name="Group 2"/>
          <p:cNvGrpSpPr/>
          <p:nvPr userDrawn="1"/>
        </p:nvGrpSpPr>
        <p:grpSpPr>
          <a:xfrm>
            <a:off x="313535" y="4233863"/>
            <a:ext cx="612775" cy="612775"/>
            <a:chOff x="313535" y="4233863"/>
            <a:chExt cx="612775" cy="612775"/>
          </a:xfrm>
        </p:grpSpPr>
        <p:sp>
          <p:nvSpPr>
            <p:cNvPr id="50"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1"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2"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3"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4"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5"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6"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7"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grpSp>
    </p:spTree>
    <p:extLst>
      <p:ext uri="{BB962C8B-B14F-4D97-AF65-F5344CB8AC3E}">
        <p14:creationId xmlns:p14="http://schemas.microsoft.com/office/powerpoint/2010/main" val="392680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a:spcBef>
                <a:spcPts val="0"/>
              </a:spcBef>
              <a:defRPr sz="3000" baseline="0"/>
            </a:lvl1pPr>
            <a:lvl2pPr marL="361950" indent="-361950">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modifiez le texte</a:t>
            </a:r>
          </a:p>
          <a:p>
            <a:pPr lvl="1"/>
            <a:r>
              <a:rPr lang="fr-FR" noProof="0" dirty="0"/>
              <a:t>Deuxième niveau</a:t>
            </a:r>
          </a:p>
        </p:txBody>
      </p:sp>
      <p:sp>
        <p:nvSpPr>
          <p:cNvPr id="4" name="TextBox 3"/>
          <p:cNvSpPr txBox="1"/>
          <p:nvPr userDrawn="1"/>
        </p:nvSpPr>
        <p:spPr>
          <a:xfrm>
            <a:off x="619545" y="4749146"/>
            <a:ext cx="362279" cy="123111"/>
          </a:xfrm>
          <a:prstGeom prst="rect">
            <a:avLst/>
          </a:prstGeom>
          <a:noFill/>
        </p:spPr>
        <p:txBody>
          <a:bodyPr wrap="none" lIns="0" tIns="0" rIns="0" bIns="0" rtlCol="0">
            <a:spAutoFit/>
          </a:bodyPr>
          <a:lstStyle/>
          <a:p>
            <a:r>
              <a:rPr lang="fr-FR" sz="800" dirty="0">
                <a:solidFill>
                  <a:srgbClr val="FF7900"/>
                </a:solidFill>
              </a:rPr>
              <a:t>Orange</a:t>
            </a:r>
          </a:p>
        </p:txBody>
      </p:sp>
    </p:spTree>
    <p:extLst>
      <p:ext uri="{BB962C8B-B14F-4D97-AF65-F5344CB8AC3E}">
        <p14:creationId xmlns:p14="http://schemas.microsoft.com/office/powerpoint/2010/main" val="134494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re de section ">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ajouter un nom de section</a:t>
            </a:r>
          </a:p>
          <a:p>
            <a:pPr lvl="1"/>
            <a:r>
              <a:rPr lang="fr-FR" noProof="0" dirty="0"/>
              <a:t>Deuxième niveau</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Tree>
    <p:extLst>
      <p:ext uri="{BB962C8B-B14F-4D97-AF65-F5344CB8AC3E}">
        <p14:creationId xmlns:p14="http://schemas.microsoft.com/office/powerpoint/2010/main" val="99452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Modifiez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Modifiez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7" name="Title 6"/>
          <p:cNvSpPr>
            <a:spLocks noGrp="1"/>
          </p:cNvSpPr>
          <p:nvPr>
            <p:ph type="title" hasCustomPrompt="1"/>
          </p:nvPr>
        </p:nvSpPr>
        <p:spPr>
          <a:xfrm>
            <a:off x="313199" y="268288"/>
            <a:ext cx="8516475" cy="741362"/>
          </a:xfrm>
        </p:spPr>
        <p:txBody>
          <a:bodyPr/>
          <a:lstStyle>
            <a:lvl1pPr>
              <a:defRPr baseline="0"/>
            </a:lvl1pPr>
          </a:lstStyle>
          <a:p>
            <a:r>
              <a:rPr lang="fr-FR" noProof="0" dirty="0"/>
              <a:t>Cliquez pour modifiez le titre</a:t>
            </a:r>
          </a:p>
        </p:txBody>
      </p:sp>
      <p:sp>
        <p:nvSpPr>
          <p:cNvPr id="6" name="TextBox 5"/>
          <p:cNvSpPr txBox="1"/>
          <p:nvPr userDrawn="1"/>
        </p:nvSpPr>
        <p:spPr>
          <a:xfrm>
            <a:off x="619545" y="4749146"/>
            <a:ext cx="362279" cy="123111"/>
          </a:xfrm>
          <a:prstGeom prst="rect">
            <a:avLst/>
          </a:prstGeom>
          <a:noFill/>
        </p:spPr>
        <p:txBody>
          <a:bodyPr wrap="none" lIns="0" tIns="0" rIns="0" bIns="0" rtlCol="0">
            <a:spAutoFit/>
          </a:bodyPr>
          <a:lstStyle/>
          <a:p>
            <a:r>
              <a:rPr lang="fr-FR" sz="800" dirty="0">
                <a:solidFill>
                  <a:srgbClr val="FF7900"/>
                </a:solidFill>
              </a:rPr>
              <a:t>Orange</a:t>
            </a:r>
          </a:p>
        </p:txBody>
      </p:sp>
    </p:spTree>
    <p:extLst>
      <p:ext uri="{BB962C8B-B14F-4D97-AF65-F5344CB8AC3E}">
        <p14:creationId xmlns:p14="http://schemas.microsoft.com/office/powerpoint/2010/main" val="154423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modifiez le titre</a:t>
            </a:r>
          </a:p>
        </p:txBody>
      </p:sp>
      <p:sp>
        <p:nvSpPr>
          <p:cNvPr id="5" name="TextBox 4"/>
          <p:cNvSpPr txBox="1"/>
          <p:nvPr userDrawn="1"/>
        </p:nvSpPr>
        <p:spPr>
          <a:xfrm>
            <a:off x="619545" y="4749146"/>
            <a:ext cx="362279" cy="123111"/>
          </a:xfrm>
          <a:prstGeom prst="rect">
            <a:avLst/>
          </a:prstGeom>
          <a:noFill/>
        </p:spPr>
        <p:txBody>
          <a:bodyPr wrap="none" lIns="0" tIns="0" rIns="0" bIns="0" rtlCol="0">
            <a:spAutoFit/>
          </a:bodyPr>
          <a:lstStyle/>
          <a:p>
            <a:r>
              <a:rPr lang="fr-FR" sz="800" dirty="0">
                <a:solidFill>
                  <a:srgbClr val="FF7900"/>
                </a:solidFill>
              </a:rPr>
              <a:t>Orange</a:t>
            </a:r>
          </a:p>
        </p:txBody>
      </p:sp>
    </p:spTree>
    <p:extLst>
      <p:ext uri="{BB962C8B-B14F-4D97-AF65-F5344CB8AC3E}">
        <p14:creationId xmlns:p14="http://schemas.microsoft.com/office/powerpoint/2010/main" val="273677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lvl1pPr>
              <a:defRPr/>
            </a:lvl1pPr>
          </a:lstStyle>
          <a:p>
            <a:r>
              <a:rPr lang="fr-FR" noProof="0" dirty="0"/>
              <a:t>Cliquez sur l’icone pour ajouter une photo</a:t>
            </a:r>
          </a:p>
        </p:txBody>
      </p:sp>
      <p:sp>
        <p:nvSpPr>
          <p:cNvPr id="2" name="Title 1"/>
          <p:cNvSpPr>
            <a:spLocks noGrp="1"/>
          </p:cNvSpPr>
          <p:nvPr>
            <p:ph type="title" hasCustomPrompt="1"/>
          </p:nvPr>
        </p:nvSpPr>
        <p:spPr/>
        <p:txBody>
          <a:bodyPr/>
          <a:lstStyle>
            <a:lvl1pPr>
              <a:defRPr baseline="0">
                <a:solidFill>
                  <a:srgbClr val="000000"/>
                </a:solidFill>
              </a:defRPr>
            </a:lvl1pPr>
          </a:lstStyle>
          <a:p>
            <a:r>
              <a:rPr lang="fr-FR" noProof="0" dirty="0"/>
              <a:t>Cliquez pour modifiez le titre</a:t>
            </a:r>
          </a:p>
        </p:txBody>
      </p:sp>
    </p:spTree>
    <p:extLst>
      <p:ext uri="{BB962C8B-B14F-4D97-AF65-F5344CB8AC3E}">
        <p14:creationId xmlns:p14="http://schemas.microsoft.com/office/powerpoint/2010/main" val="318270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619545" y="4749146"/>
            <a:ext cx="362279" cy="123111"/>
          </a:xfrm>
          <a:prstGeom prst="rect">
            <a:avLst/>
          </a:prstGeom>
          <a:noFill/>
        </p:spPr>
        <p:txBody>
          <a:bodyPr wrap="none" lIns="0" tIns="0" rIns="0" bIns="0" rtlCol="0">
            <a:spAutoFit/>
          </a:bodyPr>
          <a:lstStyle/>
          <a:p>
            <a:r>
              <a:rPr lang="fr-FR" sz="800" dirty="0">
                <a:solidFill>
                  <a:srgbClr val="FF7900"/>
                </a:solidFill>
              </a:rPr>
              <a:t>Orange</a:t>
            </a:r>
          </a:p>
        </p:txBody>
      </p:sp>
    </p:spTree>
    <p:extLst>
      <p:ext uri="{BB962C8B-B14F-4D97-AF65-F5344CB8AC3E}">
        <p14:creationId xmlns:p14="http://schemas.microsoft.com/office/powerpoint/2010/main" val="28833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2" name="Title 1"/>
          <p:cNvSpPr>
            <a:spLocks noGrp="1"/>
          </p:cNvSpPr>
          <p:nvPr>
            <p:ph type="title" hasCustomPrompt="1"/>
          </p:nvPr>
        </p:nvSpPr>
        <p:spPr/>
        <p:txBody>
          <a:bodyPr/>
          <a:lstStyle>
            <a:lvl1pPr>
              <a:defRPr/>
            </a:lvl1pPr>
          </a:lstStyle>
          <a:p>
            <a:r>
              <a:rPr lang="fr-FR" noProof="0" dirty="0"/>
              <a:t>Cliquez pour modifier le titre</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Tree>
    <p:extLst>
      <p:ext uri="{BB962C8B-B14F-4D97-AF65-F5344CB8AC3E}">
        <p14:creationId xmlns:p14="http://schemas.microsoft.com/office/powerpoint/2010/main" val="78432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B91589-2075-1F24-B1DF-8167D2918866}"/>
              </a:ext>
            </a:extLst>
          </p:cNvPr>
          <p:cNvSpPr>
            <a:spLocks noGrp="1"/>
          </p:cNvSpPr>
          <p:nvPr>
            <p:ph type="title"/>
          </p:nvPr>
        </p:nvSpPr>
        <p:spPr>
          <a:xfrm>
            <a:off x="468313" y="2279964"/>
            <a:ext cx="2374899" cy="507809"/>
          </a:xfrm>
          <a:solidFill>
            <a:schemeClr val="accent4"/>
          </a:solidFill>
        </p:spPr>
        <p:txBody>
          <a:bodyPr/>
          <a:lstStyle>
            <a:lvl1pPr>
              <a:defRPr>
                <a:solidFill>
                  <a:schemeClr val="tx1"/>
                </a:solidFill>
              </a:defRPr>
            </a:lvl1pPr>
          </a:lstStyle>
          <a:p>
            <a:r>
              <a:rPr lang="fr-FR" dirty="0"/>
              <a:t>Modifiez le style du titre</a:t>
            </a:r>
          </a:p>
        </p:txBody>
      </p:sp>
      <p:sp>
        <p:nvSpPr>
          <p:cNvPr id="8" name="Espace réservé pour une image  7">
            <a:extLst>
              <a:ext uri="{FF2B5EF4-FFF2-40B4-BE49-F238E27FC236}">
                <a16:creationId xmlns:a16="http://schemas.microsoft.com/office/drawing/2014/main" id="{2389913E-879F-3018-54E1-F74F02EB2741}"/>
              </a:ext>
            </a:extLst>
          </p:cNvPr>
          <p:cNvSpPr>
            <a:spLocks noGrp="1"/>
          </p:cNvSpPr>
          <p:nvPr>
            <p:ph type="pic" sz="quarter" idx="12"/>
          </p:nvPr>
        </p:nvSpPr>
        <p:spPr>
          <a:xfrm>
            <a:off x="5076056" y="339725"/>
            <a:ext cx="3563503" cy="2015430"/>
          </a:xfrm>
        </p:spPr>
        <p:txBody>
          <a:bodyPr/>
          <a:lstStyle>
            <a:lvl1pPr>
              <a:defRPr>
                <a:solidFill>
                  <a:schemeClr val="tx1"/>
                </a:solidFill>
              </a:defRPr>
            </a:lvl1pPr>
          </a:lstStyle>
          <a:p>
            <a:endParaRPr lang="fr-FR" dirty="0"/>
          </a:p>
        </p:txBody>
      </p:sp>
      <p:sp>
        <p:nvSpPr>
          <p:cNvPr id="10" name="Espace réservé du texte 9">
            <a:extLst>
              <a:ext uri="{FF2B5EF4-FFF2-40B4-BE49-F238E27FC236}">
                <a16:creationId xmlns:a16="http://schemas.microsoft.com/office/drawing/2014/main" id="{552AF0B5-212D-2CF7-DDDA-DAD848AEF0E4}"/>
              </a:ext>
            </a:extLst>
          </p:cNvPr>
          <p:cNvSpPr>
            <a:spLocks noGrp="1"/>
          </p:cNvSpPr>
          <p:nvPr>
            <p:ph type="body" sz="quarter" idx="13" hasCustomPrompt="1"/>
          </p:nvPr>
        </p:nvSpPr>
        <p:spPr>
          <a:xfrm>
            <a:off x="468313" y="2787774"/>
            <a:ext cx="2374899" cy="2016001"/>
          </a:xfrm>
          <a:solidFill>
            <a:schemeClr val="bg1">
              <a:lumMod val="50000"/>
            </a:schemeClr>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Biographie</a:t>
            </a:r>
          </a:p>
          <a:p>
            <a:pPr lvl="1"/>
            <a:r>
              <a:rPr lang="fr-FR" dirty="0" err="1"/>
              <a:t>blabla</a:t>
            </a:r>
            <a:endParaRPr lang="fr-FR" dirty="0"/>
          </a:p>
        </p:txBody>
      </p:sp>
      <p:sp>
        <p:nvSpPr>
          <p:cNvPr id="18" name="Espace réservé du texte 17">
            <a:extLst>
              <a:ext uri="{FF2B5EF4-FFF2-40B4-BE49-F238E27FC236}">
                <a16:creationId xmlns:a16="http://schemas.microsoft.com/office/drawing/2014/main" id="{F3854C3E-CE71-3FF4-5AF3-556C48DCE875}"/>
              </a:ext>
            </a:extLst>
          </p:cNvPr>
          <p:cNvSpPr>
            <a:spLocks noGrp="1"/>
          </p:cNvSpPr>
          <p:nvPr>
            <p:ph type="body" sz="quarter" idx="14" hasCustomPrompt="1"/>
          </p:nvPr>
        </p:nvSpPr>
        <p:spPr>
          <a:xfrm>
            <a:off x="2843213" y="2500313"/>
            <a:ext cx="5796346" cy="215453"/>
          </a:xfrm>
          <a:solidFill>
            <a:schemeClr val="bg1">
              <a:lumMod val="95000"/>
            </a:schemeClr>
          </a:solidFill>
        </p:spPr>
        <p:txBody>
          <a:bodyPr/>
          <a:lstStyle>
            <a:lvl1pPr>
              <a:defRPr>
                <a:solidFill>
                  <a:schemeClr val="tx1"/>
                </a:solidFill>
              </a:defRPr>
            </a:lvl1pPr>
          </a:lstStyle>
          <a:p>
            <a:pPr lvl="0"/>
            <a:r>
              <a:rPr lang="fr-FR" dirty="0"/>
              <a:t>Situations de handicap numérique</a:t>
            </a:r>
          </a:p>
        </p:txBody>
      </p:sp>
      <p:sp>
        <p:nvSpPr>
          <p:cNvPr id="22" name="Espace réservé du texte 21">
            <a:extLst>
              <a:ext uri="{FF2B5EF4-FFF2-40B4-BE49-F238E27FC236}">
                <a16:creationId xmlns:a16="http://schemas.microsoft.com/office/drawing/2014/main" id="{DF0BC98F-05AE-4AC7-34FA-5B5A2B1DD694}"/>
              </a:ext>
            </a:extLst>
          </p:cNvPr>
          <p:cNvSpPr>
            <a:spLocks noGrp="1"/>
          </p:cNvSpPr>
          <p:nvPr>
            <p:ph type="body" sz="quarter" idx="16"/>
          </p:nvPr>
        </p:nvSpPr>
        <p:spPr>
          <a:xfrm>
            <a:off x="2843213" y="2715766"/>
            <a:ext cx="5796346" cy="2088009"/>
          </a:xfrm>
          <a:solidFill>
            <a:schemeClr val="bg1">
              <a:lumMod val="95000"/>
            </a:schemeClr>
          </a:solidFill>
        </p:spPr>
        <p:txBody>
          <a:bodyPr/>
          <a:lstStyle>
            <a:lvl1pPr marL="180000">
              <a:defRPr sz="1000">
                <a:solidFill>
                  <a:schemeClr val="tx1"/>
                </a:solidFill>
                <a:latin typeface="Helvetica 75"/>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endParaRPr lang="fr-FR" dirty="0"/>
          </a:p>
          <a:p>
            <a:pPr lvl="0"/>
            <a:r>
              <a:rPr lang="fr-FR" dirty="0"/>
              <a:t>Titre</a:t>
            </a:r>
          </a:p>
          <a:p>
            <a:pPr lvl="0"/>
            <a:r>
              <a:rPr lang="fr-FR" dirty="0" err="1"/>
              <a:t>Blabla</a:t>
            </a:r>
            <a:endParaRPr lang="fr-FR" dirty="0"/>
          </a:p>
          <a:p>
            <a:pPr lvl="0"/>
            <a:endParaRPr lang="fr-FR" dirty="0"/>
          </a:p>
          <a:p>
            <a:pPr lvl="0"/>
            <a:r>
              <a:rPr lang="fr-FR" dirty="0"/>
              <a:t>Titre 2</a:t>
            </a:r>
          </a:p>
          <a:p>
            <a:pPr lvl="0"/>
            <a:r>
              <a:rPr lang="fr-FR" dirty="0" err="1"/>
              <a:t>blabla</a:t>
            </a:r>
            <a:endParaRPr lang="fr-FR" dirty="0"/>
          </a:p>
        </p:txBody>
      </p:sp>
    </p:spTree>
    <p:extLst>
      <p:ext uri="{BB962C8B-B14F-4D97-AF65-F5344CB8AC3E}">
        <p14:creationId xmlns:p14="http://schemas.microsoft.com/office/powerpoint/2010/main" val="237643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5800726" y="266701"/>
            <a:ext cx="3028950" cy="3403600"/>
          </a:xfrm>
        </p:spPr>
        <p:txBody>
          <a:bodyPr/>
          <a:lstStyle>
            <a:lvl1pPr>
              <a:defRPr/>
            </a:lvl1pPr>
          </a:lstStyle>
          <a:p>
            <a:pPr lvl="0"/>
            <a:r>
              <a:rPr lang="fr-FR" noProof="0" dirty="0"/>
              <a:t>Cliquez pour modifier le texte</a:t>
            </a:r>
          </a:p>
          <a:p>
            <a:pPr lvl="1"/>
            <a:r>
              <a:rPr lang="fr-FR" noProof="0" dirty="0"/>
              <a:t>Deuxième niveau</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dirty="0"/>
              <a:t>Cliquez pour modifier le nom du présentateur</a:t>
            </a:r>
          </a:p>
        </p:txBody>
      </p:sp>
      <p:grpSp>
        <p:nvGrpSpPr>
          <p:cNvPr id="3" name="Group 2"/>
          <p:cNvGrpSpPr/>
          <p:nvPr userDrawn="1"/>
        </p:nvGrpSpPr>
        <p:grpSpPr>
          <a:xfrm>
            <a:off x="313535" y="4233863"/>
            <a:ext cx="612775" cy="612775"/>
            <a:chOff x="313535" y="4233863"/>
            <a:chExt cx="612775" cy="612775"/>
          </a:xfrm>
        </p:grpSpPr>
        <p:sp>
          <p:nvSpPr>
            <p:cNvPr id="50"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1"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2"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3"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4"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5"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6"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7"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grpSp>
    </p:spTree>
    <p:extLst>
      <p:ext uri="{BB962C8B-B14F-4D97-AF65-F5344CB8AC3E}">
        <p14:creationId xmlns:p14="http://schemas.microsoft.com/office/powerpoint/2010/main" val="330261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a:spcBef>
                <a:spcPts val="0"/>
              </a:spcBef>
              <a:defRPr sz="3000"/>
            </a:lvl1pPr>
            <a:lvl2pPr marL="361950" indent="-361950">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modifier le contenu</a:t>
            </a:r>
          </a:p>
          <a:p>
            <a:pPr lvl="1"/>
            <a:r>
              <a:rPr lang="fr-FR" noProof="0" dirty="0"/>
              <a:t>Deuxième niveau</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Tree>
    <p:extLst>
      <p:ext uri="{BB962C8B-B14F-4D97-AF65-F5344CB8AC3E}">
        <p14:creationId xmlns:p14="http://schemas.microsoft.com/office/powerpoint/2010/main" val="391509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lang="en-GB" sz="800" dirty="0">
              <a:solidFill>
                <a:srgbClr val="FF7900"/>
              </a:solidFill>
            </a:endParaRPr>
          </a:p>
        </p:txBody>
      </p:sp>
    </p:spTree>
    <p:extLst>
      <p:ext uri="{BB962C8B-B14F-4D97-AF65-F5344CB8AC3E}">
        <p14:creationId xmlns:p14="http://schemas.microsoft.com/office/powerpoint/2010/main" val="142674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fr-FR" noProof="0" dirty="0"/>
              <a:t>Cliquez pour modifier le titre</a:t>
            </a:r>
          </a:p>
        </p:txBody>
      </p:sp>
      <p:sp>
        <p:nvSpPr>
          <p:cNvPr id="6" name="TextBox 5"/>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Tree>
    <p:extLst>
      <p:ext uri="{BB962C8B-B14F-4D97-AF65-F5344CB8AC3E}">
        <p14:creationId xmlns:p14="http://schemas.microsoft.com/office/powerpoint/2010/main" val="281727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995686"/>
            <a:ext cx="3968055" cy="2555676"/>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995686"/>
            <a:ext cx="3964880" cy="2555676"/>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fr-FR" noProof="0" dirty="0"/>
              <a:t>Cliquez pour modifier le titre</a:t>
            </a:r>
          </a:p>
        </p:txBody>
      </p:sp>
      <p:sp>
        <p:nvSpPr>
          <p:cNvPr id="6" name="TextBox 5"/>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
        <p:nvSpPr>
          <p:cNvPr id="8" name="Content Placeholder 2"/>
          <p:cNvSpPr>
            <a:spLocks noGrp="1"/>
          </p:cNvSpPr>
          <p:nvPr>
            <p:ph sz="half" idx="10" hasCustomPrompt="1"/>
          </p:nvPr>
        </p:nvSpPr>
        <p:spPr>
          <a:xfrm>
            <a:off x="323528" y="1203598"/>
            <a:ext cx="8496944" cy="576064"/>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Tree>
    <p:extLst>
      <p:ext uri="{BB962C8B-B14F-4D97-AF65-F5344CB8AC3E}">
        <p14:creationId xmlns:p14="http://schemas.microsoft.com/office/powerpoint/2010/main" val="33057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Tree>
    <p:extLst>
      <p:ext uri="{BB962C8B-B14F-4D97-AF65-F5344CB8AC3E}">
        <p14:creationId xmlns:p14="http://schemas.microsoft.com/office/powerpoint/2010/main" val="182379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p>
            <a:r>
              <a:rPr lang="fr-FR" noProof="0" dirty="0"/>
              <a:t>Cliquez sur l'icône pour ajouter une photo</a:t>
            </a:r>
          </a:p>
        </p:txBody>
      </p:sp>
      <p:sp>
        <p:nvSpPr>
          <p:cNvPr id="2" name="Title 1"/>
          <p:cNvSpPr>
            <a:spLocks noGrp="1"/>
          </p:cNvSpPr>
          <p:nvPr>
            <p:ph type="title" hasCustomPrompt="1"/>
          </p:nvPr>
        </p:nvSpPr>
        <p:spPr/>
        <p:txBody>
          <a:bodyPr/>
          <a:lstStyle>
            <a:lvl1pPr>
              <a:defRPr baseline="0">
                <a:solidFill>
                  <a:srgbClr val="000000"/>
                </a:solidFill>
              </a:defRPr>
            </a:lvl1pPr>
          </a:lstStyle>
          <a:p>
            <a:r>
              <a:rPr lang="fr-FR" dirty="0"/>
              <a:t>Cliquez pour modifier le titre</a:t>
            </a:r>
            <a:endParaRPr lang="fr-FR" noProof="0" dirty="0"/>
          </a:p>
        </p:txBody>
      </p:sp>
    </p:spTree>
    <p:extLst>
      <p:ext uri="{BB962C8B-B14F-4D97-AF65-F5344CB8AC3E}">
        <p14:creationId xmlns:p14="http://schemas.microsoft.com/office/powerpoint/2010/main" val="8645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619545" y="4749146"/>
            <a:ext cx="65" cy="123111"/>
          </a:xfrm>
          <a:prstGeom prst="rect">
            <a:avLst/>
          </a:prstGeom>
          <a:noFill/>
        </p:spPr>
        <p:txBody>
          <a:bodyPr wrap="none" lIns="0" tIns="0" rIns="0" bIns="0" rtlCol="0">
            <a:spAutoFit/>
          </a:bodyPr>
          <a:lstStyle/>
          <a:p>
            <a:endParaRPr lang="en-GB" sz="800" dirty="0">
              <a:solidFill>
                <a:srgbClr val="FF7900"/>
              </a:solidFill>
            </a:endParaRPr>
          </a:p>
        </p:txBody>
      </p:sp>
    </p:spTree>
    <p:extLst>
      <p:ext uri="{BB962C8B-B14F-4D97-AF65-F5344CB8AC3E}">
        <p14:creationId xmlns:p14="http://schemas.microsoft.com/office/powerpoint/2010/main" val="288409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16E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chemeClr val="tx1"/>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55 Roman" panose="020B0604020202020204" pitchFamily="34" charset="0"/>
              </a:defRPr>
            </a:lvl3pPr>
            <a:lvl4pPr>
              <a:lnSpc>
                <a:spcPct val="90000"/>
              </a:lnSpc>
              <a:spcAft>
                <a:spcPts val="800"/>
              </a:spcAft>
              <a:defRPr>
                <a:latin typeface="Helvetica 55 Roman" panose="020B0604020202020204" pitchFamily="34" charset="0"/>
              </a:defRPr>
            </a:lvl4pPr>
            <a:lvl5pPr>
              <a:lnSpc>
                <a:spcPct val="90000"/>
              </a:lnSpc>
              <a:spcAft>
                <a:spcPts val="800"/>
              </a:spcAft>
              <a:defRPr>
                <a:latin typeface="Helvetica 55 Roman" panose="020B06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chemeClr val="tx1"/>
                </a:solidFill>
                <a:latin typeface="Helvetica 75 Bold" panose="020B0804020202020204" pitchFamily="34" charset="0"/>
              </a:defRPr>
            </a:lvl1pPr>
            <a:lvl2pPr>
              <a:lnSpc>
                <a:spcPct val="90000"/>
              </a:lnSpc>
              <a:spcAft>
                <a:spcPts val="800"/>
              </a:spcAft>
              <a:defRPr>
                <a:solidFill>
                  <a:schemeClr val="tx1"/>
                </a:solidFill>
                <a:latin typeface="Helvetica 75 Bold" panose="020B0804020202020204" pitchFamily="34" charset="0"/>
              </a:defRPr>
            </a:lvl2pPr>
            <a:lvl3pPr>
              <a:lnSpc>
                <a:spcPct val="90000"/>
              </a:lnSpc>
              <a:spcAft>
                <a:spcPts val="800"/>
              </a:spcAft>
              <a:defRPr>
                <a:latin typeface="Helvetica 55 Roman" panose="020B0604020202020204" pitchFamily="34" charset="0"/>
              </a:defRPr>
            </a:lvl3pPr>
            <a:lvl4pPr>
              <a:lnSpc>
                <a:spcPct val="90000"/>
              </a:lnSpc>
              <a:spcAft>
                <a:spcPts val="800"/>
              </a:spcAft>
              <a:defRPr>
                <a:latin typeface="Helvetica 55 Roman" panose="020B0604020202020204" pitchFamily="34" charset="0"/>
              </a:defRPr>
            </a:lvl4pPr>
            <a:lvl5pPr>
              <a:lnSpc>
                <a:spcPct val="90000"/>
              </a:lnSpc>
              <a:spcAft>
                <a:spcPts val="800"/>
              </a:spcAft>
              <a:defRPr>
                <a:latin typeface="Helvetica 55 Roman" panose="020B06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780842619"/>
      </p:ext>
    </p:extLst>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2788" fontAlgn="base">
              <a:spcBef>
                <a:spcPct val="0"/>
              </a:spcBef>
              <a:spcAft>
                <a:spcPct val="0"/>
              </a:spcAft>
            </a:pPr>
            <a:endParaRPr lang="en-GB" sz="1400"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rgbClr val="FF6600"/>
                </a:solidFill>
                <a:latin typeface="Helvetica 75 Bold" panose="020B0804020202020204" pitchFamily="34" charset="0"/>
                <a:ea typeface="ＭＳ Ｐゴシック" pitchFamily="34" charset="-128"/>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2" name="Espace réservé du numéro de diapositive 1"/>
          <p:cNvSpPr>
            <a:spLocks noGrp="1"/>
          </p:cNvSpPr>
          <p:nvPr>
            <p:ph type="sldNum" sz="quarter" idx="13"/>
          </p:nvPr>
        </p:nvSpPr>
        <p:spPr/>
        <p:txBody>
          <a:bodyPr/>
          <a:lstStyle>
            <a:lvl1pPr>
              <a:defRPr>
                <a:solidFill>
                  <a:schemeClr val="tx1"/>
                </a:solidFill>
              </a:defRPr>
            </a:lvl1pPr>
          </a:lstStyle>
          <a:p>
            <a:fld id="{50E00E92-F4C9-442B-9292-997CD7F2815A}" type="slidenum">
              <a:rPr lang="en-US" smtClean="0">
                <a:solidFill>
                  <a:srgbClr val="000000"/>
                </a:solidFill>
              </a:rPr>
              <a:pPr/>
              <a:t>‹N°›</a:t>
            </a:fld>
            <a:endParaRPr lang="en-US">
              <a:solidFill>
                <a:srgbClr val="000000"/>
              </a:solidFill>
            </a:endParaRPr>
          </a:p>
        </p:txBody>
      </p:sp>
    </p:spTree>
    <p:extLst>
      <p:ext uri="{BB962C8B-B14F-4D97-AF65-F5344CB8AC3E}">
        <p14:creationId xmlns:p14="http://schemas.microsoft.com/office/powerpoint/2010/main" val="3500111792"/>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BA55DDDF-73C8-E7D5-D71E-7235AF726A5A}"/>
              </a:ext>
            </a:extLst>
          </p:cNvPr>
          <p:cNvSpPr txBox="1">
            <a:spLocks/>
          </p:cNvSpPr>
          <p:nvPr userDrawn="1"/>
        </p:nvSpPr>
        <p:spPr>
          <a:xfrm>
            <a:off x="468313" y="268286"/>
            <a:ext cx="2374899" cy="507809"/>
          </a:xfrm>
          <a:prstGeom prst="rect">
            <a:avLst/>
          </a:prstGeom>
          <a:solidFill>
            <a:schemeClr val="accent3">
              <a:lumMod val="60000"/>
              <a:lumOff val="40000"/>
            </a:schemeClr>
          </a:solidFill>
        </p:spPr>
        <p:txBody>
          <a:bodyPr vert="horz" lIns="0" tIns="0" rIns="0" bIns="0" rtlCol="0" anchor="t" anchorCtr="0">
            <a:noAutofit/>
          </a:bodyPr>
          <a:lst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pPr marL="108000"/>
            <a:r>
              <a:rPr lang="fr-FR" sz="1800" dirty="0"/>
              <a:t>Déficience cognitive</a:t>
            </a:r>
            <a:br>
              <a:rPr lang="fr-FR" dirty="0"/>
            </a:br>
            <a:r>
              <a:rPr lang="fr-FR" sz="1400" dirty="0"/>
              <a:t>Dyslexie avec TDA/H</a:t>
            </a:r>
            <a:endParaRPr lang="fr-FR" dirty="0"/>
          </a:p>
        </p:txBody>
      </p:sp>
      <p:sp>
        <p:nvSpPr>
          <p:cNvPr id="4" name="Espace réservé du texte 2">
            <a:extLst>
              <a:ext uri="{FF2B5EF4-FFF2-40B4-BE49-F238E27FC236}">
                <a16:creationId xmlns:a16="http://schemas.microsoft.com/office/drawing/2014/main" id="{EBA23975-BCF3-871E-12DA-9D229018CD80}"/>
              </a:ext>
            </a:extLst>
          </p:cNvPr>
          <p:cNvSpPr>
            <a:spLocks noGrp="1"/>
          </p:cNvSpPr>
          <p:nvPr>
            <p:ph type="body" sz="quarter" idx="10" hasCustomPrompt="1"/>
          </p:nvPr>
        </p:nvSpPr>
        <p:spPr>
          <a:xfrm>
            <a:off x="6660232" y="268287"/>
            <a:ext cx="2088231" cy="2591495"/>
          </a:xfrm>
          <a:solidFill>
            <a:schemeClr val="tx1">
              <a:lumMod val="85000"/>
              <a:lumOff val="15000"/>
            </a:schemeClr>
          </a:solidFill>
        </p:spPr>
        <p:txBody>
          <a:bodyPr/>
          <a:lstStyle/>
          <a:p>
            <a:pPr marL="8550">
              <a:spcBef>
                <a:spcPts val="300"/>
              </a:spcBef>
              <a:spcAft>
                <a:spcPts val="600"/>
              </a:spcAft>
              <a:buClr>
                <a:schemeClr val="bg2"/>
              </a:buClr>
              <a:buSzPct val="100000"/>
            </a:pPr>
            <a:r>
              <a:rPr lang="fr-FR" b="1" dirty="0">
                <a:latin typeface="Helvetica 65 Medium" panose="02000603020000020004" pitchFamily="2" charset="0"/>
              </a:rPr>
              <a:t>Équipement</a:t>
            </a:r>
          </a:p>
          <a:p>
            <a:pPr marL="171450" indent="-171450" algn="l">
              <a:buFont typeface="Arial" panose="020B0604020202020204" pitchFamily="34" charset="0"/>
              <a:buChar char="•"/>
            </a:pPr>
            <a:endParaRPr lang="fr-FR" sz="1100" dirty="0">
              <a:latin typeface="Helvetica 65 Medium" panose="02000603020000020004" pitchFamily="2" charset="0"/>
            </a:endParaRPr>
          </a:p>
        </p:txBody>
      </p:sp>
      <p:sp>
        <p:nvSpPr>
          <p:cNvPr id="5" name="Espace réservé du texte 6">
            <a:extLst>
              <a:ext uri="{FF2B5EF4-FFF2-40B4-BE49-F238E27FC236}">
                <a16:creationId xmlns:a16="http://schemas.microsoft.com/office/drawing/2014/main" id="{49CB8983-A86D-7FB0-CC50-F83F78337741}"/>
              </a:ext>
            </a:extLst>
          </p:cNvPr>
          <p:cNvSpPr>
            <a:spLocks noGrp="1"/>
          </p:cNvSpPr>
          <p:nvPr>
            <p:ph type="body" sz="quarter" idx="14"/>
          </p:nvPr>
        </p:nvSpPr>
        <p:spPr>
          <a:xfrm>
            <a:off x="468313" y="843558"/>
            <a:ext cx="5905250" cy="287460"/>
          </a:xfrm>
        </p:spPr>
        <p:txBody>
          <a:bodyPr anchor="ctr"/>
          <a:lstStyle/>
          <a:p>
            <a:pPr marL="180000"/>
            <a:r>
              <a:rPr lang="fr-FR" sz="1600" dirty="0"/>
              <a:t>Situations de handicap numérique</a:t>
            </a:r>
          </a:p>
        </p:txBody>
      </p:sp>
      <p:sp>
        <p:nvSpPr>
          <p:cNvPr id="6" name="Espace réservé du texte 8">
            <a:extLst>
              <a:ext uri="{FF2B5EF4-FFF2-40B4-BE49-F238E27FC236}">
                <a16:creationId xmlns:a16="http://schemas.microsoft.com/office/drawing/2014/main" id="{F38217EC-2B19-7C01-1AA5-D20D90ADFEFC}"/>
              </a:ext>
            </a:extLst>
          </p:cNvPr>
          <p:cNvSpPr>
            <a:spLocks noGrp="1"/>
          </p:cNvSpPr>
          <p:nvPr>
            <p:ph type="body" sz="quarter" idx="16"/>
          </p:nvPr>
        </p:nvSpPr>
        <p:spPr>
          <a:xfrm>
            <a:off x="468312" y="1131018"/>
            <a:ext cx="5905251" cy="2520852"/>
          </a:xfrm>
        </p:spPr>
        <p:txBody>
          <a:bodyPr numCol="2"/>
          <a:lstStyle/>
          <a:p>
            <a:endParaRPr lang="fr-FR" dirty="0"/>
          </a:p>
        </p:txBody>
      </p:sp>
    </p:spTree>
    <p:extLst>
      <p:ext uri="{BB962C8B-B14F-4D97-AF65-F5344CB8AC3E}">
        <p14:creationId xmlns:p14="http://schemas.microsoft.com/office/powerpoint/2010/main" val="360074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16E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
        <p:nvSpPr>
          <p:cNvPr id="2" name="Espace réservé du numéro de diapositive 1"/>
          <p:cNvSpPr>
            <a:spLocks noGrp="1"/>
          </p:cNvSpPr>
          <p:nvPr>
            <p:ph type="sldNum" sz="quarter" idx="10"/>
          </p:nvPr>
        </p:nvSpPr>
        <p:spPr/>
        <p:txBody>
          <a:bodyPr/>
          <a:lstStyle>
            <a:lvl1pPr>
              <a:defRPr>
                <a:solidFill>
                  <a:schemeClr val="tx1"/>
                </a:solidFill>
              </a:defRPr>
            </a:lvl1pPr>
          </a:lstStyle>
          <a:p>
            <a:fld id="{50E00E92-F4C9-442B-9292-997CD7F2815A}" type="slidenum">
              <a:rPr lang="en-US" smtClean="0">
                <a:solidFill>
                  <a:srgbClr val="000000"/>
                </a:solidFill>
              </a:rPr>
              <a:pPr/>
              <a:t>‹N°›</a:t>
            </a:fld>
            <a:endParaRPr lang="en-US">
              <a:solidFill>
                <a:srgbClr val="000000"/>
              </a:solidFill>
            </a:endParaRPr>
          </a:p>
        </p:txBody>
      </p:sp>
    </p:spTree>
    <p:extLst>
      <p:ext uri="{BB962C8B-B14F-4D97-AF65-F5344CB8AC3E}">
        <p14:creationId xmlns:p14="http://schemas.microsoft.com/office/powerpoint/2010/main" val="3684020522"/>
      </p:ext>
    </p:extLst>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
        <p:nvSpPr>
          <p:cNvPr id="2" name="Espace réservé du numéro de diapositive 1"/>
          <p:cNvSpPr>
            <a:spLocks noGrp="1"/>
          </p:cNvSpPr>
          <p:nvPr>
            <p:ph type="sldNum" sz="quarter" idx="10"/>
          </p:nvPr>
        </p:nvSpPr>
        <p:spPr/>
        <p:txBody>
          <a:bodyPr/>
          <a:lstStyle>
            <a:lvl1pPr>
              <a:defRPr>
                <a:solidFill>
                  <a:schemeClr val="tx1"/>
                </a:solidFill>
              </a:defRPr>
            </a:lvl1pPr>
          </a:lstStyle>
          <a:p>
            <a:fld id="{50E00E92-F4C9-442B-9292-997CD7F2815A}" type="slidenum">
              <a:rPr lang="en-US" smtClean="0">
                <a:solidFill>
                  <a:srgbClr val="000000"/>
                </a:solidFill>
              </a:rPr>
              <a:pPr/>
              <a:t>‹N°›</a:t>
            </a:fld>
            <a:endParaRPr lang="en-US">
              <a:solidFill>
                <a:srgbClr val="000000"/>
              </a:solidFill>
            </a:endParaRPr>
          </a:p>
        </p:txBody>
      </p:sp>
    </p:spTree>
    <p:extLst>
      <p:ext uri="{BB962C8B-B14F-4D97-AF65-F5344CB8AC3E}">
        <p14:creationId xmlns:p14="http://schemas.microsoft.com/office/powerpoint/2010/main" val="3665691382"/>
      </p:ext>
    </p:extLst>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16E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chemeClr val="tx1"/>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55 Roman" panose="020B0604020202020204" pitchFamily="34" charset="0"/>
              </a:defRPr>
            </a:lvl3pPr>
            <a:lvl4pPr>
              <a:lnSpc>
                <a:spcPct val="90000"/>
              </a:lnSpc>
              <a:spcAft>
                <a:spcPts val="800"/>
              </a:spcAft>
              <a:defRPr sz="1400">
                <a:latin typeface="Helvetica 55 Roman" panose="020B0604020202020204" pitchFamily="34" charset="0"/>
              </a:defRPr>
            </a:lvl4pPr>
            <a:lvl5pPr>
              <a:lnSpc>
                <a:spcPct val="90000"/>
              </a:lnSpc>
              <a:spcAft>
                <a:spcPts val="800"/>
              </a:spcAft>
              <a:defRPr sz="1400">
                <a:latin typeface="Helvetica 55 Roman" panose="020B06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Espace réservé du numéro de diapositive 3"/>
          <p:cNvSpPr>
            <a:spLocks noGrp="1"/>
          </p:cNvSpPr>
          <p:nvPr>
            <p:ph type="sldNum" sz="quarter" idx="10"/>
          </p:nvPr>
        </p:nvSpPr>
        <p:spPr/>
        <p:txBody>
          <a:bodyPr/>
          <a:lstStyle>
            <a:lvl1pPr>
              <a:defRPr>
                <a:solidFill>
                  <a:schemeClr val="tx1"/>
                </a:solidFill>
              </a:defRPr>
            </a:lvl1pPr>
          </a:lstStyle>
          <a:p>
            <a:fld id="{50E00E92-F4C9-442B-9292-997CD7F2815A}" type="slidenum">
              <a:rPr lang="en-US" smtClean="0">
                <a:solidFill>
                  <a:srgbClr val="000000"/>
                </a:solidFill>
              </a:rPr>
              <a:pPr/>
              <a:t>‹N°›</a:t>
            </a:fld>
            <a:endParaRPr lang="en-US">
              <a:solidFill>
                <a:srgbClr val="000000"/>
              </a:solidFill>
            </a:endParaRPr>
          </a:p>
        </p:txBody>
      </p:sp>
    </p:spTree>
    <p:extLst>
      <p:ext uri="{BB962C8B-B14F-4D97-AF65-F5344CB8AC3E}">
        <p14:creationId xmlns:p14="http://schemas.microsoft.com/office/powerpoint/2010/main" val="3122540456"/>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re et 2 contenus horizontaux">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16E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1626865"/>
          </a:xfrm>
        </p:spPr>
        <p:txBody>
          <a:bodyPr/>
          <a:lstStyle>
            <a:lvl1pPr>
              <a:lnSpc>
                <a:spcPct val="90000"/>
              </a:lnSpc>
              <a:spcAft>
                <a:spcPts val="800"/>
              </a:spcAft>
              <a:defRPr sz="1400" baseline="0">
                <a:solidFill>
                  <a:schemeClr val="tx1"/>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55 Roman" panose="020B0604020202020204" pitchFamily="34" charset="0"/>
              </a:defRPr>
            </a:lvl3pPr>
            <a:lvl4pPr>
              <a:lnSpc>
                <a:spcPct val="90000"/>
              </a:lnSpc>
              <a:spcAft>
                <a:spcPts val="800"/>
              </a:spcAft>
              <a:defRPr sz="1400">
                <a:latin typeface="Helvetica 55 Roman" panose="020B0604020202020204" pitchFamily="34" charset="0"/>
              </a:defRPr>
            </a:lvl4pPr>
            <a:lvl5pPr>
              <a:lnSpc>
                <a:spcPct val="90000"/>
              </a:lnSpc>
              <a:spcAft>
                <a:spcPts val="800"/>
              </a:spcAft>
              <a:defRPr sz="1400">
                <a:latin typeface="Helvetica 55 Roman" panose="020B06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323528" y="3075807"/>
            <a:ext cx="8470899" cy="1440159"/>
          </a:xfrm>
        </p:spPr>
        <p:txBody>
          <a:bodyPr/>
          <a:lstStyle>
            <a:lvl1pPr>
              <a:lnSpc>
                <a:spcPct val="90000"/>
              </a:lnSpc>
              <a:spcAft>
                <a:spcPts val="800"/>
              </a:spcAft>
              <a:defRPr sz="1400" baseline="0">
                <a:solidFill>
                  <a:schemeClr val="tx1"/>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55 Roman" panose="020B0604020202020204" pitchFamily="34" charset="0"/>
              </a:defRPr>
            </a:lvl3pPr>
            <a:lvl4pPr>
              <a:lnSpc>
                <a:spcPct val="90000"/>
              </a:lnSpc>
              <a:spcAft>
                <a:spcPts val="800"/>
              </a:spcAft>
              <a:defRPr sz="1400">
                <a:latin typeface="Helvetica 55 Roman" panose="020B0604020202020204" pitchFamily="34" charset="0"/>
              </a:defRPr>
            </a:lvl4pPr>
            <a:lvl5pPr>
              <a:lnSpc>
                <a:spcPct val="90000"/>
              </a:lnSpc>
              <a:spcAft>
                <a:spcPts val="800"/>
              </a:spcAft>
              <a:defRPr sz="1400">
                <a:latin typeface="Helvetica 55 Roman" panose="020B06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Espace réservé du numéro de diapositive 4"/>
          <p:cNvSpPr>
            <a:spLocks noGrp="1"/>
          </p:cNvSpPr>
          <p:nvPr>
            <p:ph type="sldNum" sz="quarter" idx="11"/>
          </p:nvPr>
        </p:nvSpPr>
        <p:spPr/>
        <p:txBody>
          <a:bodyPr/>
          <a:lstStyle>
            <a:lvl1pPr>
              <a:defRPr>
                <a:solidFill>
                  <a:schemeClr val="tx1"/>
                </a:solidFill>
              </a:defRPr>
            </a:lvl1pPr>
          </a:lstStyle>
          <a:p>
            <a:fld id="{50E00E92-F4C9-442B-9292-997CD7F2815A}" type="slidenum">
              <a:rPr lang="en-US" smtClean="0">
                <a:solidFill>
                  <a:srgbClr val="000000"/>
                </a:solidFill>
              </a:rPr>
              <a:pPr/>
              <a:t>‹N°›</a:t>
            </a:fld>
            <a:endParaRPr lang="en-US">
              <a:solidFill>
                <a:srgbClr val="000000"/>
              </a:solidFill>
            </a:endParaRPr>
          </a:p>
        </p:txBody>
      </p:sp>
    </p:spTree>
    <p:extLst>
      <p:ext uri="{BB962C8B-B14F-4D97-AF65-F5344CB8AC3E}">
        <p14:creationId xmlns:p14="http://schemas.microsoft.com/office/powerpoint/2010/main" val="2643119233"/>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16E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chemeClr val="tx1"/>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55 Roman" panose="020B0604020202020204" pitchFamily="34" charset="0"/>
              </a:defRPr>
            </a:lvl3pPr>
            <a:lvl4pPr>
              <a:lnSpc>
                <a:spcPct val="90000"/>
              </a:lnSpc>
              <a:spcAft>
                <a:spcPts val="800"/>
              </a:spcAft>
              <a:defRPr>
                <a:latin typeface="Helvetica 55 Roman" panose="020B0604020202020204" pitchFamily="34" charset="0"/>
              </a:defRPr>
            </a:lvl4pPr>
            <a:lvl5pPr>
              <a:lnSpc>
                <a:spcPct val="90000"/>
              </a:lnSpc>
              <a:spcAft>
                <a:spcPts val="800"/>
              </a:spcAft>
              <a:defRPr>
                <a:latin typeface="Helvetica 55 Roman" panose="020B06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chemeClr val="tx1"/>
                </a:solidFill>
                <a:latin typeface="Helvetica 75 Bold" panose="020B0804020202020204" pitchFamily="34" charset="0"/>
              </a:defRPr>
            </a:lvl1pPr>
            <a:lvl2pPr>
              <a:lnSpc>
                <a:spcPct val="90000"/>
              </a:lnSpc>
              <a:spcAft>
                <a:spcPts val="800"/>
              </a:spcAft>
              <a:defRPr>
                <a:solidFill>
                  <a:schemeClr val="tx1"/>
                </a:solidFill>
                <a:latin typeface="Helvetica 75 Bold" panose="020B0804020202020204" pitchFamily="34" charset="0"/>
              </a:defRPr>
            </a:lvl2pPr>
            <a:lvl3pPr>
              <a:lnSpc>
                <a:spcPct val="90000"/>
              </a:lnSpc>
              <a:spcAft>
                <a:spcPts val="800"/>
              </a:spcAft>
              <a:defRPr>
                <a:latin typeface="Helvetica 55 Roman" panose="020B0604020202020204" pitchFamily="34" charset="0"/>
              </a:defRPr>
            </a:lvl3pPr>
            <a:lvl4pPr>
              <a:lnSpc>
                <a:spcPct val="90000"/>
              </a:lnSpc>
              <a:spcAft>
                <a:spcPts val="800"/>
              </a:spcAft>
              <a:defRPr>
                <a:latin typeface="Helvetica 55 Roman" panose="020B0604020202020204" pitchFamily="34" charset="0"/>
              </a:defRPr>
            </a:lvl4pPr>
            <a:lvl5pPr>
              <a:lnSpc>
                <a:spcPct val="90000"/>
              </a:lnSpc>
              <a:spcAft>
                <a:spcPts val="800"/>
              </a:spcAft>
              <a:defRPr>
                <a:latin typeface="Helvetica 55 Roman" panose="020B06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Espace réservé du numéro de diapositive 4"/>
          <p:cNvSpPr>
            <a:spLocks noGrp="1"/>
          </p:cNvSpPr>
          <p:nvPr>
            <p:ph type="sldNum" sz="quarter" idx="11"/>
          </p:nvPr>
        </p:nvSpPr>
        <p:spPr/>
        <p:txBody>
          <a:bodyPr/>
          <a:lstStyle>
            <a:lvl1pPr>
              <a:defRPr>
                <a:solidFill>
                  <a:schemeClr val="tx1"/>
                </a:solidFill>
              </a:defRPr>
            </a:lvl1pPr>
          </a:lstStyle>
          <a:p>
            <a:fld id="{50E00E92-F4C9-442B-9292-997CD7F2815A}" type="slidenum">
              <a:rPr lang="en-US" smtClean="0">
                <a:solidFill>
                  <a:srgbClr val="000000"/>
                </a:solidFill>
              </a:rPr>
              <a:pPr/>
              <a:t>‹N°›</a:t>
            </a:fld>
            <a:endParaRPr lang="en-US">
              <a:solidFill>
                <a:srgbClr val="000000"/>
              </a:solidFill>
            </a:endParaRPr>
          </a:p>
        </p:txBody>
      </p:sp>
    </p:spTree>
    <p:extLst>
      <p:ext uri="{BB962C8B-B14F-4D97-AF65-F5344CB8AC3E}">
        <p14:creationId xmlns:p14="http://schemas.microsoft.com/office/powerpoint/2010/main" val="3281941732"/>
      </p:ext>
    </p:extLst>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55 Roman" panose="020B0604020202020204" pitchFamily="34" charset="0"/>
              </a:defRPr>
            </a:lvl3pPr>
            <a:lvl4pPr>
              <a:lnSpc>
                <a:spcPct val="90000"/>
              </a:lnSpc>
              <a:spcAft>
                <a:spcPts val="800"/>
              </a:spcAft>
              <a:defRPr sz="1400">
                <a:solidFill>
                  <a:schemeClr val="tx1"/>
                </a:solidFill>
                <a:latin typeface="Helvetica 55 Roman" panose="020B0604020202020204" pitchFamily="34" charset="0"/>
              </a:defRPr>
            </a:lvl4pPr>
            <a:lvl5pPr>
              <a:lnSpc>
                <a:spcPct val="90000"/>
              </a:lnSpc>
              <a:spcAft>
                <a:spcPts val="800"/>
              </a:spcAft>
              <a:defRPr sz="1400">
                <a:solidFill>
                  <a:schemeClr val="tx1"/>
                </a:solidFill>
                <a:latin typeface="Helvetica 55 Roman" panose="020B06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16E00"/>
                </a:solidFill>
                <a:latin typeface="Helvetica 75 Bold" panose="020B0804020202020204" pitchFamily="34" charset="0"/>
              </a:defRPr>
            </a:lvl1pPr>
          </a:lstStyle>
          <a:p>
            <a:r>
              <a:rPr lang="fr-FR" dirty="0"/>
              <a:t>Modifiez le titre</a:t>
            </a:r>
            <a:endParaRPr lang="en-US" dirty="0"/>
          </a:p>
        </p:txBody>
      </p:sp>
      <p:sp>
        <p:nvSpPr>
          <p:cNvPr id="2" name="Espace réservé du numéro de diapositive 1"/>
          <p:cNvSpPr>
            <a:spLocks noGrp="1"/>
          </p:cNvSpPr>
          <p:nvPr>
            <p:ph type="sldNum" sz="quarter" idx="10"/>
          </p:nvPr>
        </p:nvSpPr>
        <p:spPr/>
        <p:txBody>
          <a:bodyPr/>
          <a:lstStyle>
            <a:lvl1pPr>
              <a:defRPr>
                <a:solidFill>
                  <a:schemeClr val="tx1"/>
                </a:solidFill>
              </a:defRPr>
            </a:lvl1pPr>
          </a:lstStyle>
          <a:p>
            <a:fld id="{50E00E92-F4C9-442B-9292-997CD7F2815A}" type="slidenum">
              <a:rPr lang="en-US" smtClean="0">
                <a:solidFill>
                  <a:srgbClr val="000000"/>
                </a:solidFill>
              </a:rPr>
              <a:pPr/>
              <a:t>‹N°›</a:t>
            </a:fld>
            <a:endParaRPr lang="en-US" dirty="0">
              <a:solidFill>
                <a:srgbClr val="000000"/>
              </a:solidFill>
            </a:endParaRPr>
          </a:p>
        </p:txBody>
      </p:sp>
    </p:spTree>
    <p:extLst>
      <p:ext uri="{BB962C8B-B14F-4D97-AF65-F5344CB8AC3E}">
        <p14:creationId xmlns:p14="http://schemas.microsoft.com/office/powerpoint/2010/main" val="3460631911"/>
      </p:ext>
    </p:extLst>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nchor="ctr" anchorCtr="0"/>
          <a:lstStyle>
            <a:lvl1pPr algn="ctr">
              <a:lnSpc>
                <a:spcPct val="200000"/>
              </a:lnSpc>
              <a:spcBef>
                <a:spcPts val="1800"/>
              </a:spcBef>
              <a:spcAft>
                <a:spcPts val="2400"/>
              </a:spcAft>
              <a:defRPr sz="3000" baseline="0">
                <a:solidFill>
                  <a:schemeClr val="tx1"/>
                </a:solidFill>
                <a:latin typeface="Helvetica 75 Bold" panose="020B0804020202020204" pitchFamily="34" charset="0"/>
              </a:defRPr>
            </a:lvl1pPr>
            <a:lvl2pPr algn="ctr">
              <a:lnSpc>
                <a:spcPct val="90000"/>
              </a:lnSpc>
              <a:spcBef>
                <a:spcPts val="1800"/>
              </a:spcBef>
              <a:spcAft>
                <a:spcPts val="800"/>
              </a:spcAft>
              <a:defRPr sz="1400">
                <a:solidFill>
                  <a:schemeClr val="tx1"/>
                </a:solidFill>
                <a:latin typeface="Helvetica 75 Bold" panose="020B0804020202020204" pitchFamily="34" charset="0"/>
              </a:defRPr>
            </a:lvl2pPr>
            <a:lvl3pPr algn="ctr">
              <a:lnSpc>
                <a:spcPct val="90000"/>
              </a:lnSpc>
              <a:spcBef>
                <a:spcPts val="1800"/>
              </a:spcBef>
              <a:spcAft>
                <a:spcPts val="800"/>
              </a:spcAft>
              <a:defRPr sz="1400">
                <a:solidFill>
                  <a:schemeClr val="tx1"/>
                </a:solidFill>
                <a:latin typeface="Helvetica 55 Roman" panose="020B0604020202020204" pitchFamily="34" charset="0"/>
              </a:defRPr>
            </a:lvl3pPr>
            <a:lvl4pPr algn="ctr">
              <a:lnSpc>
                <a:spcPct val="90000"/>
              </a:lnSpc>
              <a:spcBef>
                <a:spcPts val="1800"/>
              </a:spcBef>
              <a:spcAft>
                <a:spcPts val="800"/>
              </a:spcAft>
              <a:defRPr sz="1400">
                <a:solidFill>
                  <a:schemeClr val="tx1"/>
                </a:solidFill>
                <a:latin typeface="Helvetica 55 Roman" panose="020B0604020202020204" pitchFamily="34" charset="0"/>
              </a:defRPr>
            </a:lvl4pPr>
            <a:lvl5pPr algn="ctr">
              <a:lnSpc>
                <a:spcPct val="90000"/>
              </a:lnSpc>
              <a:spcBef>
                <a:spcPts val="1800"/>
              </a:spcBef>
              <a:spcAft>
                <a:spcPts val="800"/>
              </a:spcAft>
              <a:defRPr sz="1400">
                <a:solidFill>
                  <a:schemeClr val="tx1"/>
                </a:solidFill>
                <a:latin typeface="Helvetica 55 Roman" panose="020B06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2" name="Espace réservé du numéro de diapositive 1"/>
          <p:cNvSpPr>
            <a:spLocks noGrp="1"/>
          </p:cNvSpPr>
          <p:nvPr>
            <p:ph type="sldNum" sz="quarter" idx="10"/>
          </p:nvPr>
        </p:nvSpPr>
        <p:spPr/>
        <p:txBody>
          <a:bodyPr/>
          <a:lstStyle>
            <a:lvl1pPr>
              <a:defRPr>
                <a:solidFill>
                  <a:schemeClr val="tx1"/>
                </a:solidFill>
              </a:defRPr>
            </a:lvl1pPr>
          </a:lstStyle>
          <a:p>
            <a:fld id="{50E00E92-F4C9-442B-9292-997CD7F2815A}" type="slidenum">
              <a:rPr lang="en-US" smtClean="0">
                <a:solidFill>
                  <a:srgbClr val="000000"/>
                </a:solidFill>
              </a:rPr>
              <a:pPr/>
              <a:t>‹N°›</a:t>
            </a:fld>
            <a:endParaRPr lang="en-US">
              <a:solidFill>
                <a:srgbClr val="000000"/>
              </a:solidFill>
            </a:endParaRPr>
          </a:p>
        </p:txBody>
      </p:sp>
    </p:spTree>
    <p:extLst>
      <p:ext uri="{BB962C8B-B14F-4D97-AF65-F5344CB8AC3E}">
        <p14:creationId xmlns:p14="http://schemas.microsoft.com/office/powerpoint/2010/main" val="2102307159"/>
      </p:ext>
    </p:extLst>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itre et contenu">
    <p:bg>
      <p:bgPr>
        <a:solidFill>
          <a:schemeClr val="tx1"/>
        </a:solidFill>
        <a:effectLst/>
      </p:bgPr>
    </p:bg>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lvl1pPr>
              <a:defRPr sz="2400">
                <a:solidFill>
                  <a:schemeClr val="bg1"/>
                </a:solidFill>
              </a:defRPr>
            </a:lvl1pPr>
          </a:lstStyle>
          <a:p>
            <a:r>
              <a:rPr lang="fr-FR" dirty="0"/>
              <a:t>Modifiez le style du titre</a:t>
            </a:r>
          </a:p>
        </p:txBody>
      </p:sp>
      <p:sp>
        <p:nvSpPr>
          <p:cNvPr id="10" name="Espace réservé du texte 11"/>
          <p:cNvSpPr>
            <a:spLocks noGrp="1"/>
          </p:cNvSpPr>
          <p:nvPr>
            <p:ph type="body" sz="quarter" idx="17" hasCustomPrompt="1"/>
          </p:nvPr>
        </p:nvSpPr>
        <p:spPr>
          <a:xfrm>
            <a:off x="251520" y="1203598"/>
            <a:ext cx="8568952" cy="3528392"/>
          </a:xfrm>
        </p:spPr>
        <p:txBody>
          <a:bodyPr>
            <a:noAutofit/>
          </a:bodyPr>
          <a:lstStyle>
            <a:lvl1pPr marL="0" indent="0">
              <a:buClr>
                <a:schemeClr val="bg2"/>
              </a:buClr>
              <a:buSzPct val="100000"/>
              <a:buFont typeface="Wingdings" panose="05000000000000000000" pitchFamily="2" charset="2"/>
              <a:buNone/>
              <a:defRPr sz="2000" baseline="0">
                <a:solidFill>
                  <a:schemeClr val="bg1"/>
                </a:solidFill>
                <a:latin typeface="Helvetica 75 Bold" panose="020B0804020202020204" pitchFamily="34" charset="0"/>
              </a:defRPr>
            </a:lvl1pPr>
            <a:lvl2pPr>
              <a:defRPr baseline="0">
                <a:solidFill>
                  <a:schemeClr val="bg1"/>
                </a:solidFill>
              </a:defRPr>
            </a:lvl2pPr>
            <a:lvl3pPr>
              <a:defRPr>
                <a:solidFill>
                  <a:schemeClr val="bg1"/>
                </a:solidFill>
              </a:defRPr>
            </a:lvl3pPr>
            <a:lvl4pPr>
              <a:buClr>
                <a:schemeClr val="bg1">
                  <a:lumMod val="85000"/>
                </a:schemeClr>
              </a:buClr>
              <a:defRPr>
                <a:solidFill>
                  <a:schemeClr val="bg1">
                    <a:lumMod val="85000"/>
                  </a:schemeClr>
                </a:solidFill>
              </a:defRPr>
            </a:lvl4pPr>
            <a:lvl5pPr>
              <a:buClr>
                <a:schemeClr val="bg1">
                  <a:lumMod val="75000"/>
                </a:schemeClr>
              </a:buClr>
              <a:defRPr>
                <a:solidFill>
                  <a:schemeClr val="bg1">
                    <a:lumMod val="85000"/>
                  </a:schemeClr>
                </a:solidFill>
              </a:defRPr>
            </a:lvl5pPr>
          </a:lstStyle>
          <a:p>
            <a:pPr lvl="0"/>
            <a:r>
              <a:rPr lang="fr-FR" dirty="0"/>
              <a:t>Cliquez pour saisir le texte. Faites Tabulation pour le 2nd niveau et </a:t>
            </a:r>
            <a:r>
              <a:rPr lang="fr-FR" dirty="0" err="1"/>
              <a:t>Maj.+Tabulation</a:t>
            </a:r>
            <a:r>
              <a:rPr lang="fr-FR" dirty="0"/>
              <a:t> pour remonter d’un niveau.</a:t>
            </a:r>
          </a:p>
          <a:p>
            <a:pPr lvl="0"/>
            <a:r>
              <a:rPr lang="fr-FR" dirty="0"/>
              <a:t>Texte</a:t>
            </a:r>
          </a:p>
        </p:txBody>
      </p:sp>
    </p:spTree>
    <p:extLst>
      <p:ext uri="{BB962C8B-B14F-4D97-AF65-F5344CB8AC3E}">
        <p14:creationId xmlns:p14="http://schemas.microsoft.com/office/powerpoint/2010/main" val="2832142917"/>
      </p:ext>
    </p:extLst>
  </p:cSld>
  <p:clrMapOvr>
    <a:masterClrMapping/>
  </p:clrMapOvr>
  <p:transition spd="slow">
    <p:wipe dir="d"/>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re">
    <p:spTree>
      <p:nvGrpSpPr>
        <p:cNvPr id="1" name=""/>
        <p:cNvGrpSpPr/>
        <p:nvPr/>
      </p:nvGrpSpPr>
      <p:grpSpPr>
        <a:xfrm>
          <a:off x="0" y="0"/>
          <a:ext cx="0" cy="0"/>
          <a:chOff x="0" y="0"/>
          <a:chExt cx="0" cy="0"/>
        </a:xfrm>
      </p:grpSpPr>
      <p:sp>
        <p:nvSpPr>
          <p:cNvPr id="11" name="Titre 10"/>
          <p:cNvSpPr>
            <a:spLocks noGrp="1"/>
          </p:cNvSpPr>
          <p:nvPr>
            <p:ph type="title"/>
          </p:nvPr>
        </p:nvSpPr>
        <p:spPr>
          <a:xfrm>
            <a:off x="251520" y="205978"/>
            <a:ext cx="5328592" cy="2653804"/>
          </a:xfrm>
        </p:spPr>
        <p:txBody>
          <a:bodyPr>
            <a:noAutofit/>
          </a:bodyPr>
          <a:lstStyle>
            <a:lvl1pPr>
              <a:defRPr sz="6000"/>
            </a:lvl1pPr>
          </a:lstStyle>
          <a:p>
            <a:r>
              <a:rPr lang="fr-FR"/>
              <a:t>Modifiez le style du titre</a:t>
            </a:r>
            <a:endParaRPr lang="fr-FR" dirty="0"/>
          </a:p>
        </p:txBody>
      </p:sp>
      <p:sp>
        <p:nvSpPr>
          <p:cNvPr id="13" name="Espace réservé du texte 12"/>
          <p:cNvSpPr>
            <a:spLocks noGrp="1"/>
          </p:cNvSpPr>
          <p:nvPr>
            <p:ph type="body" sz="quarter" idx="16"/>
          </p:nvPr>
        </p:nvSpPr>
        <p:spPr>
          <a:xfrm>
            <a:off x="251520" y="3003798"/>
            <a:ext cx="5328592" cy="936625"/>
          </a:xfrm>
        </p:spPr>
        <p:txBody>
          <a:bodyPr>
            <a:noAutofit/>
          </a:bodyPr>
          <a:lstStyle>
            <a:lvl1pPr marL="0" indent="0">
              <a:buNone/>
              <a:defRPr sz="2400"/>
            </a:lvl1pPr>
          </a:lstStyle>
          <a:p>
            <a:pPr lvl="0"/>
            <a:r>
              <a:rPr lang="fr-FR"/>
              <a:t>Modifiez les styles du texte du masque</a:t>
            </a:r>
          </a:p>
        </p:txBody>
      </p:sp>
      <p:grpSp>
        <p:nvGrpSpPr>
          <p:cNvPr id="14" name="Group 2" descr="logo d'Orange"/>
          <p:cNvGrpSpPr/>
          <p:nvPr userDrawn="1"/>
        </p:nvGrpSpPr>
        <p:grpSpPr>
          <a:xfrm>
            <a:off x="313535" y="4233863"/>
            <a:ext cx="612775" cy="612775"/>
            <a:chOff x="313535" y="4233863"/>
            <a:chExt cx="612775" cy="612775"/>
          </a:xfrm>
        </p:grpSpPr>
        <p:sp>
          <p:nvSpPr>
            <p:cNvPr id="15"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6"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29" name="Espace réservé du texte 11"/>
          <p:cNvSpPr>
            <a:spLocks noGrp="1"/>
          </p:cNvSpPr>
          <p:nvPr>
            <p:ph type="body" sz="quarter" idx="17" hasCustomPrompt="1"/>
          </p:nvPr>
        </p:nvSpPr>
        <p:spPr>
          <a:xfrm>
            <a:off x="5868144" y="195486"/>
            <a:ext cx="3024336" cy="3528392"/>
          </a:xfrm>
        </p:spPr>
        <p:txBody>
          <a:bodyPr>
            <a:noAutofit/>
          </a:bodyPr>
          <a:lstStyle>
            <a:lvl1pPr marL="457200" indent="-457200">
              <a:buClr>
                <a:schemeClr val="bg2"/>
              </a:buClr>
              <a:buSzPct val="100000"/>
              <a:buFont typeface="Wingdings" panose="05000000000000000000" pitchFamily="2" charset="2"/>
              <a:buChar char="§"/>
              <a:defRPr baseline="0">
                <a:latin typeface="Helvetica 75 Bold" panose="020B0804020202020204" pitchFamily="34" charset="0"/>
              </a:defRPr>
            </a:lvl1pPr>
            <a:lvl2pPr marL="114300" indent="-114300">
              <a:defRPr baseline="0"/>
            </a:lvl2pPr>
          </a:lstStyle>
          <a:p>
            <a:pPr lvl="1"/>
            <a:r>
              <a:rPr lang="fr-FR" dirty="0"/>
              <a:t>Texte de 2nd niveau</a:t>
            </a:r>
          </a:p>
          <a:p>
            <a:pPr lvl="2"/>
            <a:r>
              <a:rPr lang="fr-FR" dirty="0"/>
              <a:t>Troisième niveau</a:t>
            </a:r>
          </a:p>
        </p:txBody>
      </p:sp>
    </p:spTree>
    <p:extLst>
      <p:ext uri="{BB962C8B-B14F-4D97-AF65-F5344CB8AC3E}">
        <p14:creationId xmlns:p14="http://schemas.microsoft.com/office/powerpoint/2010/main" val="610579955"/>
      </p:ext>
    </p:extLst>
  </p:cSld>
  <p:clrMapOvr>
    <a:masterClrMapping/>
  </p:clrMapOvr>
  <p:transition spd="slow">
    <p:wipe dir="d"/>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sp>
        <p:nvSpPr>
          <p:cNvPr id="9" name="Titre 8"/>
          <p:cNvSpPr>
            <a:spLocks noGrp="1"/>
          </p:cNvSpPr>
          <p:nvPr>
            <p:ph type="title" hasCustomPrompt="1"/>
          </p:nvPr>
        </p:nvSpPr>
        <p:spPr/>
        <p:txBody>
          <a:bodyPr>
            <a:noAutofit/>
          </a:bodyPr>
          <a:lstStyle>
            <a:lvl1pPr>
              <a:defRPr/>
            </a:lvl1pPr>
          </a:lstStyle>
          <a:p>
            <a:r>
              <a:rPr lang="fr-FR" dirty="0"/>
              <a:t>Nom du sommaire</a:t>
            </a:r>
          </a:p>
        </p:txBody>
      </p:sp>
      <p:sp>
        <p:nvSpPr>
          <p:cNvPr id="12" name="Espace réservé du texte 11"/>
          <p:cNvSpPr>
            <a:spLocks noGrp="1"/>
          </p:cNvSpPr>
          <p:nvPr>
            <p:ph type="body" sz="quarter" idx="17" hasCustomPrompt="1"/>
          </p:nvPr>
        </p:nvSpPr>
        <p:spPr>
          <a:xfrm>
            <a:off x="1331913" y="1348358"/>
            <a:ext cx="7488237" cy="3671664"/>
          </a:xfrm>
        </p:spPr>
        <p:txBody>
          <a:bodyPr>
            <a:noAutofit/>
          </a:bodyPr>
          <a:lstStyle>
            <a:lvl1pPr marL="514350" indent="-514350">
              <a:buClr>
                <a:schemeClr val="bg2"/>
              </a:buClr>
              <a:buSzPct val="160000"/>
              <a:buFont typeface="+mj-lt"/>
              <a:buAutoNum type="arabicPeriod"/>
              <a:defRPr baseline="0">
                <a:latin typeface="+mn-lt"/>
              </a:defRPr>
            </a:lvl1pPr>
          </a:lstStyle>
          <a:p>
            <a:pPr lvl="0"/>
            <a:r>
              <a:rPr lang="fr-FR" dirty="0"/>
              <a:t>Cliquez pour saisir le premier titre «</a:t>
            </a:r>
            <a:r>
              <a:rPr lang="fr-FR" dirty="0" err="1"/>
              <a:t>Maj.+Entrée</a:t>
            </a:r>
            <a:r>
              <a:rPr lang="fr-FR" dirty="0"/>
              <a:t>» pour placer du texte en dessous. Et «Entrée» seul pour n° suivant.</a:t>
            </a:r>
          </a:p>
        </p:txBody>
      </p:sp>
    </p:spTree>
    <p:extLst>
      <p:ext uri="{BB962C8B-B14F-4D97-AF65-F5344CB8AC3E}">
        <p14:creationId xmlns:p14="http://schemas.microsoft.com/office/powerpoint/2010/main" val="1047749169"/>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314325" y="268287"/>
            <a:ext cx="8515349" cy="4281487"/>
          </a:xfrm>
        </p:spPr>
        <p:txBody>
          <a:bodyPr/>
          <a:lstStyle>
            <a:lvl1pPr>
              <a:spcBef>
                <a:spcPts val="0"/>
              </a:spcBef>
              <a:defRPr sz="3000"/>
            </a:lvl1pPr>
            <a:lvl2pPr marL="358775" indent="-358775">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modifier le contenu</a:t>
            </a:r>
          </a:p>
          <a:p>
            <a:pPr lvl="1"/>
            <a:r>
              <a:rPr lang="fr-FR" noProof="0" dirty="0"/>
              <a:t>Deuxième niveau</a:t>
            </a:r>
          </a:p>
        </p:txBody>
      </p:sp>
      <p:sp>
        <p:nvSpPr>
          <p:cNvPr id="5" name="TextBox 4"/>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1277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re 8"/>
          <p:cNvSpPr>
            <a:spLocks noGrp="1"/>
          </p:cNvSpPr>
          <p:nvPr>
            <p:ph type="title"/>
          </p:nvPr>
        </p:nvSpPr>
        <p:spPr>
          <a:xfrm>
            <a:off x="611560" y="205978"/>
            <a:ext cx="6120680" cy="4526012"/>
          </a:xfrm>
        </p:spPr>
        <p:txBody>
          <a:bodyPr>
            <a:noAutofit/>
          </a:bodyPr>
          <a:lstStyle>
            <a:lvl1pPr>
              <a:defRPr sz="6600"/>
            </a:lvl1pPr>
          </a:lstStyle>
          <a:p>
            <a:r>
              <a:rPr lang="fr-FR"/>
              <a:t>Modifiez le style du titre</a:t>
            </a:r>
            <a:endParaRPr lang="fr-FR" dirty="0"/>
          </a:p>
        </p:txBody>
      </p:sp>
      <p:sp>
        <p:nvSpPr>
          <p:cNvPr id="14" name="Espace réservé du pied de page 13"/>
          <p:cNvSpPr>
            <a:spLocks noGrp="1"/>
          </p:cNvSpPr>
          <p:nvPr>
            <p:ph type="ftr" sz="quarter" idx="10"/>
          </p:nvPr>
        </p:nvSpPr>
        <p:spPr/>
        <p:txBody>
          <a:bodyPr/>
          <a:lstStyle/>
          <a:p>
            <a:r>
              <a:rPr>
                <a:solidFill>
                  <a:srgbClr val="FF7900"/>
                </a:solidFill>
              </a:rPr>
              <a:t>Interne Orange</a:t>
            </a:r>
            <a:endParaRPr dirty="0">
              <a:solidFill>
                <a:srgbClr val="FF7900"/>
              </a:solidFill>
            </a:endParaRPr>
          </a:p>
        </p:txBody>
      </p:sp>
      <p:sp>
        <p:nvSpPr>
          <p:cNvPr id="15" name="Espace réservé du numéro de diapositive 14"/>
          <p:cNvSpPr>
            <a:spLocks noGrp="1"/>
          </p:cNvSpPr>
          <p:nvPr>
            <p:ph type="sldNum" sz="quarter" idx="11"/>
          </p:nvPr>
        </p:nvSpPr>
        <p:spPr/>
        <p:txBody>
          <a:bodyPr/>
          <a:lstStyle/>
          <a:p>
            <a:fld id="{12FD2476-7398-4EDB-BFA2-2AC15B0D7589}" type="slidenum">
              <a:rPr smtClean="0">
                <a:solidFill>
                  <a:srgbClr val="000000"/>
                </a:solidFill>
              </a:rPr>
              <a:pPr/>
              <a:t>‹N°›</a:t>
            </a:fld>
            <a:endParaRPr dirty="0">
              <a:solidFill>
                <a:srgbClr val="000000"/>
              </a:solidFill>
            </a:endParaRPr>
          </a:p>
        </p:txBody>
      </p:sp>
    </p:spTree>
    <p:extLst>
      <p:ext uri="{BB962C8B-B14F-4D97-AF65-F5344CB8AC3E}">
        <p14:creationId xmlns:p14="http://schemas.microsoft.com/office/powerpoint/2010/main" val="1243297549"/>
      </p:ext>
    </p:extLst>
  </p:cSld>
  <p:clrMapOvr>
    <a:masterClrMapping/>
  </p:clrMapOvr>
  <p:transition spd="slow">
    <p:wipe dir="d"/>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a:t>Modifiez le style du titre</a:t>
            </a:r>
          </a:p>
        </p:txBody>
      </p:sp>
      <p:sp>
        <p:nvSpPr>
          <p:cNvPr id="14" name="Espace réservé du pied de page 13"/>
          <p:cNvSpPr>
            <a:spLocks noGrp="1"/>
          </p:cNvSpPr>
          <p:nvPr>
            <p:ph type="ftr" sz="quarter" idx="13"/>
          </p:nvPr>
        </p:nvSpPr>
        <p:spPr/>
        <p:txBody>
          <a:bodyPr/>
          <a:lstStyle/>
          <a:p>
            <a:r>
              <a:rPr>
                <a:solidFill>
                  <a:srgbClr val="FF7900"/>
                </a:solidFill>
              </a:rPr>
              <a:t>Interne Orange</a:t>
            </a:r>
            <a:endParaRPr dirty="0">
              <a:solidFill>
                <a:srgbClr val="FF7900"/>
              </a:solidFill>
            </a:endParaRPr>
          </a:p>
        </p:txBody>
      </p:sp>
      <p:sp>
        <p:nvSpPr>
          <p:cNvPr id="15" name="Espace réservé du numéro de diapositive 14"/>
          <p:cNvSpPr>
            <a:spLocks noGrp="1"/>
          </p:cNvSpPr>
          <p:nvPr>
            <p:ph type="sldNum" sz="quarter" idx="14"/>
          </p:nvPr>
        </p:nvSpPr>
        <p:spPr/>
        <p:txBody>
          <a:bodyPr/>
          <a:lstStyle/>
          <a:p>
            <a:fld id="{12FD2476-7398-4EDB-BFA2-2AC15B0D7589}" type="slidenum">
              <a:rPr smtClean="0">
                <a:solidFill>
                  <a:srgbClr val="000000"/>
                </a:solidFill>
              </a:rPr>
              <a:pPr/>
              <a:t>‹N°›</a:t>
            </a:fld>
            <a:endParaRPr dirty="0">
              <a:solidFill>
                <a:srgbClr val="000000"/>
              </a:solidFill>
            </a:endParaRPr>
          </a:p>
        </p:txBody>
      </p:sp>
      <p:sp>
        <p:nvSpPr>
          <p:cNvPr id="16" name="Espace réservé du texte 11"/>
          <p:cNvSpPr>
            <a:spLocks noGrp="1"/>
          </p:cNvSpPr>
          <p:nvPr>
            <p:ph type="body" sz="quarter" idx="17" hasCustomPrompt="1"/>
          </p:nvPr>
        </p:nvSpPr>
        <p:spPr>
          <a:xfrm>
            <a:off x="251520" y="1203598"/>
            <a:ext cx="8568952" cy="3528392"/>
          </a:xfrm>
        </p:spPr>
        <p:txBody>
          <a:bodyPr>
            <a:noAutofit/>
          </a:bodyPr>
          <a:lstStyle>
            <a:lvl1pPr marL="279400" indent="-279400">
              <a:buClr>
                <a:schemeClr val="bg2"/>
              </a:buClr>
              <a:buSzPct val="100000"/>
              <a:buFont typeface="Wingdings" panose="05000000000000000000" pitchFamily="2" charset="2"/>
              <a:buChar char="§"/>
              <a:defRPr baseline="0">
                <a:latin typeface="Helvetica 75 Bold" panose="020B0804020202020204" pitchFamily="34" charset="0"/>
              </a:defRPr>
            </a:lvl1pPr>
            <a:lvl2pPr>
              <a:defRPr baseline="0"/>
            </a:lvl2pPr>
          </a:lstStyle>
          <a:p>
            <a:pPr lvl="0"/>
            <a:r>
              <a:rPr lang="fr-FR" dirty="0"/>
              <a:t>Cliquez pour saisir le texte. Faites Tabulation pour le 2nd niveau et </a:t>
            </a:r>
            <a:r>
              <a:rPr lang="fr-FR" dirty="0" err="1"/>
              <a:t>Maj.+Tabulation</a:t>
            </a:r>
            <a:r>
              <a:rPr lang="fr-FR" dirty="0"/>
              <a:t> pour remonter d’un niveau.</a:t>
            </a:r>
          </a:p>
          <a:p>
            <a:pPr lvl="1"/>
            <a:r>
              <a:rPr lang="fr-FR" dirty="0"/>
              <a:t>Texte de 2nd niveau</a:t>
            </a:r>
          </a:p>
          <a:p>
            <a:pPr lvl="2"/>
            <a:r>
              <a:rPr lang="fr-FR" dirty="0"/>
              <a:t>Troisième niveau</a:t>
            </a:r>
          </a:p>
          <a:p>
            <a:pPr lvl="3"/>
            <a:r>
              <a:rPr lang="fr-FR" dirty="0"/>
              <a:t>Quatrième niveau</a:t>
            </a:r>
          </a:p>
          <a:p>
            <a:pPr lvl="4"/>
            <a:r>
              <a:rPr lang="fr-FR" dirty="0"/>
              <a:t>Cinquième niveau</a:t>
            </a:r>
          </a:p>
          <a:p>
            <a:pPr lvl="0"/>
            <a:r>
              <a:rPr lang="fr-FR" dirty="0"/>
              <a:t>Texte</a:t>
            </a:r>
          </a:p>
        </p:txBody>
      </p:sp>
    </p:spTree>
    <p:extLst>
      <p:ext uri="{BB962C8B-B14F-4D97-AF65-F5344CB8AC3E}">
        <p14:creationId xmlns:p14="http://schemas.microsoft.com/office/powerpoint/2010/main" val="3956857539"/>
      </p:ext>
    </p:extLst>
  </p:cSld>
  <p:clrMapOvr>
    <a:masterClrMapping/>
  </p:clrMapOvr>
  <p:transition spd="slow">
    <p:wipe dir="d"/>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a:t>Modifiez le style du titre</a:t>
            </a:r>
            <a:endParaRPr lang="fr-FR" dirty="0"/>
          </a:p>
        </p:txBody>
      </p:sp>
      <p:sp>
        <p:nvSpPr>
          <p:cNvPr id="12" name="Espace réservé du contenu 11"/>
          <p:cNvSpPr>
            <a:spLocks noGrp="1"/>
          </p:cNvSpPr>
          <p:nvPr>
            <p:ph sz="quarter" idx="12" hasCustomPrompt="1"/>
          </p:nvPr>
        </p:nvSpPr>
        <p:spPr>
          <a:xfrm>
            <a:off x="250825" y="1276350"/>
            <a:ext cx="4033143" cy="3382963"/>
          </a:xfrm>
        </p:spPr>
        <p:txBody>
          <a:bodyPr/>
          <a:lstStyle>
            <a:lvl1pPr marL="279400" indent="-279400">
              <a:defRPr/>
            </a:lvl1pPr>
            <a:lvl2pPr marL="0" indent="0">
              <a:buNone/>
              <a:defRPr/>
            </a:lvl2pPr>
          </a:lstStyle>
          <a:p>
            <a:pPr lvl="0"/>
            <a:r>
              <a:rPr lang="fr-FR" dirty="0"/>
              <a:t>Cliquez pour saisir le texte. Faites Tabulation pour le 2nd niveau et </a:t>
            </a:r>
            <a:r>
              <a:rPr lang="fr-FR" dirty="0" err="1"/>
              <a:t>Maj.+Tabulation</a:t>
            </a:r>
            <a:r>
              <a:rPr lang="fr-FR" dirty="0"/>
              <a:t> pour remonter d’un niveau.</a:t>
            </a:r>
          </a:p>
        </p:txBody>
      </p:sp>
      <p:sp>
        <p:nvSpPr>
          <p:cNvPr id="13" name="Espace réservé du contenu 11"/>
          <p:cNvSpPr>
            <a:spLocks noGrp="1"/>
          </p:cNvSpPr>
          <p:nvPr>
            <p:ph sz="quarter" idx="13" hasCustomPrompt="1"/>
          </p:nvPr>
        </p:nvSpPr>
        <p:spPr>
          <a:xfrm>
            <a:off x="4860032" y="1275606"/>
            <a:ext cx="3961507" cy="3382963"/>
          </a:xfrm>
        </p:spPr>
        <p:txBody>
          <a:bodyPr/>
          <a:lstStyle>
            <a:lvl1pPr marL="279400" indent="-279400">
              <a:defRPr/>
            </a:lvl1pPr>
            <a:lvl2pPr marL="0" indent="0">
              <a:buNone/>
              <a:defRPr/>
            </a:lvl2pPr>
          </a:lstStyle>
          <a:p>
            <a:pPr lvl="0"/>
            <a:r>
              <a:rPr lang="fr-FR" dirty="0"/>
              <a:t>Cliquez pour saisir le texte. Faites Tabulation pour le 2nd niveau et </a:t>
            </a:r>
            <a:r>
              <a:rPr lang="fr-FR" dirty="0" err="1"/>
              <a:t>Maj.+Tabulation</a:t>
            </a:r>
            <a:r>
              <a:rPr lang="fr-FR" dirty="0"/>
              <a:t> pour remonter d’un niveau.</a:t>
            </a:r>
          </a:p>
        </p:txBody>
      </p:sp>
      <p:sp>
        <p:nvSpPr>
          <p:cNvPr id="16" name="Espace réservé du pied de page 15"/>
          <p:cNvSpPr>
            <a:spLocks noGrp="1"/>
          </p:cNvSpPr>
          <p:nvPr>
            <p:ph type="ftr" sz="quarter" idx="14"/>
          </p:nvPr>
        </p:nvSpPr>
        <p:spPr/>
        <p:txBody>
          <a:bodyPr/>
          <a:lstStyle/>
          <a:p>
            <a:r>
              <a:rPr>
                <a:solidFill>
                  <a:srgbClr val="FF7900"/>
                </a:solidFill>
              </a:rPr>
              <a:t>Interne Orange</a:t>
            </a:r>
            <a:endParaRPr dirty="0">
              <a:solidFill>
                <a:srgbClr val="FF7900"/>
              </a:solidFill>
            </a:endParaRPr>
          </a:p>
        </p:txBody>
      </p:sp>
      <p:sp>
        <p:nvSpPr>
          <p:cNvPr id="17" name="Espace réservé du numéro de diapositive 16"/>
          <p:cNvSpPr>
            <a:spLocks noGrp="1"/>
          </p:cNvSpPr>
          <p:nvPr>
            <p:ph type="sldNum" sz="quarter" idx="15"/>
          </p:nvPr>
        </p:nvSpPr>
        <p:spPr/>
        <p:txBody>
          <a:bodyPr/>
          <a:lstStyle/>
          <a:p>
            <a:fld id="{12FD2476-7398-4EDB-BFA2-2AC15B0D7589}" type="slidenum">
              <a:rPr smtClean="0">
                <a:solidFill>
                  <a:srgbClr val="000000"/>
                </a:solidFill>
              </a:rPr>
              <a:pPr/>
              <a:t>‹N°›</a:t>
            </a:fld>
            <a:endParaRPr dirty="0">
              <a:solidFill>
                <a:srgbClr val="000000"/>
              </a:solidFill>
            </a:endParaRPr>
          </a:p>
        </p:txBody>
      </p:sp>
    </p:spTree>
    <p:extLst>
      <p:ext uri="{BB962C8B-B14F-4D97-AF65-F5344CB8AC3E}">
        <p14:creationId xmlns:p14="http://schemas.microsoft.com/office/powerpoint/2010/main" val="2299948408"/>
      </p:ext>
    </p:extLst>
  </p:cSld>
  <p:clrMapOvr>
    <a:masterClrMapping/>
  </p:clrMapOvr>
  <p:transition spd="slow">
    <p:wipe dir="d"/>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1_Titre">
    <p:bg>
      <p:bgPr>
        <a:solidFill>
          <a:schemeClr val="tx1"/>
        </a:solidFill>
        <a:effectLst/>
      </p:bgPr>
    </p:bg>
    <p:spTree>
      <p:nvGrpSpPr>
        <p:cNvPr id="1" name=""/>
        <p:cNvGrpSpPr/>
        <p:nvPr/>
      </p:nvGrpSpPr>
      <p:grpSpPr>
        <a:xfrm>
          <a:off x="0" y="0"/>
          <a:ext cx="0" cy="0"/>
          <a:chOff x="0" y="0"/>
          <a:chExt cx="0" cy="0"/>
        </a:xfrm>
      </p:grpSpPr>
      <p:sp>
        <p:nvSpPr>
          <p:cNvPr id="11" name="Titre 10"/>
          <p:cNvSpPr>
            <a:spLocks noGrp="1"/>
          </p:cNvSpPr>
          <p:nvPr>
            <p:ph type="title"/>
          </p:nvPr>
        </p:nvSpPr>
        <p:spPr>
          <a:xfrm>
            <a:off x="251520" y="205978"/>
            <a:ext cx="5328592" cy="2653804"/>
          </a:xfrm>
        </p:spPr>
        <p:txBody>
          <a:bodyPr>
            <a:noAutofit/>
          </a:bodyPr>
          <a:lstStyle>
            <a:lvl1pPr>
              <a:defRPr sz="6000">
                <a:solidFill>
                  <a:schemeClr val="bg1"/>
                </a:solidFill>
              </a:defRPr>
            </a:lvl1pPr>
          </a:lstStyle>
          <a:p>
            <a:r>
              <a:rPr lang="fr-FR"/>
              <a:t>Modifiez le style du titre</a:t>
            </a:r>
            <a:endParaRPr lang="fr-FR" dirty="0"/>
          </a:p>
        </p:txBody>
      </p:sp>
      <p:sp>
        <p:nvSpPr>
          <p:cNvPr id="13" name="Espace réservé du texte 12"/>
          <p:cNvSpPr>
            <a:spLocks noGrp="1"/>
          </p:cNvSpPr>
          <p:nvPr>
            <p:ph type="body" sz="quarter" idx="16"/>
          </p:nvPr>
        </p:nvSpPr>
        <p:spPr>
          <a:xfrm>
            <a:off x="251520" y="3003798"/>
            <a:ext cx="5328592" cy="936625"/>
          </a:xfrm>
        </p:spPr>
        <p:txBody>
          <a:bodyPr>
            <a:noAutofit/>
          </a:bodyPr>
          <a:lstStyle>
            <a:lvl1pPr marL="0" indent="0">
              <a:buNone/>
              <a:defRPr sz="2400">
                <a:solidFill>
                  <a:schemeClr val="bg2"/>
                </a:solidFill>
              </a:defRPr>
            </a:lvl1pPr>
          </a:lstStyle>
          <a:p>
            <a:pPr lvl="0"/>
            <a:r>
              <a:rPr lang="fr-FR"/>
              <a:t>Modifiez les styles du texte du masque</a:t>
            </a:r>
          </a:p>
        </p:txBody>
      </p:sp>
      <p:grpSp>
        <p:nvGrpSpPr>
          <p:cNvPr id="14" name="Group 2" descr="logo d'Orange"/>
          <p:cNvGrpSpPr/>
          <p:nvPr userDrawn="1"/>
        </p:nvGrpSpPr>
        <p:grpSpPr>
          <a:xfrm>
            <a:off x="313535" y="4233863"/>
            <a:ext cx="612775" cy="612775"/>
            <a:chOff x="313535" y="4233863"/>
            <a:chExt cx="612775" cy="612775"/>
          </a:xfrm>
        </p:grpSpPr>
        <p:sp>
          <p:nvSpPr>
            <p:cNvPr id="15"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6"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24" name="Espace réservé du texte 23"/>
          <p:cNvSpPr>
            <a:spLocks noGrp="1"/>
          </p:cNvSpPr>
          <p:nvPr>
            <p:ph type="body" sz="quarter" idx="17" hasCustomPrompt="1"/>
          </p:nvPr>
        </p:nvSpPr>
        <p:spPr>
          <a:xfrm>
            <a:off x="5868144" y="195263"/>
            <a:ext cx="3025031" cy="3744912"/>
          </a:xfrm>
        </p:spPr>
        <p:txBody>
          <a:bodyPr>
            <a:noAutofit/>
          </a:bodyPr>
          <a:lstStyle>
            <a:lvl1pPr marL="266700" indent="-266700">
              <a:defRPr sz="2400">
                <a:solidFill>
                  <a:schemeClr val="bg1"/>
                </a:solidFill>
                <a:latin typeface="+mn-lt"/>
              </a:defRPr>
            </a:lvl1pPr>
            <a:lvl2pPr marL="0" indent="0">
              <a:buNone/>
              <a:defRPr>
                <a:solidFill>
                  <a:schemeClr val="bg1"/>
                </a:solidFill>
              </a:defRPr>
            </a:lvl2pPr>
            <a:lvl3pPr marL="357188" indent="-228600">
              <a:defRPr>
                <a:solidFill>
                  <a:schemeClr val="bg1"/>
                </a:solidFill>
              </a:defRPr>
            </a:lvl3pPr>
          </a:lstStyle>
          <a:p>
            <a:pPr lvl="0"/>
            <a:r>
              <a:rPr lang="fr-FR" dirty="0"/>
              <a:t>Cliquez pour saisir le texte. Faites Tabulation pour le 2nd niveau et </a:t>
            </a:r>
            <a:r>
              <a:rPr lang="fr-FR" dirty="0" err="1"/>
              <a:t>Maj.+Tabulation</a:t>
            </a:r>
            <a:r>
              <a:rPr lang="fr-FR" dirty="0"/>
              <a:t> pour remonter d’un niveau.</a:t>
            </a:r>
          </a:p>
        </p:txBody>
      </p:sp>
    </p:spTree>
    <p:extLst>
      <p:ext uri="{BB962C8B-B14F-4D97-AF65-F5344CB8AC3E}">
        <p14:creationId xmlns:p14="http://schemas.microsoft.com/office/powerpoint/2010/main" val="2304959106"/>
      </p:ext>
    </p:extLst>
  </p:cSld>
  <p:clrMapOvr>
    <a:masterClrMapping/>
  </p:clrMapOvr>
  <p:transition spd="slow">
    <p:wipe dir="d"/>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Sommaire">
    <p:bg>
      <p:bgPr>
        <a:solidFill>
          <a:schemeClr val="tx1"/>
        </a:solidFill>
        <a:effectLst/>
      </p:bgPr>
    </p:bg>
    <p:spTree>
      <p:nvGrpSpPr>
        <p:cNvPr id="1" name=""/>
        <p:cNvGrpSpPr/>
        <p:nvPr/>
      </p:nvGrpSpPr>
      <p:grpSpPr>
        <a:xfrm>
          <a:off x="0" y="0"/>
          <a:ext cx="0" cy="0"/>
          <a:chOff x="0" y="0"/>
          <a:chExt cx="0" cy="0"/>
        </a:xfrm>
      </p:grpSpPr>
      <p:sp>
        <p:nvSpPr>
          <p:cNvPr id="9" name="Titre 8"/>
          <p:cNvSpPr>
            <a:spLocks noGrp="1"/>
          </p:cNvSpPr>
          <p:nvPr>
            <p:ph type="title" hasCustomPrompt="1"/>
          </p:nvPr>
        </p:nvSpPr>
        <p:spPr/>
        <p:txBody>
          <a:bodyPr/>
          <a:lstStyle>
            <a:lvl1pPr>
              <a:defRPr>
                <a:solidFill>
                  <a:schemeClr val="bg1"/>
                </a:solidFill>
              </a:defRPr>
            </a:lvl1pPr>
          </a:lstStyle>
          <a:p>
            <a:r>
              <a:rPr lang="fr-FR" dirty="0"/>
              <a:t>Nom du sommaire</a:t>
            </a:r>
          </a:p>
        </p:txBody>
      </p:sp>
      <p:sp>
        <p:nvSpPr>
          <p:cNvPr id="12" name="Espace réservé du texte 11"/>
          <p:cNvSpPr>
            <a:spLocks noGrp="1"/>
          </p:cNvSpPr>
          <p:nvPr>
            <p:ph type="body" sz="quarter" idx="17" hasCustomPrompt="1"/>
          </p:nvPr>
        </p:nvSpPr>
        <p:spPr>
          <a:xfrm>
            <a:off x="1331913" y="1348358"/>
            <a:ext cx="7488237" cy="3671664"/>
          </a:xfrm>
        </p:spPr>
        <p:txBody>
          <a:bodyPr/>
          <a:lstStyle>
            <a:lvl1pPr marL="514350" indent="-514350">
              <a:buClr>
                <a:schemeClr val="bg2"/>
              </a:buClr>
              <a:buSzPct val="160000"/>
              <a:buFont typeface="+mj-lt"/>
              <a:buAutoNum type="arabicPeriod"/>
              <a:defRPr baseline="0">
                <a:solidFill>
                  <a:schemeClr val="bg1"/>
                </a:solidFill>
                <a:latin typeface="+mn-lt"/>
              </a:defRPr>
            </a:lvl1pPr>
          </a:lstStyle>
          <a:p>
            <a:pPr lvl="0"/>
            <a:r>
              <a:rPr lang="fr-FR" dirty="0"/>
              <a:t>Cliquez pour saisir le premier titre «</a:t>
            </a:r>
            <a:r>
              <a:rPr lang="fr-FR" dirty="0" err="1"/>
              <a:t>Maj.+Entrée</a:t>
            </a:r>
            <a:r>
              <a:rPr lang="fr-FR" dirty="0"/>
              <a:t>» pour placer du texte en dessous. Et «Entrée» seul pour n° suivant.</a:t>
            </a:r>
          </a:p>
        </p:txBody>
      </p:sp>
    </p:spTree>
    <p:extLst>
      <p:ext uri="{BB962C8B-B14F-4D97-AF65-F5344CB8AC3E}">
        <p14:creationId xmlns:p14="http://schemas.microsoft.com/office/powerpoint/2010/main" val="1273109187"/>
      </p:ext>
    </p:extLst>
  </p:cSld>
  <p:clrMapOvr>
    <a:masterClrMapping/>
  </p:clrMapOvr>
  <p:transition spd="slow">
    <p:wipe dir="d"/>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Section">
    <p:bg>
      <p:bgPr>
        <a:solidFill>
          <a:schemeClr val="tx1"/>
        </a:solidFill>
        <a:effectLst/>
      </p:bgPr>
    </p:bg>
    <p:spTree>
      <p:nvGrpSpPr>
        <p:cNvPr id="1" name=""/>
        <p:cNvGrpSpPr/>
        <p:nvPr/>
      </p:nvGrpSpPr>
      <p:grpSpPr>
        <a:xfrm>
          <a:off x="0" y="0"/>
          <a:ext cx="0" cy="0"/>
          <a:chOff x="0" y="0"/>
          <a:chExt cx="0" cy="0"/>
        </a:xfrm>
      </p:grpSpPr>
      <p:sp>
        <p:nvSpPr>
          <p:cNvPr id="9" name="Titre 8"/>
          <p:cNvSpPr>
            <a:spLocks noGrp="1"/>
          </p:cNvSpPr>
          <p:nvPr>
            <p:ph type="title"/>
          </p:nvPr>
        </p:nvSpPr>
        <p:spPr>
          <a:xfrm>
            <a:off x="539552" y="205978"/>
            <a:ext cx="6120680" cy="4526012"/>
          </a:xfrm>
        </p:spPr>
        <p:txBody>
          <a:bodyPr>
            <a:noAutofit/>
          </a:bodyPr>
          <a:lstStyle>
            <a:lvl1pPr>
              <a:defRPr sz="5400">
                <a:solidFill>
                  <a:schemeClr val="bg2"/>
                </a:solidFill>
              </a:defRPr>
            </a:lvl1pPr>
          </a:lstStyle>
          <a:p>
            <a:r>
              <a:rPr lang="fr-FR"/>
              <a:t>Modifiez le style du titre</a:t>
            </a:r>
            <a:endParaRPr lang="fr-FR" dirty="0"/>
          </a:p>
        </p:txBody>
      </p:sp>
      <p:sp>
        <p:nvSpPr>
          <p:cNvPr id="4" name="Espace réservé du pied de page 3"/>
          <p:cNvSpPr>
            <a:spLocks noGrp="1"/>
          </p:cNvSpPr>
          <p:nvPr>
            <p:ph type="ftr" sz="quarter" idx="10"/>
          </p:nvPr>
        </p:nvSpPr>
        <p:spPr/>
        <p:txBody>
          <a:bodyPr/>
          <a:lstStyle/>
          <a:p>
            <a:r>
              <a:rPr>
                <a:solidFill>
                  <a:srgbClr val="FF7900"/>
                </a:solidFill>
              </a:rPr>
              <a:t>Interne Orange</a:t>
            </a:r>
            <a:endParaRPr dirty="0">
              <a:solidFill>
                <a:srgbClr val="FF7900"/>
              </a:solidFill>
            </a:endParaRPr>
          </a:p>
        </p:txBody>
      </p:sp>
      <p:sp>
        <p:nvSpPr>
          <p:cNvPr id="5" name="Espace réservé du numéro de diapositive 4"/>
          <p:cNvSpPr>
            <a:spLocks noGrp="1"/>
          </p:cNvSpPr>
          <p:nvPr>
            <p:ph type="sldNum" sz="quarter" idx="11"/>
          </p:nvPr>
        </p:nvSpPr>
        <p:spPr/>
        <p:txBody>
          <a:bodyPr/>
          <a:lstStyle>
            <a:lvl1pPr>
              <a:defRPr>
                <a:solidFill>
                  <a:schemeClr val="bg1"/>
                </a:solidFill>
              </a:defRPr>
            </a:lvl1pPr>
          </a:lstStyle>
          <a:p>
            <a:fld id="{12FD2476-7398-4EDB-BFA2-2AC15B0D7589}" type="slidenum">
              <a:rPr smtClean="0">
                <a:solidFill>
                  <a:srgbClr val="FFFFFF"/>
                </a:solidFill>
              </a:rPr>
              <a:pPr/>
              <a:t>‹N°›</a:t>
            </a:fld>
            <a:endParaRPr dirty="0">
              <a:solidFill>
                <a:srgbClr val="FFFFFF"/>
              </a:solidFill>
            </a:endParaRPr>
          </a:p>
        </p:txBody>
      </p:sp>
    </p:spTree>
    <p:extLst>
      <p:ext uri="{BB962C8B-B14F-4D97-AF65-F5344CB8AC3E}">
        <p14:creationId xmlns:p14="http://schemas.microsoft.com/office/powerpoint/2010/main" val="2003481803"/>
      </p:ext>
    </p:extLst>
  </p:cSld>
  <p:clrMapOvr>
    <a:masterClrMapping/>
  </p:clrMapOvr>
  <p:transition spd="slow">
    <p:wipe dir="d"/>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re et contenu">
    <p:bg>
      <p:bgPr>
        <a:solidFill>
          <a:schemeClr val="tx1"/>
        </a:solidFill>
        <a:effectLst/>
      </p:bgPr>
    </p:bg>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lvl1pPr>
              <a:defRPr>
                <a:solidFill>
                  <a:schemeClr val="bg2"/>
                </a:solidFill>
              </a:defRPr>
            </a:lvl1pPr>
          </a:lstStyle>
          <a:p>
            <a:r>
              <a:rPr lang="fr-FR"/>
              <a:t>Modifiez le style du titre</a:t>
            </a:r>
            <a:endParaRPr lang="fr-FR" dirty="0"/>
          </a:p>
        </p:txBody>
      </p:sp>
      <p:sp>
        <p:nvSpPr>
          <p:cNvPr id="4" name="Espace réservé du pied de page 3"/>
          <p:cNvSpPr>
            <a:spLocks noGrp="1"/>
          </p:cNvSpPr>
          <p:nvPr>
            <p:ph type="ftr" sz="quarter" idx="13"/>
          </p:nvPr>
        </p:nvSpPr>
        <p:spPr/>
        <p:txBody>
          <a:bodyPr/>
          <a:lstStyle/>
          <a:p>
            <a:r>
              <a:rPr>
                <a:solidFill>
                  <a:srgbClr val="FF7900"/>
                </a:solidFill>
              </a:rPr>
              <a:t>Interne Orange</a:t>
            </a:r>
            <a:endParaRPr dirty="0">
              <a:solidFill>
                <a:srgbClr val="FF7900"/>
              </a:solidFill>
            </a:endParaRPr>
          </a:p>
        </p:txBody>
      </p:sp>
      <p:sp>
        <p:nvSpPr>
          <p:cNvPr id="5" name="Espace réservé du numéro de diapositive 4"/>
          <p:cNvSpPr>
            <a:spLocks noGrp="1"/>
          </p:cNvSpPr>
          <p:nvPr>
            <p:ph type="sldNum" sz="quarter" idx="14"/>
          </p:nvPr>
        </p:nvSpPr>
        <p:spPr/>
        <p:txBody>
          <a:bodyPr/>
          <a:lstStyle>
            <a:lvl1pPr>
              <a:defRPr>
                <a:solidFill>
                  <a:schemeClr val="bg1"/>
                </a:solidFill>
              </a:defRPr>
            </a:lvl1pPr>
          </a:lstStyle>
          <a:p>
            <a:fld id="{12FD2476-7398-4EDB-BFA2-2AC15B0D7589}" type="slidenum">
              <a:rPr smtClean="0">
                <a:solidFill>
                  <a:srgbClr val="FFFFFF"/>
                </a:solidFill>
              </a:rPr>
              <a:pPr/>
              <a:t>‹N°›</a:t>
            </a:fld>
            <a:endParaRPr dirty="0">
              <a:solidFill>
                <a:srgbClr val="FFFFFF"/>
              </a:solidFill>
            </a:endParaRPr>
          </a:p>
        </p:txBody>
      </p:sp>
      <p:sp>
        <p:nvSpPr>
          <p:cNvPr id="10" name="Espace réservé du texte 11"/>
          <p:cNvSpPr>
            <a:spLocks noGrp="1"/>
          </p:cNvSpPr>
          <p:nvPr>
            <p:ph type="body" sz="quarter" idx="17" hasCustomPrompt="1"/>
          </p:nvPr>
        </p:nvSpPr>
        <p:spPr>
          <a:xfrm>
            <a:off x="251520" y="1203598"/>
            <a:ext cx="8568952" cy="3528392"/>
          </a:xfrm>
        </p:spPr>
        <p:txBody>
          <a:bodyPr>
            <a:noAutofit/>
          </a:bodyPr>
          <a:lstStyle>
            <a:lvl1pPr marL="279400" indent="-279400">
              <a:buClr>
                <a:schemeClr val="bg2"/>
              </a:buClr>
              <a:buSzPct val="100000"/>
              <a:buFont typeface="Wingdings" panose="05000000000000000000" pitchFamily="2" charset="2"/>
              <a:buChar char="§"/>
              <a:defRPr baseline="0">
                <a:solidFill>
                  <a:schemeClr val="bg1"/>
                </a:solidFill>
                <a:latin typeface="Helvetica 75 Bold" panose="020B0804020202020204" pitchFamily="34" charset="0"/>
              </a:defRPr>
            </a:lvl1pPr>
            <a:lvl2pPr>
              <a:defRPr baseline="0">
                <a:solidFill>
                  <a:schemeClr val="bg1"/>
                </a:solidFill>
              </a:defRPr>
            </a:lvl2pPr>
            <a:lvl3pPr>
              <a:defRPr>
                <a:solidFill>
                  <a:schemeClr val="bg1"/>
                </a:solidFill>
              </a:defRPr>
            </a:lvl3pPr>
            <a:lvl4pPr>
              <a:buClr>
                <a:schemeClr val="bg1">
                  <a:lumMod val="85000"/>
                </a:schemeClr>
              </a:buClr>
              <a:defRPr>
                <a:solidFill>
                  <a:schemeClr val="bg1">
                    <a:lumMod val="85000"/>
                  </a:schemeClr>
                </a:solidFill>
              </a:defRPr>
            </a:lvl4pPr>
            <a:lvl5pPr>
              <a:buClr>
                <a:schemeClr val="bg1">
                  <a:lumMod val="75000"/>
                </a:schemeClr>
              </a:buClr>
              <a:defRPr>
                <a:solidFill>
                  <a:schemeClr val="bg1">
                    <a:lumMod val="85000"/>
                  </a:schemeClr>
                </a:solidFill>
              </a:defRPr>
            </a:lvl5pPr>
          </a:lstStyle>
          <a:p>
            <a:pPr lvl="0"/>
            <a:r>
              <a:rPr lang="fr-FR" dirty="0"/>
              <a:t>Cliquez pour saisir le texte. Faites Tabulation pour le 2nd niveau et </a:t>
            </a:r>
            <a:r>
              <a:rPr lang="fr-FR" dirty="0" err="1"/>
              <a:t>Maj.+Tabulation</a:t>
            </a:r>
            <a:r>
              <a:rPr lang="fr-FR" dirty="0"/>
              <a:t> pour remonter d’un niveau.</a:t>
            </a:r>
          </a:p>
          <a:p>
            <a:pPr lvl="1"/>
            <a:r>
              <a:rPr lang="fr-FR" dirty="0"/>
              <a:t>Texte de 2nd niveau</a:t>
            </a:r>
          </a:p>
          <a:p>
            <a:pPr lvl="2"/>
            <a:r>
              <a:rPr lang="fr-FR" dirty="0"/>
              <a:t>Troisième niveau</a:t>
            </a:r>
          </a:p>
          <a:p>
            <a:pPr lvl="3"/>
            <a:r>
              <a:rPr lang="fr-FR" dirty="0"/>
              <a:t>Quatrième niveau</a:t>
            </a:r>
          </a:p>
          <a:p>
            <a:pPr lvl="4"/>
            <a:r>
              <a:rPr lang="fr-FR" dirty="0"/>
              <a:t>Cinquième niveau</a:t>
            </a:r>
          </a:p>
          <a:p>
            <a:pPr lvl="0"/>
            <a:r>
              <a:rPr lang="fr-FR" dirty="0"/>
              <a:t>Texte</a:t>
            </a:r>
          </a:p>
        </p:txBody>
      </p:sp>
    </p:spTree>
    <p:extLst>
      <p:ext uri="{BB962C8B-B14F-4D97-AF65-F5344CB8AC3E}">
        <p14:creationId xmlns:p14="http://schemas.microsoft.com/office/powerpoint/2010/main" val="2832142917"/>
      </p:ext>
    </p:extLst>
  </p:cSld>
  <p:clrMapOvr>
    <a:masterClrMapping/>
  </p:clrMapOvr>
  <p:transition spd="slow">
    <p:wipe dir="d"/>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Deux contenus">
    <p:bg>
      <p:bgPr>
        <a:solidFill>
          <a:schemeClr val="tx1"/>
        </a:solidFill>
        <a:effectLst/>
      </p:bgPr>
    </p:bg>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lvl1pPr>
              <a:defRPr>
                <a:solidFill>
                  <a:schemeClr val="bg2"/>
                </a:solidFill>
              </a:defRPr>
            </a:lvl1pPr>
          </a:lstStyle>
          <a:p>
            <a:r>
              <a:rPr lang="fr-FR"/>
              <a:t>Modifiez le style du titre</a:t>
            </a:r>
            <a:endParaRPr lang="fr-FR" dirty="0"/>
          </a:p>
        </p:txBody>
      </p:sp>
      <p:sp>
        <p:nvSpPr>
          <p:cNvPr id="12" name="Espace réservé du contenu 11"/>
          <p:cNvSpPr>
            <a:spLocks noGrp="1"/>
          </p:cNvSpPr>
          <p:nvPr>
            <p:ph sz="quarter" idx="12" hasCustomPrompt="1"/>
          </p:nvPr>
        </p:nvSpPr>
        <p:spPr>
          <a:xfrm>
            <a:off x="250825" y="1276350"/>
            <a:ext cx="4033143" cy="3382963"/>
          </a:xfrm>
          <a:noFill/>
        </p:spPr>
        <p:txBody>
          <a:bodyPr/>
          <a:lstStyle>
            <a:lvl1pPr>
              <a:defRPr>
                <a:solidFill>
                  <a:schemeClr val="bg1"/>
                </a:solidFill>
                <a:latin typeface="+mn-lt"/>
              </a:defRPr>
            </a:lvl1pPr>
            <a:lvl2pPr marL="0" indent="0">
              <a:buNone/>
              <a:defRPr sz="2800">
                <a:solidFill>
                  <a:schemeClr val="bg1"/>
                </a:solidFill>
              </a:defRPr>
            </a:lvl2pPr>
            <a:lvl3pPr>
              <a:defRPr sz="2400">
                <a:solidFill>
                  <a:schemeClr val="bg1"/>
                </a:solidFill>
              </a:defRPr>
            </a:lvl3pPr>
            <a:lvl4pPr>
              <a:defRPr>
                <a:solidFill>
                  <a:schemeClr val="bg1"/>
                </a:solidFill>
              </a:defRPr>
            </a:lvl4pPr>
            <a:lvl5pPr>
              <a:buClr>
                <a:schemeClr val="tx2">
                  <a:lumMod val="40000"/>
                  <a:lumOff val="60000"/>
                </a:schemeClr>
              </a:buClr>
              <a:defRPr>
                <a:solidFill>
                  <a:schemeClr val="tx2">
                    <a:lumMod val="40000"/>
                    <a:lumOff val="60000"/>
                  </a:schemeClr>
                </a:solidFill>
              </a:defRPr>
            </a:lvl5pPr>
          </a:lstStyle>
          <a:p>
            <a:pPr lvl="0"/>
            <a:r>
              <a:rPr lang="fr-FR" dirty="0"/>
              <a:t>Cliquez pour saisir le texte. Faites Tabulation pour le 2nd niveau et </a:t>
            </a:r>
            <a:r>
              <a:rPr lang="fr-FR" dirty="0" err="1"/>
              <a:t>Maj.+Tabulation</a:t>
            </a:r>
            <a:r>
              <a:rPr lang="fr-FR" dirty="0"/>
              <a:t> pour remonter d’un niveau.</a:t>
            </a:r>
          </a:p>
        </p:txBody>
      </p:sp>
      <p:sp>
        <p:nvSpPr>
          <p:cNvPr id="13" name="Espace réservé du contenu 11"/>
          <p:cNvSpPr>
            <a:spLocks noGrp="1"/>
          </p:cNvSpPr>
          <p:nvPr>
            <p:ph sz="quarter" idx="13" hasCustomPrompt="1"/>
          </p:nvPr>
        </p:nvSpPr>
        <p:spPr>
          <a:xfrm>
            <a:off x="4716016" y="1275606"/>
            <a:ext cx="4105523" cy="3382963"/>
          </a:xfrm>
        </p:spPr>
        <p:txBody>
          <a:bodyPr/>
          <a:lstStyle>
            <a:lvl1pPr>
              <a:defRPr>
                <a:solidFill>
                  <a:schemeClr val="bg1"/>
                </a:solidFill>
                <a:latin typeface="+mn-lt"/>
              </a:defRPr>
            </a:lvl1pPr>
            <a:lvl2pPr marL="0" indent="0">
              <a:buNone/>
              <a:defRPr sz="2800">
                <a:solidFill>
                  <a:schemeClr val="bg1"/>
                </a:solidFill>
              </a:defRPr>
            </a:lvl2pPr>
            <a:lvl3pPr>
              <a:defRPr>
                <a:solidFill>
                  <a:schemeClr val="bg1"/>
                </a:solidFill>
              </a:defRPr>
            </a:lvl3pPr>
            <a:lvl4pPr>
              <a:defRPr>
                <a:solidFill>
                  <a:schemeClr val="bg1"/>
                </a:solidFill>
              </a:defRPr>
            </a:lvl4pPr>
            <a:lvl5pPr>
              <a:buClr>
                <a:schemeClr val="tx2">
                  <a:lumMod val="40000"/>
                  <a:lumOff val="60000"/>
                </a:schemeClr>
              </a:buClr>
              <a:defRPr>
                <a:solidFill>
                  <a:schemeClr val="tx2">
                    <a:lumMod val="40000"/>
                    <a:lumOff val="60000"/>
                  </a:schemeClr>
                </a:solidFill>
              </a:defRPr>
            </a:lvl5pPr>
          </a:lstStyle>
          <a:p>
            <a:pPr lvl="0"/>
            <a:r>
              <a:rPr lang="fr-FR" dirty="0"/>
              <a:t>Cliquez pour saisir le texte. Faites Tabulation pour le 2nd niveau et </a:t>
            </a:r>
            <a:r>
              <a:rPr lang="fr-FR" dirty="0" err="1"/>
              <a:t>Maj.+Tabulation</a:t>
            </a:r>
            <a:r>
              <a:rPr lang="fr-FR" dirty="0"/>
              <a:t> pour remonter d’un niveau.</a:t>
            </a:r>
          </a:p>
        </p:txBody>
      </p:sp>
      <p:sp>
        <p:nvSpPr>
          <p:cNvPr id="4" name="Espace réservé du pied de page 3"/>
          <p:cNvSpPr>
            <a:spLocks noGrp="1"/>
          </p:cNvSpPr>
          <p:nvPr>
            <p:ph type="ftr" sz="quarter" idx="14"/>
          </p:nvPr>
        </p:nvSpPr>
        <p:spPr/>
        <p:txBody>
          <a:bodyPr/>
          <a:lstStyle/>
          <a:p>
            <a:r>
              <a:rPr>
                <a:solidFill>
                  <a:srgbClr val="FF7900"/>
                </a:solidFill>
              </a:rPr>
              <a:t>Interne Orange</a:t>
            </a:r>
            <a:endParaRPr dirty="0">
              <a:solidFill>
                <a:srgbClr val="FF7900"/>
              </a:solidFill>
            </a:endParaRPr>
          </a:p>
        </p:txBody>
      </p:sp>
      <p:sp>
        <p:nvSpPr>
          <p:cNvPr id="5" name="Espace réservé du numéro de diapositive 4"/>
          <p:cNvSpPr>
            <a:spLocks noGrp="1"/>
          </p:cNvSpPr>
          <p:nvPr>
            <p:ph type="sldNum" sz="quarter" idx="15"/>
          </p:nvPr>
        </p:nvSpPr>
        <p:spPr>
          <a:noFill/>
        </p:spPr>
        <p:txBody>
          <a:bodyPr/>
          <a:lstStyle>
            <a:lvl1pPr>
              <a:defRPr>
                <a:solidFill>
                  <a:schemeClr val="bg1"/>
                </a:solidFill>
              </a:defRPr>
            </a:lvl1pPr>
          </a:lstStyle>
          <a:p>
            <a:fld id="{12FD2476-7398-4EDB-BFA2-2AC15B0D7589}" type="slidenum">
              <a:rPr smtClean="0">
                <a:solidFill>
                  <a:srgbClr val="FFFFFF"/>
                </a:solidFill>
              </a:rPr>
              <a:pPr/>
              <a:t>‹N°›</a:t>
            </a:fld>
            <a:endParaRPr dirty="0">
              <a:solidFill>
                <a:srgbClr val="FFFFFF"/>
              </a:solidFill>
            </a:endParaRPr>
          </a:p>
        </p:txBody>
      </p:sp>
    </p:spTree>
    <p:extLst>
      <p:ext uri="{BB962C8B-B14F-4D97-AF65-F5344CB8AC3E}">
        <p14:creationId xmlns:p14="http://schemas.microsoft.com/office/powerpoint/2010/main" val="993033473"/>
      </p:ext>
    </p:extLst>
  </p:cSld>
  <p:clrMapOvr>
    <a:masterClrMapping/>
  </p:clrMapOvr>
  <p:transition spd="slow">
    <p:wipe dir="d"/>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baseline="0"/>
            </a:lvl1pPr>
            <a:lvl2pPr>
              <a:defRPr>
                <a:solidFill>
                  <a:schemeClr val="tx1"/>
                </a:solidFill>
              </a:defRPr>
            </a:lvl2pPr>
            <a:lvl3pPr>
              <a:defRPr>
                <a:solidFill>
                  <a:schemeClr val="tx1"/>
                </a:solidFill>
              </a:defRPr>
            </a:lvl3pPr>
            <a:lvl4pPr>
              <a:defRPr baseline="0">
                <a:solidFill>
                  <a:schemeClr val="tx1"/>
                </a:solidFill>
              </a:defRPr>
            </a:lvl4pPr>
            <a:lvl5pPr>
              <a:defRPr>
                <a:solidFill>
                  <a:schemeClr val="tx1"/>
                </a:solidFill>
              </a:defRPr>
            </a:lvl5pPr>
            <a:lvl6pPr>
              <a:defRPr/>
            </a:lvl6pPr>
          </a:lstStyle>
          <a:p>
            <a:pPr lvl="0"/>
            <a:r>
              <a:rPr lang="fr-FR" noProof="0" dirty="0"/>
              <a:t>Cliquez pour saisir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2" name="Title 1"/>
          <p:cNvSpPr>
            <a:spLocks noGrp="1"/>
          </p:cNvSpPr>
          <p:nvPr>
            <p:ph type="title" hasCustomPrompt="1"/>
          </p:nvPr>
        </p:nvSpPr>
        <p:spPr/>
        <p:txBody>
          <a:bodyPr/>
          <a:lstStyle>
            <a:lvl1pPr>
              <a:defRPr/>
            </a:lvl1pPr>
          </a:lstStyle>
          <a:p>
            <a:r>
              <a:rPr lang="fr-FR" noProof="0" dirty="0"/>
              <a:t>Modifiez le titre</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Tree>
    <p:extLst>
      <p:ext uri="{BB962C8B-B14F-4D97-AF65-F5344CB8AC3E}">
        <p14:creationId xmlns:p14="http://schemas.microsoft.com/office/powerpoint/2010/main" val="232186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fr-FR" noProof="0" dirty="0"/>
              <a:t>Modifiez le texte du masque</a:t>
            </a:r>
          </a:p>
        </p:txBody>
      </p:sp>
      <p:sp>
        <p:nvSpPr>
          <p:cNvPr id="17" name="Text Placeholder 17"/>
          <p:cNvSpPr>
            <a:spLocks noGrp="1"/>
          </p:cNvSpPr>
          <p:nvPr>
            <p:ph type="body" sz="quarter" idx="16" hasCustomPrompt="1"/>
          </p:nvPr>
        </p:nvSpPr>
        <p:spPr>
          <a:xfrm>
            <a:off x="5800726" y="266701"/>
            <a:ext cx="3028950" cy="3403600"/>
          </a:xfrm>
        </p:spPr>
        <p:txBody>
          <a:bodyPr/>
          <a:lstStyle>
            <a:lvl1pPr>
              <a:defRPr baseline="0"/>
            </a:lvl1pPr>
            <a:lvl2pPr>
              <a:defRPr/>
            </a:lvl2pPr>
          </a:lstStyle>
          <a:p>
            <a:pPr lvl="0"/>
            <a:r>
              <a:rPr lang="fr-FR" noProof="0" dirty="0"/>
              <a:t>Modifiez le texte</a:t>
            </a:r>
          </a:p>
          <a:p>
            <a:pPr lvl="1"/>
            <a:r>
              <a:rPr lang="fr-FR" noProof="0" dirty="0"/>
              <a:t>Deuxième niveau</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dirty="0"/>
              <a:t>Cliquez pour indiquer le nom du présentateur</a:t>
            </a:r>
          </a:p>
        </p:txBody>
      </p:sp>
      <p:grpSp>
        <p:nvGrpSpPr>
          <p:cNvPr id="3" name="Group 2"/>
          <p:cNvGrpSpPr/>
          <p:nvPr userDrawn="1"/>
        </p:nvGrpSpPr>
        <p:grpSpPr>
          <a:xfrm>
            <a:off x="313535" y="4233863"/>
            <a:ext cx="612775" cy="612775"/>
            <a:chOff x="313535" y="4233863"/>
            <a:chExt cx="612775" cy="612775"/>
          </a:xfrm>
        </p:grpSpPr>
        <p:sp>
          <p:nvSpPr>
            <p:cNvPr id="50"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1"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2"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3"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4"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5"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6"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7"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grpSp>
    </p:spTree>
    <p:extLst>
      <p:ext uri="{BB962C8B-B14F-4D97-AF65-F5344CB8AC3E}">
        <p14:creationId xmlns:p14="http://schemas.microsoft.com/office/powerpoint/2010/main" val="45191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7"/>
            <a:ext cx="6096839" cy="4281487"/>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62480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a:spcBef>
                <a:spcPts val="0"/>
              </a:spcBef>
              <a:defRPr sz="3000" baseline="0"/>
            </a:lvl1pPr>
            <a:lvl2pPr marL="361950" indent="-361950">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modifiez le texte</a:t>
            </a:r>
          </a:p>
          <a:p>
            <a:pPr lvl="1"/>
            <a:r>
              <a:rPr lang="fr-FR" noProof="0" dirty="0"/>
              <a:t>Deuxième niveau</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Tree>
    <p:extLst>
      <p:ext uri="{BB962C8B-B14F-4D97-AF65-F5344CB8AC3E}">
        <p14:creationId xmlns:p14="http://schemas.microsoft.com/office/powerpoint/2010/main" val="372823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re de section ">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ajouter un nom de section</a:t>
            </a:r>
          </a:p>
          <a:p>
            <a:pPr lvl="1"/>
            <a:r>
              <a:rPr lang="fr-FR" noProof="0" dirty="0"/>
              <a:t>Deuxième niveau</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Tree>
    <p:extLst>
      <p:ext uri="{BB962C8B-B14F-4D97-AF65-F5344CB8AC3E}">
        <p14:creationId xmlns:p14="http://schemas.microsoft.com/office/powerpoint/2010/main" val="22632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Modifiez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Modifiez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7" name="Title 6"/>
          <p:cNvSpPr>
            <a:spLocks noGrp="1"/>
          </p:cNvSpPr>
          <p:nvPr>
            <p:ph type="title" hasCustomPrompt="1"/>
          </p:nvPr>
        </p:nvSpPr>
        <p:spPr>
          <a:xfrm>
            <a:off x="313199" y="268288"/>
            <a:ext cx="8516475" cy="741362"/>
          </a:xfrm>
        </p:spPr>
        <p:txBody>
          <a:bodyPr/>
          <a:lstStyle>
            <a:lvl1pPr>
              <a:defRPr baseline="0"/>
            </a:lvl1pPr>
          </a:lstStyle>
          <a:p>
            <a:r>
              <a:rPr lang="fr-FR" noProof="0" dirty="0"/>
              <a:t>Cliquez pour modifiez le titre</a:t>
            </a:r>
          </a:p>
        </p:txBody>
      </p:sp>
      <p:sp>
        <p:nvSpPr>
          <p:cNvPr id="6" name="TextBox 5"/>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Tree>
    <p:extLst>
      <p:ext uri="{BB962C8B-B14F-4D97-AF65-F5344CB8AC3E}">
        <p14:creationId xmlns:p14="http://schemas.microsoft.com/office/powerpoint/2010/main" val="374738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modifiez le titre</a:t>
            </a:r>
          </a:p>
        </p:txBody>
      </p:sp>
      <p:sp>
        <p:nvSpPr>
          <p:cNvPr id="5" name="TextBox 4"/>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Tree>
    <p:extLst>
      <p:ext uri="{BB962C8B-B14F-4D97-AF65-F5344CB8AC3E}">
        <p14:creationId xmlns:p14="http://schemas.microsoft.com/office/powerpoint/2010/main" val="228204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lvl1pPr>
              <a:defRPr/>
            </a:lvl1pPr>
          </a:lstStyle>
          <a:p>
            <a:r>
              <a:rPr lang="fr-FR" noProof="0" dirty="0"/>
              <a:t>Cliquez sur l’icone pour ajouter une photo</a:t>
            </a:r>
          </a:p>
        </p:txBody>
      </p:sp>
      <p:sp>
        <p:nvSpPr>
          <p:cNvPr id="2" name="Title 1"/>
          <p:cNvSpPr>
            <a:spLocks noGrp="1"/>
          </p:cNvSpPr>
          <p:nvPr>
            <p:ph type="title" hasCustomPrompt="1"/>
          </p:nvPr>
        </p:nvSpPr>
        <p:spPr/>
        <p:txBody>
          <a:bodyPr/>
          <a:lstStyle>
            <a:lvl1pPr>
              <a:defRPr baseline="0">
                <a:solidFill>
                  <a:srgbClr val="000000"/>
                </a:solidFill>
              </a:defRPr>
            </a:lvl1pPr>
          </a:lstStyle>
          <a:p>
            <a:r>
              <a:rPr lang="fr-FR" noProof="0" dirty="0"/>
              <a:t>Cliquez pour modifiez le titre</a:t>
            </a:r>
          </a:p>
        </p:txBody>
      </p:sp>
    </p:spTree>
    <p:extLst>
      <p:ext uri="{BB962C8B-B14F-4D97-AF65-F5344CB8AC3E}">
        <p14:creationId xmlns:p14="http://schemas.microsoft.com/office/powerpoint/2010/main" val="319698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Tree>
    <p:extLst>
      <p:ext uri="{BB962C8B-B14F-4D97-AF65-F5344CB8AC3E}">
        <p14:creationId xmlns:p14="http://schemas.microsoft.com/office/powerpoint/2010/main" val="149817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168276" y="4468813"/>
            <a:ext cx="4237038" cy="484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287" tIns="45644" rIns="91287" bIns="45644" anchor="ctr"/>
          <a:lstStyle/>
          <a:p>
            <a:pPr algn="ctr" defTabSz="711572" fontAlgn="base">
              <a:spcBef>
                <a:spcPct val="0"/>
              </a:spcBef>
              <a:spcAft>
                <a:spcPct val="0"/>
              </a:spcAft>
              <a:defRPr/>
            </a:pPr>
            <a:endParaRPr lang="en-GB" sz="1400">
              <a:solidFill>
                <a:srgbClr val="000000"/>
              </a:solidFill>
            </a:endParaRPr>
          </a:p>
        </p:txBody>
      </p:sp>
      <p:grpSp>
        <p:nvGrpSpPr>
          <p:cNvPr id="6" name="Group 7"/>
          <p:cNvGrpSpPr>
            <a:grpSpLocks/>
          </p:cNvGrpSpPr>
          <p:nvPr userDrawn="1"/>
        </p:nvGrpSpPr>
        <p:grpSpPr bwMode="auto">
          <a:xfrm>
            <a:off x="339742" y="4130692"/>
            <a:ext cx="676275" cy="676275"/>
            <a:chOff x="360362" y="1781889"/>
            <a:chExt cx="1144765" cy="1144191"/>
          </a:xfrm>
        </p:grpSpPr>
        <p:sp>
          <p:nvSpPr>
            <p:cNvPr id="7" name="Rectangle 8"/>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Helvetica 75" pitchFamily="34" charset="0"/>
                  <a:ea typeface="MS PGothic" pitchFamily="34" charset="-128"/>
                </a:defRPr>
              </a:lvl1pPr>
              <a:lvl2pPr marL="742950" indent="-285750" eaLnBrk="0" hangingPunct="0">
                <a:defRPr sz="1400">
                  <a:solidFill>
                    <a:schemeClr val="tx1"/>
                  </a:solidFill>
                  <a:latin typeface="Helvetica 75" pitchFamily="34" charset="0"/>
                  <a:ea typeface="MS PGothic" pitchFamily="34" charset="-128"/>
                </a:defRPr>
              </a:lvl2pPr>
              <a:lvl3pPr marL="1143000" indent="-228600" eaLnBrk="0" hangingPunct="0">
                <a:defRPr sz="1400">
                  <a:solidFill>
                    <a:schemeClr val="tx1"/>
                  </a:solidFill>
                  <a:latin typeface="Helvetica 75" pitchFamily="34" charset="0"/>
                  <a:ea typeface="MS PGothic" pitchFamily="34" charset="-128"/>
                </a:defRPr>
              </a:lvl3pPr>
              <a:lvl4pPr marL="1600200" indent="-228600" eaLnBrk="0" hangingPunct="0">
                <a:defRPr sz="1400">
                  <a:solidFill>
                    <a:schemeClr val="tx1"/>
                  </a:solidFill>
                  <a:latin typeface="Helvetica 75" pitchFamily="34" charset="0"/>
                  <a:ea typeface="MS PGothic" pitchFamily="34" charset="-128"/>
                </a:defRPr>
              </a:lvl4pPr>
              <a:lvl5pPr marL="2057400" indent="-228600" eaLnBrk="0" hangingPunct="0">
                <a:defRPr sz="1400">
                  <a:solidFill>
                    <a:schemeClr val="tx1"/>
                  </a:solidFill>
                  <a:latin typeface="Helvetica 75"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Helvetica 75"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Helvetica 75"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Helvetica 75"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Helvetica 75" pitchFamily="34" charset="0"/>
                  <a:ea typeface="MS PGothic" pitchFamily="34" charset="-128"/>
                </a:defRPr>
              </a:lvl9pPr>
            </a:lstStyle>
            <a:p>
              <a:pPr defTabSz="912848" eaLnBrk="1" fontAlgn="base" hangingPunct="1">
                <a:lnSpc>
                  <a:spcPct val="90000"/>
                </a:lnSpc>
                <a:spcBef>
                  <a:spcPct val="0"/>
                </a:spcBef>
                <a:spcAft>
                  <a:spcPts val="1200"/>
                </a:spcAft>
              </a:pPr>
              <a:endParaRPr lang="en-US" altLang="en-US" sz="1800">
                <a:solidFill>
                  <a:srgbClr val="FF6600"/>
                </a:solidFill>
                <a:latin typeface="Helvetica 75 Bold" pitchFamily="34" charset="0"/>
                <a:cs typeface="Arial" pitchFamily="34" charset="0"/>
              </a:endParaRPr>
            </a:p>
          </p:txBody>
        </p:sp>
        <p:sp>
          <p:nvSpPr>
            <p:cNvPr id="8" name="Freeform 9"/>
            <p:cNvSpPr>
              <a:spLocks noEditPoints="1"/>
            </p:cNvSpPr>
            <p:nvPr/>
          </p:nvSpPr>
          <p:spPr bwMode="auto">
            <a:xfrm>
              <a:off x="702813" y="2650392"/>
              <a:ext cx="142160" cy="166334"/>
            </a:xfrm>
            <a:custGeom>
              <a:avLst/>
              <a:gdLst>
                <a:gd name="T0" fmla="*/ 2147483647 w 104"/>
                <a:gd name="T1" fmla="*/ 2147483647 h 122"/>
                <a:gd name="T2" fmla="*/ 2147483647 w 104"/>
                <a:gd name="T3" fmla="*/ 2147483647 h 122"/>
                <a:gd name="T4" fmla="*/ 2147483647 w 104"/>
                <a:gd name="T5" fmla="*/ 2147483647 h 122"/>
                <a:gd name="T6" fmla="*/ 2147483647 w 104"/>
                <a:gd name="T7" fmla="*/ 2147483647 h 122"/>
                <a:gd name="T8" fmla="*/ 2147483647 w 104"/>
                <a:gd name="T9" fmla="*/ 2147483647 h 122"/>
                <a:gd name="T10" fmla="*/ 2147483647 w 104"/>
                <a:gd name="T11" fmla="*/ 2147483647 h 122"/>
                <a:gd name="T12" fmla="*/ 2147483647 w 104"/>
                <a:gd name="T13" fmla="*/ 2147483647 h 122"/>
                <a:gd name="T14" fmla="*/ 0 w 104"/>
                <a:gd name="T15" fmla="*/ 2147483647 h 122"/>
                <a:gd name="T16" fmla="*/ 2147483647 w 104"/>
                <a:gd name="T17" fmla="*/ 2147483647 h 122"/>
                <a:gd name="T18" fmla="*/ 2147483647 w 104"/>
                <a:gd name="T19" fmla="*/ 2147483647 h 122"/>
                <a:gd name="T20" fmla="*/ 2147483647 w 104"/>
                <a:gd name="T21" fmla="*/ 2147483647 h 122"/>
                <a:gd name="T22" fmla="*/ 2147483647 w 104"/>
                <a:gd name="T23" fmla="*/ 2147483647 h 122"/>
                <a:gd name="T24" fmla="*/ 2147483647 w 104"/>
                <a:gd name="T25" fmla="*/ 2147483647 h 122"/>
                <a:gd name="T26" fmla="*/ 2147483647 w 104"/>
                <a:gd name="T27" fmla="*/ 0 h 122"/>
                <a:gd name="T28" fmla="*/ 2147483647 w 104"/>
                <a:gd name="T29" fmla="*/ 2147483647 h 122"/>
                <a:gd name="T30" fmla="*/ 2147483647 w 104"/>
                <a:gd name="T31" fmla="*/ 2147483647 h 122"/>
                <a:gd name="T32" fmla="*/ 2147483647 w 104"/>
                <a:gd name="T33" fmla="*/ 2147483647 h 122"/>
                <a:gd name="T34" fmla="*/ 2147483647 w 104"/>
                <a:gd name="T35" fmla="*/ 2147483647 h 1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711572" fontAlgn="base">
                <a:spcBef>
                  <a:spcPct val="0"/>
                </a:spcBef>
                <a:spcAft>
                  <a:spcPct val="0"/>
                </a:spcAft>
              </a:pPr>
              <a:endParaRPr lang="en-GB" sz="1400">
                <a:solidFill>
                  <a:srgbClr val="FFFFFF"/>
                </a:solidFill>
                <a:ea typeface="MS PGothic" pitchFamily="34" charset="-128"/>
                <a:cs typeface="Arial" pitchFamily="34" charset="0"/>
              </a:endParaRPr>
            </a:p>
          </p:txBody>
        </p:sp>
        <p:sp>
          <p:nvSpPr>
            <p:cNvPr id="9" name="Freeform 7"/>
            <p:cNvSpPr>
              <a:spLocks/>
            </p:cNvSpPr>
            <p:nvPr/>
          </p:nvSpPr>
          <p:spPr bwMode="auto">
            <a:xfrm>
              <a:off x="878931" y="2650392"/>
              <a:ext cx="143311" cy="164031"/>
            </a:xfrm>
            <a:custGeom>
              <a:avLst/>
              <a:gdLst>
                <a:gd name="T0" fmla="*/ 0 w 105"/>
                <a:gd name="T1" fmla="*/ 2147483647 h 120"/>
                <a:gd name="T2" fmla="*/ 2147483647 w 105"/>
                <a:gd name="T3" fmla="*/ 2147483647 h 120"/>
                <a:gd name="T4" fmla="*/ 2147483647 w 105"/>
                <a:gd name="T5" fmla="*/ 2147483647 h 120"/>
                <a:gd name="T6" fmla="*/ 2147483647 w 105"/>
                <a:gd name="T7" fmla="*/ 0 h 120"/>
                <a:gd name="T8" fmla="*/ 2147483647 w 105"/>
                <a:gd name="T9" fmla="*/ 2147483647 h 120"/>
                <a:gd name="T10" fmla="*/ 2147483647 w 105"/>
                <a:gd name="T11" fmla="*/ 2147483647 h 120"/>
                <a:gd name="T12" fmla="*/ 2147483647 w 105"/>
                <a:gd name="T13" fmla="*/ 2147483647 h 120"/>
                <a:gd name="T14" fmla="*/ 2147483647 w 105"/>
                <a:gd name="T15" fmla="*/ 2147483647 h 120"/>
                <a:gd name="T16" fmla="*/ 2147483647 w 105"/>
                <a:gd name="T17" fmla="*/ 2147483647 h 120"/>
                <a:gd name="T18" fmla="*/ 2147483647 w 105"/>
                <a:gd name="T19" fmla="*/ 2147483647 h 120"/>
                <a:gd name="T20" fmla="*/ 2147483647 w 105"/>
                <a:gd name="T21" fmla="*/ 2147483647 h 120"/>
                <a:gd name="T22" fmla="*/ 0 w 105"/>
                <a:gd name="T23" fmla="*/ 2147483647 h 120"/>
                <a:gd name="T24" fmla="*/ 0 w 105"/>
                <a:gd name="T25" fmla="*/ 2147483647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711572" fontAlgn="base">
                <a:spcBef>
                  <a:spcPct val="0"/>
                </a:spcBef>
                <a:spcAft>
                  <a:spcPct val="0"/>
                </a:spcAft>
              </a:pPr>
              <a:endParaRPr lang="en-GB" sz="1400">
                <a:solidFill>
                  <a:srgbClr val="FFFFFF"/>
                </a:solidFill>
                <a:ea typeface="MS PGothic" pitchFamily="34" charset="-128"/>
                <a:cs typeface="Arial" pitchFamily="34" charset="0"/>
              </a:endParaRPr>
            </a:p>
          </p:txBody>
        </p:sp>
        <p:sp>
          <p:nvSpPr>
            <p:cNvPr id="10" name="Freeform 8"/>
            <p:cNvSpPr>
              <a:spLocks noEditPoints="1"/>
            </p:cNvSpPr>
            <p:nvPr/>
          </p:nvSpPr>
          <p:spPr bwMode="auto">
            <a:xfrm>
              <a:off x="1225411" y="2650392"/>
              <a:ext cx="149067" cy="166334"/>
            </a:xfrm>
            <a:custGeom>
              <a:avLst/>
              <a:gdLst>
                <a:gd name="T0" fmla="*/ 2147483647 w 109"/>
                <a:gd name="T1" fmla="*/ 2147483647 h 122"/>
                <a:gd name="T2" fmla="*/ 2147483647 w 109"/>
                <a:gd name="T3" fmla="*/ 2147483647 h 122"/>
                <a:gd name="T4" fmla="*/ 2147483647 w 109"/>
                <a:gd name="T5" fmla="*/ 2147483647 h 122"/>
                <a:gd name="T6" fmla="*/ 2147483647 w 109"/>
                <a:gd name="T7" fmla="*/ 2147483647 h 122"/>
                <a:gd name="T8" fmla="*/ 2147483647 w 109"/>
                <a:gd name="T9" fmla="*/ 2147483647 h 122"/>
                <a:gd name="T10" fmla="*/ 0 w 109"/>
                <a:gd name="T11" fmla="*/ 2147483647 h 122"/>
                <a:gd name="T12" fmla="*/ 2147483647 w 109"/>
                <a:gd name="T13" fmla="*/ 0 h 122"/>
                <a:gd name="T14" fmla="*/ 2147483647 w 109"/>
                <a:gd name="T15" fmla="*/ 2147483647 h 122"/>
                <a:gd name="T16" fmla="*/ 2147483647 w 109"/>
                <a:gd name="T17" fmla="*/ 2147483647 h 122"/>
                <a:gd name="T18" fmla="*/ 2147483647 w 109"/>
                <a:gd name="T19" fmla="*/ 2147483647 h 122"/>
                <a:gd name="T20" fmla="*/ 2147483647 w 109"/>
                <a:gd name="T21" fmla="*/ 2147483647 h 122"/>
                <a:gd name="T22" fmla="*/ 2147483647 w 109"/>
                <a:gd name="T23" fmla="*/ 2147483647 h 122"/>
                <a:gd name="T24" fmla="*/ 2147483647 w 109"/>
                <a:gd name="T25" fmla="*/ 2147483647 h 122"/>
                <a:gd name="T26" fmla="*/ 2147483647 w 109"/>
                <a:gd name="T27" fmla="*/ 2147483647 h 1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711572" fontAlgn="base">
                <a:spcBef>
                  <a:spcPct val="0"/>
                </a:spcBef>
                <a:spcAft>
                  <a:spcPct val="0"/>
                </a:spcAft>
              </a:pPr>
              <a:endParaRPr lang="en-GB" sz="1400">
                <a:solidFill>
                  <a:srgbClr val="FFFFFF"/>
                </a:solidFill>
                <a:ea typeface="MS PGothic" pitchFamily="34" charset="-128"/>
                <a:cs typeface="Arial" pitchFamily="34" charset="0"/>
              </a:endParaRPr>
            </a:p>
          </p:txBody>
        </p:sp>
        <p:sp>
          <p:nvSpPr>
            <p:cNvPr id="11" name="Freeform 9"/>
            <p:cNvSpPr>
              <a:spLocks noEditPoints="1"/>
            </p:cNvSpPr>
            <p:nvPr/>
          </p:nvSpPr>
          <p:spPr bwMode="auto">
            <a:xfrm>
              <a:off x="415039" y="2650392"/>
              <a:ext cx="158276" cy="169211"/>
            </a:xfrm>
            <a:custGeom>
              <a:avLst/>
              <a:gdLst>
                <a:gd name="T0" fmla="*/ 2147483647 w 116"/>
                <a:gd name="T1" fmla="*/ 2147483647 h 124"/>
                <a:gd name="T2" fmla="*/ 2147483647 w 116"/>
                <a:gd name="T3" fmla="*/ 2147483647 h 124"/>
                <a:gd name="T4" fmla="*/ 2147483647 w 116"/>
                <a:gd name="T5" fmla="*/ 2147483647 h 124"/>
                <a:gd name="T6" fmla="*/ 2147483647 w 116"/>
                <a:gd name="T7" fmla="*/ 2147483647 h 124"/>
                <a:gd name="T8" fmla="*/ 2147483647 w 116"/>
                <a:gd name="T9" fmla="*/ 2147483647 h 124"/>
                <a:gd name="T10" fmla="*/ 2147483647 w 116"/>
                <a:gd name="T11" fmla="*/ 2147483647 h 124"/>
                <a:gd name="T12" fmla="*/ 0 w 116"/>
                <a:gd name="T13" fmla="*/ 2147483647 h 124"/>
                <a:gd name="T14" fmla="*/ 2147483647 w 116"/>
                <a:gd name="T15" fmla="*/ 0 h 124"/>
                <a:gd name="T16" fmla="*/ 2147483647 w 116"/>
                <a:gd name="T17" fmla="*/ 2147483647 h 124"/>
                <a:gd name="T18" fmla="*/ 2147483647 w 116"/>
                <a:gd name="T19" fmla="*/ 2147483647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711572" fontAlgn="base">
                <a:spcBef>
                  <a:spcPct val="0"/>
                </a:spcBef>
                <a:spcAft>
                  <a:spcPct val="0"/>
                </a:spcAft>
              </a:pPr>
              <a:endParaRPr lang="en-GB" sz="1400">
                <a:solidFill>
                  <a:srgbClr val="FFFFFF"/>
                </a:solidFill>
                <a:ea typeface="MS PGothic" pitchFamily="34" charset="-128"/>
                <a:cs typeface="Arial" pitchFamily="34" charset="0"/>
              </a:endParaRPr>
            </a:p>
          </p:txBody>
        </p:sp>
        <p:sp>
          <p:nvSpPr>
            <p:cNvPr id="12" name="Freeform 10"/>
            <p:cNvSpPr>
              <a:spLocks/>
            </p:cNvSpPr>
            <p:nvPr/>
          </p:nvSpPr>
          <p:spPr bwMode="auto">
            <a:xfrm>
              <a:off x="602092" y="2650392"/>
              <a:ext cx="89785" cy="164031"/>
            </a:xfrm>
            <a:custGeom>
              <a:avLst/>
              <a:gdLst>
                <a:gd name="T0" fmla="*/ 0 w 66"/>
                <a:gd name="T1" fmla="*/ 2147483647 h 120"/>
                <a:gd name="T2" fmla="*/ 2147483647 w 66"/>
                <a:gd name="T3" fmla="*/ 2147483647 h 120"/>
                <a:gd name="T4" fmla="*/ 2147483647 w 66"/>
                <a:gd name="T5" fmla="*/ 2147483647 h 120"/>
                <a:gd name="T6" fmla="*/ 2147483647 w 66"/>
                <a:gd name="T7" fmla="*/ 0 h 120"/>
                <a:gd name="T8" fmla="*/ 2147483647 w 66"/>
                <a:gd name="T9" fmla="*/ 2147483647 h 120"/>
                <a:gd name="T10" fmla="*/ 2147483647 w 66"/>
                <a:gd name="T11" fmla="*/ 2147483647 h 120"/>
                <a:gd name="T12" fmla="*/ 2147483647 w 66"/>
                <a:gd name="T13" fmla="*/ 2147483647 h 120"/>
                <a:gd name="T14" fmla="*/ 2147483647 w 66"/>
                <a:gd name="T15" fmla="*/ 2147483647 h 120"/>
                <a:gd name="T16" fmla="*/ 2147483647 w 66"/>
                <a:gd name="T17" fmla="*/ 2147483647 h 120"/>
                <a:gd name="T18" fmla="*/ 0 w 66"/>
                <a:gd name="T19" fmla="*/ 2147483647 h 120"/>
                <a:gd name="T20" fmla="*/ 0 w 66"/>
                <a:gd name="T21" fmla="*/ 2147483647 h 1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711572" fontAlgn="base">
                <a:spcBef>
                  <a:spcPct val="0"/>
                </a:spcBef>
                <a:spcAft>
                  <a:spcPct val="0"/>
                </a:spcAft>
              </a:pPr>
              <a:endParaRPr lang="en-GB" sz="1400">
                <a:solidFill>
                  <a:srgbClr val="FFFFFF"/>
                </a:solidFill>
                <a:ea typeface="MS PGothic" pitchFamily="34" charset="-128"/>
                <a:cs typeface="Arial" pitchFamily="34" charset="0"/>
              </a:endParaRPr>
            </a:p>
          </p:txBody>
        </p:sp>
        <p:sp>
          <p:nvSpPr>
            <p:cNvPr id="13" name="Freeform 11"/>
            <p:cNvSpPr>
              <a:spLocks noEditPoints="1"/>
            </p:cNvSpPr>
            <p:nvPr/>
          </p:nvSpPr>
          <p:spPr bwMode="auto">
            <a:xfrm>
              <a:off x="1051020" y="2650392"/>
              <a:ext cx="149642" cy="226766"/>
            </a:xfrm>
            <a:custGeom>
              <a:avLst/>
              <a:gdLst>
                <a:gd name="T0" fmla="*/ 2147483647 w 110"/>
                <a:gd name="T1" fmla="*/ 2147483647 h 166"/>
                <a:gd name="T2" fmla="*/ 2147483647 w 110"/>
                <a:gd name="T3" fmla="*/ 2147483647 h 166"/>
                <a:gd name="T4" fmla="*/ 2147483647 w 110"/>
                <a:gd name="T5" fmla="*/ 2147483647 h 166"/>
                <a:gd name="T6" fmla="*/ 2147483647 w 110"/>
                <a:gd name="T7" fmla="*/ 2147483647 h 166"/>
                <a:gd name="T8" fmla="*/ 2147483647 w 110"/>
                <a:gd name="T9" fmla="*/ 2147483647 h 166"/>
                <a:gd name="T10" fmla="*/ 2147483647 w 110"/>
                <a:gd name="T11" fmla="*/ 2147483647 h 166"/>
                <a:gd name="T12" fmla="*/ 2147483647 w 110"/>
                <a:gd name="T13" fmla="*/ 2147483647 h 166"/>
                <a:gd name="T14" fmla="*/ 2147483647 w 110"/>
                <a:gd name="T15" fmla="*/ 2147483647 h 166"/>
                <a:gd name="T16" fmla="*/ 2147483647 w 110"/>
                <a:gd name="T17" fmla="*/ 2147483647 h 166"/>
                <a:gd name="T18" fmla="*/ 2147483647 w 110"/>
                <a:gd name="T19" fmla="*/ 2147483647 h 166"/>
                <a:gd name="T20" fmla="*/ 0 w 110"/>
                <a:gd name="T21" fmla="*/ 2147483647 h 166"/>
                <a:gd name="T22" fmla="*/ 2147483647 w 110"/>
                <a:gd name="T23" fmla="*/ 0 h 166"/>
                <a:gd name="T24" fmla="*/ 2147483647 w 110"/>
                <a:gd name="T25" fmla="*/ 2147483647 h 166"/>
                <a:gd name="T26" fmla="*/ 2147483647 w 110"/>
                <a:gd name="T27" fmla="*/ 2147483647 h 166"/>
                <a:gd name="T28" fmla="*/ 2147483647 w 110"/>
                <a:gd name="T29" fmla="*/ 2147483647 h 166"/>
                <a:gd name="T30" fmla="*/ 2147483647 w 110"/>
                <a:gd name="T31" fmla="*/ 2147483647 h 166"/>
                <a:gd name="T32" fmla="*/ 2147483647 w 110"/>
                <a:gd name="T33" fmla="*/ 2147483647 h 166"/>
                <a:gd name="T34" fmla="*/ 2147483647 w 110"/>
                <a:gd name="T35" fmla="*/ 2147483647 h 166"/>
                <a:gd name="T36" fmla="*/ 2147483647 w 110"/>
                <a:gd name="T37" fmla="*/ 2147483647 h 166"/>
                <a:gd name="T38" fmla="*/ 2147483647 w 110"/>
                <a:gd name="T39" fmla="*/ 2147483647 h 166"/>
                <a:gd name="T40" fmla="*/ 2147483647 w 110"/>
                <a:gd name="T41" fmla="*/ 2147483647 h 1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711572" fontAlgn="base">
                <a:spcBef>
                  <a:spcPct val="0"/>
                </a:spcBef>
                <a:spcAft>
                  <a:spcPct val="0"/>
                </a:spcAft>
              </a:pPr>
              <a:endParaRPr lang="en-GB" sz="1400">
                <a:solidFill>
                  <a:srgbClr val="FFFFFF"/>
                </a:solidFill>
                <a:ea typeface="MS PGothic" pitchFamily="34" charset="-128"/>
                <a:cs typeface="Arial" pitchFamily="34" charset="0"/>
              </a:endParaRPr>
            </a:p>
          </p:txBody>
        </p:sp>
        <p:sp>
          <p:nvSpPr>
            <p:cNvPr id="14" name="Freeform 12"/>
            <p:cNvSpPr>
              <a:spLocks noEditPoints="1"/>
            </p:cNvSpPr>
            <p:nvPr/>
          </p:nvSpPr>
          <p:spPr bwMode="auto">
            <a:xfrm>
              <a:off x="1348002" y="2593413"/>
              <a:ext cx="112232" cy="52950"/>
            </a:xfrm>
            <a:custGeom>
              <a:avLst/>
              <a:gdLst>
                <a:gd name="T0" fmla="*/ 2147483647 w 195"/>
                <a:gd name="T1" fmla="*/ 2147483647 h 92"/>
                <a:gd name="T2" fmla="*/ 2147483647 w 195"/>
                <a:gd name="T3" fmla="*/ 2147483647 h 92"/>
                <a:gd name="T4" fmla="*/ 2147483647 w 195"/>
                <a:gd name="T5" fmla="*/ 2147483647 h 92"/>
                <a:gd name="T6" fmla="*/ 2147483647 w 195"/>
                <a:gd name="T7" fmla="*/ 2147483647 h 92"/>
                <a:gd name="T8" fmla="*/ 2147483647 w 195"/>
                <a:gd name="T9" fmla="*/ 2147483647 h 92"/>
                <a:gd name="T10" fmla="*/ 2147483647 w 195"/>
                <a:gd name="T11" fmla="*/ 2147483647 h 92"/>
                <a:gd name="T12" fmla="*/ 2147483647 w 195"/>
                <a:gd name="T13" fmla="*/ 2147483647 h 92"/>
                <a:gd name="T14" fmla="*/ 2147483647 w 195"/>
                <a:gd name="T15" fmla="*/ 2147483647 h 92"/>
                <a:gd name="T16" fmla="*/ 2147483647 w 195"/>
                <a:gd name="T17" fmla="*/ 2147483647 h 92"/>
                <a:gd name="T18" fmla="*/ 2147483647 w 195"/>
                <a:gd name="T19" fmla="*/ 2147483647 h 92"/>
                <a:gd name="T20" fmla="*/ 2147483647 w 195"/>
                <a:gd name="T21" fmla="*/ 0 h 92"/>
                <a:gd name="T22" fmla="*/ 2147483647 w 195"/>
                <a:gd name="T23" fmla="*/ 0 h 92"/>
                <a:gd name="T24" fmla="*/ 2147483647 w 195"/>
                <a:gd name="T25" fmla="*/ 2147483647 h 92"/>
                <a:gd name="T26" fmla="*/ 2147483647 w 195"/>
                <a:gd name="T27" fmla="*/ 0 h 92"/>
                <a:gd name="T28" fmla="*/ 2147483647 w 195"/>
                <a:gd name="T29" fmla="*/ 0 h 92"/>
                <a:gd name="T30" fmla="*/ 2147483647 w 195"/>
                <a:gd name="T31" fmla="*/ 2147483647 h 92"/>
                <a:gd name="T32" fmla="*/ 2147483647 w 195"/>
                <a:gd name="T33" fmla="*/ 2147483647 h 92"/>
                <a:gd name="T34" fmla="*/ 2147483647 w 195"/>
                <a:gd name="T35" fmla="*/ 2147483647 h 92"/>
                <a:gd name="T36" fmla="*/ 2147483647 w 195"/>
                <a:gd name="T37" fmla="*/ 2147483647 h 92"/>
                <a:gd name="T38" fmla="*/ 2147483647 w 195"/>
                <a:gd name="T39" fmla="*/ 2147483647 h 92"/>
                <a:gd name="T40" fmla="*/ 2147483647 w 195"/>
                <a:gd name="T41" fmla="*/ 2147483647 h 92"/>
                <a:gd name="T42" fmla="*/ 0 w 195"/>
                <a:gd name="T43" fmla="*/ 2147483647 h 92"/>
                <a:gd name="T44" fmla="*/ 0 w 195"/>
                <a:gd name="T45" fmla="*/ 0 h 92"/>
                <a:gd name="T46" fmla="*/ 2147483647 w 195"/>
                <a:gd name="T47" fmla="*/ 0 h 92"/>
                <a:gd name="T48" fmla="*/ 2147483647 w 195"/>
                <a:gd name="T49" fmla="*/ 2147483647 h 9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95" h="92">
                  <a:moveTo>
                    <a:pt x="195" y="92"/>
                  </a:moveTo>
                  <a:lnTo>
                    <a:pt x="178" y="92"/>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711572" fontAlgn="base">
                <a:spcBef>
                  <a:spcPct val="0"/>
                </a:spcBef>
                <a:spcAft>
                  <a:spcPct val="0"/>
                </a:spcAft>
              </a:pPr>
              <a:endParaRPr lang="en-GB" sz="1400">
                <a:solidFill>
                  <a:srgbClr val="FFFFFF"/>
                </a:solidFill>
                <a:ea typeface="MS PGothic" pitchFamily="34" charset="-128"/>
                <a:cs typeface="Arial" pitchFamily="34" charset="0"/>
              </a:endParaRPr>
            </a:p>
          </p:txBody>
        </p:sp>
      </p:grpSp>
      <p:sp>
        <p:nvSpPr>
          <p:cNvPr id="5" name="Text Placeholder 4"/>
          <p:cNvSpPr>
            <a:spLocks noGrp="1"/>
          </p:cNvSpPr>
          <p:nvPr>
            <p:ph type="body" sz="quarter" idx="11"/>
          </p:nvPr>
        </p:nvSpPr>
        <p:spPr>
          <a:xfrm>
            <a:off x="339729"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399"/>
              </a:spcAft>
              <a:defRPr>
                <a:latin typeface="Helvetica 75 Bold" panose="020B0804020202020204" pitchFamily="34" charset="0"/>
              </a:defRPr>
            </a:lvl2pPr>
          </a:lstStyle>
          <a:p>
            <a:pPr lvl="0"/>
            <a:r>
              <a:rPr lang="en-US" dirty="0"/>
              <a:t>Click to edit Master text styles</a:t>
            </a:r>
          </a:p>
          <a:p>
            <a:pPr lvl="1"/>
            <a:r>
              <a:rPr lang="en-US" dirty="0"/>
              <a:t>Second level</a:t>
            </a:r>
          </a:p>
        </p:txBody>
      </p:sp>
      <p:sp>
        <p:nvSpPr>
          <p:cNvPr id="3" name="Text Placeholder 2"/>
          <p:cNvSpPr>
            <a:spLocks noGrp="1"/>
          </p:cNvSpPr>
          <p:nvPr>
            <p:ph type="body" sz="quarter" idx="12"/>
          </p:nvPr>
        </p:nvSpPr>
        <p:spPr>
          <a:xfrm>
            <a:off x="6508767" y="339725"/>
            <a:ext cx="2301875" cy="3460750"/>
          </a:xfrm>
        </p:spPr>
        <p:txBody>
          <a:bodyPr tIns="109541"/>
          <a:lstStyle>
            <a:lvl1pPr>
              <a:spcAft>
                <a:spcPts val="2399"/>
              </a:spcAft>
              <a:defRPr>
                <a:latin typeface="Helvetica 75 Bold" panose="020B0804020202020204" pitchFamily="34" charset="0"/>
              </a:defRPr>
            </a:lvl1pPr>
            <a:lvl2pPr>
              <a:spcAft>
                <a:spcPts val="2399"/>
              </a:spcAft>
              <a:defRPr>
                <a:latin typeface="Helvetica 75 Bold" panose="020B0804020202020204" pitchFamily="34"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42478453"/>
      </p:ext>
    </p:extLst>
  </p:cSld>
  <p:clrMapOvr>
    <a:masterClrMapping/>
  </p:clrMapOvr>
  <p:transition spd="med">
    <p:fade/>
  </p:transition>
  <p:hf sldNum="0" hdr="0" ftr="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8" y="339742"/>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0957" indent="-400957">
              <a:lnSpc>
                <a:spcPct val="85000"/>
              </a:lnSpc>
              <a:spcAft>
                <a:spcPts val="0"/>
              </a:spcAft>
              <a:buFont typeface="+mj-lt"/>
              <a:buAutoNum type="arabicPeriod"/>
              <a:defRPr sz="3000">
                <a:latin typeface="Helvetica 75 Bold" panose="020B0804020202020204" pitchFamily="34" charset="0"/>
              </a:defRPr>
            </a:lvl2pPr>
            <a:lvl3pPr marL="0" indent="0">
              <a:lnSpc>
                <a:spcPct val="85000"/>
              </a:lnSpc>
              <a:spcAft>
                <a:spcPts val="800"/>
              </a:spcAft>
              <a:buFont typeface="+mj-lt"/>
              <a:buNone/>
              <a:defRPr sz="3000"/>
            </a:lvl3pPr>
            <a:lvl4pPr marL="0" indent="0">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4099685725"/>
      </p:ext>
    </p:extLst>
  </p:cSld>
  <p:clrMapOvr>
    <a:masterClrMapping/>
  </p:clrMapOvr>
  <p:transition spd="med">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8" y="339742"/>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399"/>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23283679"/>
      </p:ext>
    </p:extLst>
  </p:cSld>
  <p:clrMapOvr>
    <a:masterClrMapping/>
  </p:clrMapOvr>
  <p:transition spd="med">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en-US" dirty="0"/>
              <a:t>Click to edit Master title style</a:t>
            </a:r>
          </a:p>
        </p:txBody>
      </p:sp>
      <p:sp>
        <p:nvSpPr>
          <p:cNvPr id="3" name="Content Placeholder 2"/>
          <p:cNvSpPr>
            <a:spLocks noGrp="1"/>
          </p:cNvSpPr>
          <p:nvPr>
            <p:ph idx="1"/>
          </p:nvPr>
        </p:nvSpPr>
        <p:spPr>
          <a:xfrm>
            <a:off x="339728" y="1304924"/>
            <a:ext cx="8470899" cy="3165475"/>
          </a:xfrm>
        </p:spPr>
        <p:txBody>
          <a:bodyPr/>
          <a:lstStyle>
            <a:lvl1pPr>
              <a:lnSpc>
                <a:spcPct val="90000"/>
              </a:lnSpc>
              <a:spcAft>
                <a:spcPts val="800"/>
              </a:spcAft>
              <a:defRPr sz="140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8473379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5"/>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3698"/>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a:t>Cliquez pour modifier le titre</a:t>
            </a:r>
            <a:endParaRPr lang="en-GB" dirty="0"/>
          </a:p>
        </p:txBody>
      </p:sp>
      <p:sp>
        <p:nvSpPr>
          <p:cNvPr id="7" name="TextBox 6"/>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6686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9725" y="339727"/>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en-US" dirty="0"/>
              <a:t>Click to edit Master title style</a:t>
            </a:r>
          </a:p>
        </p:txBody>
      </p:sp>
      <p:sp>
        <p:nvSpPr>
          <p:cNvPr id="3" name="Content Placeholder 2"/>
          <p:cNvSpPr>
            <a:spLocks noGrp="1"/>
          </p:cNvSpPr>
          <p:nvPr>
            <p:ph idx="1"/>
          </p:nvPr>
        </p:nvSpPr>
        <p:spPr>
          <a:xfrm>
            <a:off x="339724" y="1304927"/>
            <a:ext cx="4065589" cy="3165474"/>
          </a:xfrm>
        </p:spPr>
        <p:txBody>
          <a:bodyPr/>
          <a:lstStyle>
            <a:lvl1pPr>
              <a:lnSpc>
                <a:spcPct val="90000"/>
              </a:lnSpc>
              <a:spcAft>
                <a:spcPts val="800"/>
              </a:spcAft>
              <a:defRPr>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738691" y="1304927"/>
            <a:ext cx="4065589" cy="3165474"/>
          </a:xfrm>
        </p:spPr>
        <p:txBody>
          <a:bodyPr/>
          <a:lstStyle>
            <a:lvl1pPr>
              <a:lnSpc>
                <a:spcPct val="90000"/>
              </a:lnSpc>
              <a:spcAft>
                <a:spcPts val="800"/>
              </a:spcAft>
              <a:defRPr>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5285565"/>
      </p:ext>
    </p:extLst>
  </p:cSld>
  <p:clrMapOvr>
    <a:masterClrMapping/>
  </p:clrMapOvr>
  <p:transition spd="med">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Key Mess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8" y="1304925"/>
            <a:ext cx="8470899" cy="3165475"/>
          </a:xfrm>
        </p:spPr>
        <p:txBody>
          <a:bodyPr/>
          <a:lstStyle>
            <a:lvl1pPr>
              <a:lnSpc>
                <a:spcPct val="85000"/>
              </a:lnSpc>
              <a:spcAft>
                <a:spcPts val="2399"/>
              </a:spcAft>
              <a:defRPr sz="300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339725" y="339727"/>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en-US" dirty="0"/>
              <a:t>Click to edit Master title style</a:t>
            </a:r>
          </a:p>
        </p:txBody>
      </p:sp>
    </p:spTree>
    <p:extLst>
      <p:ext uri="{BB962C8B-B14F-4D97-AF65-F5344CB8AC3E}">
        <p14:creationId xmlns:p14="http://schemas.microsoft.com/office/powerpoint/2010/main" val="2159752338"/>
      </p:ext>
    </p:extLst>
  </p:cSld>
  <p:clrMapOvr>
    <a:masterClrMapping/>
  </p:clrMapOvr>
  <p:transition spd="med">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8" y="339742"/>
            <a:ext cx="8470899" cy="4130675"/>
          </a:xfrm>
        </p:spPr>
        <p:txBody>
          <a:bodyPr/>
          <a:lstStyle>
            <a:lvl1pPr>
              <a:lnSpc>
                <a:spcPct val="85000"/>
              </a:lnSpc>
              <a:spcAft>
                <a:spcPts val="2399"/>
              </a:spcAft>
              <a:defRPr sz="300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114666"/>
      </p:ext>
    </p:extLst>
  </p:cSld>
  <p:clrMapOvr>
    <a:masterClrMapping/>
  </p:clrMapOvr>
  <p:transition spd="med">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spcAft>
                <a:spcPts val="0"/>
              </a:spcAft>
              <a:defRPr>
                <a:solidFill>
                  <a:srgbClr val="FF6600"/>
                </a:solidFill>
                <a:latin typeface="Helvetica 75 Bold" panose="020B0804020202020204" pitchFamily="34" charset="0"/>
              </a:defRPr>
            </a:lvl1pPr>
          </a:lstStyle>
          <a:p>
            <a:r>
              <a:rPr lang="en-US" dirty="0"/>
              <a:t>Click to edit Master title style</a:t>
            </a:r>
          </a:p>
        </p:txBody>
      </p:sp>
    </p:spTree>
    <p:extLst>
      <p:ext uri="{BB962C8B-B14F-4D97-AF65-F5344CB8AC3E}">
        <p14:creationId xmlns:p14="http://schemas.microsoft.com/office/powerpoint/2010/main" val="91692143"/>
      </p:ext>
    </p:extLst>
  </p:cSld>
  <p:clrMapOvr>
    <a:masterClrMapping/>
  </p:clrMapOvr>
  <p:transition spd="med">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336318"/>
      </p:ext>
    </p:extLst>
  </p:cSld>
  <p:clrMapOvr>
    <a:masterClrMapping/>
  </p:clrMapOvr>
  <p:transition spd="med">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31590"/>
            <a:ext cx="8515350" cy="3418185"/>
          </a:xfrm>
        </p:spPr>
        <p:txBody>
          <a:bodyPr/>
          <a:lstStyle>
            <a:lvl1pPr>
              <a:defRPr>
                <a:solidFill>
                  <a:schemeClr val="tx1"/>
                </a:solidFill>
              </a:defRPr>
            </a:lvl1pPr>
            <a:lvl2pPr>
              <a:defRPr>
                <a:solidFill>
                  <a:schemeClr val="tx1"/>
                </a:solidFill>
              </a:defRPr>
            </a:lvl2pPr>
            <a:lvl3pPr>
              <a:buClr>
                <a:schemeClr val="tx1"/>
              </a:buCl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a:xfrm>
            <a:off x="314325" y="267494"/>
            <a:ext cx="8515350" cy="648072"/>
          </a:xfrm>
        </p:spPr>
        <p:txBody>
          <a:bodyPr/>
          <a:lstStyle>
            <a:lvl1pPr>
              <a:defRPr>
                <a:solidFill>
                  <a:srgbClr val="F16E00"/>
                </a:solidFill>
              </a:defRPr>
            </a:lvl1pPr>
          </a:lstStyle>
          <a:p>
            <a:r>
              <a:rPr lang="fr-FR" noProof="0" dirty="0"/>
              <a:t>Cliquez pour modifier le titre</a:t>
            </a:r>
            <a:endParaRPr lang="en-GB" dirty="0"/>
          </a:p>
        </p:txBody>
      </p:sp>
      <p:sp>
        <p:nvSpPr>
          <p:cNvPr id="6" name="TextBox 5"/>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0353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84275"/>
            <a:ext cx="8515350" cy="3365500"/>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a:t>Cliquez pour modifier le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4" name="Title 3"/>
          <p:cNvSpPr>
            <a:spLocks noGrp="1"/>
          </p:cNvSpPr>
          <p:nvPr>
            <p:ph type="title" hasCustomPrompt="1"/>
          </p:nvPr>
        </p:nvSpPr>
        <p:spPr/>
        <p:txBody>
          <a:bodyPr/>
          <a:lstStyle/>
          <a:p>
            <a:r>
              <a:rPr lang="fr-FR" noProof="0"/>
              <a:t>Cliquez pour modifier le titre</a:t>
            </a:r>
            <a:endParaRPr lang="en-GB"/>
          </a:p>
        </p:txBody>
      </p:sp>
      <p:sp>
        <p:nvSpPr>
          <p:cNvPr id="6" name="TextBox 5"/>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03530044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5"/>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a:t>Cliquez pour modifier le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4" name="Content Placeholder 3"/>
          <p:cNvSpPr>
            <a:spLocks noGrp="1"/>
          </p:cNvSpPr>
          <p:nvPr>
            <p:ph sz="half" idx="2" hasCustomPrompt="1"/>
          </p:nvPr>
        </p:nvSpPr>
        <p:spPr>
          <a:xfrm>
            <a:off x="4864795" y="1183698"/>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a:t>Cliquez pour modifier le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5" name="Title 4"/>
          <p:cNvSpPr>
            <a:spLocks noGrp="1"/>
          </p:cNvSpPr>
          <p:nvPr>
            <p:ph type="title" hasCustomPrompt="1"/>
          </p:nvPr>
        </p:nvSpPr>
        <p:spPr/>
        <p:txBody>
          <a:bodyPr/>
          <a:lstStyle/>
          <a:p>
            <a:r>
              <a:rPr lang="fr-FR" noProof="0"/>
              <a:t>Cliquez pour modifier le titre</a:t>
            </a:r>
            <a:endParaRPr lang="en-GB"/>
          </a:p>
        </p:txBody>
      </p:sp>
      <p:sp>
        <p:nvSpPr>
          <p:cNvPr id="7" name="TextBox 6"/>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66865439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a:t>Modifiez le titre</a:t>
            </a:r>
            <a:endParaRPr lang="en-US"/>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a:t>Modifiez le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42186106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5"/>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a:t>Cliquez pour modifier le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4" name="Content Placeholder 3"/>
          <p:cNvSpPr>
            <a:spLocks noGrp="1"/>
          </p:cNvSpPr>
          <p:nvPr>
            <p:ph sz="half" idx="2" hasCustomPrompt="1"/>
          </p:nvPr>
        </p:nvSpPr>
        <p:spPr>
          <a:xfrm>
            <a:off x="4864795" y="1183698"/>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a:t>Cliquez pour modifier le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5" name="Title 4"/>
          <p:cNvSpPr>
            <a:spLocks noGrp="1"/>
          </p:cNvSpPr>
          <p:nvPr>
            <p:ph type="title" hasCustomPrompt="1"/>
          </p:nvPr>
        </p:nvSpPr>
        <p:spPr/>
        <p:txBody>
          <a:bodyPr/>
          <a:lstStyle/>
          <a:p>
            <a:r>
              <a:rPr lang="fr-FR" noProof="0"/>
              <a:t>Cliquez pour modifier le titre</a:t>
            </a:r>
            <a:endParaRPr lang="en-GB"/>
          </a:p>
        </p:txBody>
      </p:sp>
      <p:sp>
        <p:nvSpPr>
          <p:cNvPr id="7" name="TextBox 6"/>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46165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419928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85.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87.xml"/><Relationship Id="rId1" Type="http://schemas.openxmlformats.org/officeDocument/2006/relationships/slideLayout" Target="../slideLayouts/slideLayout86.xml"/></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89.xml"/><Relationship Id="rId1" Type="http://schemas.openxmlformats.org/officeDocument/2006/relationships/slideLayout" Target="../slideLayouts/slideLayout8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heme" Target="../theme/theme5.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7.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3.xml"/><Relationship Id="rId3" Type="http://schemas.openxmlformats.org/officeDocument/2006/relationships/slideLayout" Target="../slideLayouts/slideLayout78.xml"/><Relationship Id="rId7" Type="http://schemas.openxmlformats.org/officeDocument/2006/relationships/slideLayout" Target="../slideLayouts/slideLayout82.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5" Type="http://schemas.openxmlformats.org/officeDocument/2006/relationships/slideLayout" Target="../slideLayouts/slideLayout80.xml"/><Relationship Id="rId10" Type="http://schemas.openxmlformats.org/officeDocument/2006/relationships/theme" Target="../theme/theme9.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4"/>
            <a:ext cx="8515350" cy="743744"/>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4325" y="1184275"/>
            <a:ext cx="8515350" cy="3365500"/>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fr-FR"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fr-FR"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660" r:id="rId1"/>
    <p:sldLayoutId id="2147483659" r:id="rId2"/>
    <p:sldLayoutId id="2147483804" r:id="rId3"/>
    <p:sldLayoutId id="2147483815" r:id="rId4"/>
    <p:sldLayoutId id="2147483816" r:id="rId5"/>
    <p:sldLayoutId id="2147483665" r:id="rId6"/>
    <p:sldLayoutId id="2147483664" r:id="rId7"/>
    <p:sldLayoutId id="2147483661" r:id="rId8"/>
    <p:sldLayoutId id="2147483662" r:id="rId9"/>
    <p:sldLayoutId id="2147483663" r:id="rId10"/>
    <p:sldLayoutId id="2147483666" r:id="rId11"/>
    <p:sldLayoutId id="2147483802" r:id="rId12"/>
    <p:sldLayoutId id="214748380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4"/>
            <a:ext cx="8515350" cy="743744"/>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4325" y="1184275"/>
            <a:ext cx="8515350" cy="3365500"/>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fr-FR"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fr-FR"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807"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4"/>
            <a:ext cx="8515350" cy="743744"/>
          </a:xfrm>
          <a:prstGeom prst="rect">
            <a:avLst/>
          </a:prstGeom>
        </p:spPr>
        <p:txBody>
          <a:bodyPr vert="horz" lIns="0" tIns="0" rIns="0" bIns="0" rtlCol="0" anchor="t" anchorCtr="0">
            <a:noAutofit/>
          </a:bodyPr>
          <a:lstStyle/>
          <a:p>
            <a:r>
              <a:rPr lang="fr-FR" noProof="0"/>
              <a:t>Cliquez pour modifier le titre</a:t>
            </a:r>
          </a:p>
        </p:txBody>
      </p:sp>
      <p:sp>
        <p:nvSpPr>
          <p:cNvPr id="3" name="Text Placeholder 2"/>
          <p:cNvSpPr>
            <a:spLocks noGrp="1"/>
          </p:cNvSpPr>
          <p:nvPr>
            <p:ph type="body" idx="1"/>
          </p:nvPr>
        </p:nvSpPr>
        <p:spPr>
          <a:xfrm>
            <a:off x="314325" y="1184275"/>
            <a:ext cx="8515350" cy="3365500"/>
          </a:xfrm>
          <a:prstGeom prst="rect">
            <a:avLst/>
          </a:prstGeom>
        </p:spPr>
        <p:txBody>
          <a:bodyPr vert="horz" lIns="0" tIns="0" rIns="0" bIns="0" rtlCol="0">
            <a:noAutofit/>
          </a:bodyPr>
          <a:lstStyle/>
          <a:p>
            <a:pPr lvl="0"/>
            <a:r>
              <a:rPr lang="fr-FR" noProof="0"/>
              <a:t>Cliquez pour modifier le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fr-FR"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fr-FR" sz="800" b="0" i="0" u="none" strike="noStrike" kern="1200" cap="none" spc="0" normalizeH="0" baseline="0" noProof="0">
              <a:ln>
                <a:noFill/>
              </a:ln>
              <a:solidFill>
                <a:schemeClr val="tx1"/>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814" r:id="rId1"/>
    <p:sldLayoutId id="2147483810" r:id="rId2"/>
  </p:sldLayoutIdLs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a:t>Modifiez le texte du masque</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endParaRPr lang="en-GB" altLang="en-US"/>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0" i="0" u="none" strike="noStrike" kern="1200" cap="none" spc="0" normalizeH="0" baseline="0" noProof="0">
              <a:ln>
                <a:noFill/>
              </a:ln>
              <a:solidFill>
                <a:schemeClr val="bg1"/>
              </a:solidFill>
              <a:effectLst/>
              <a:uLnTx/>
              <a:uFillTx/>
              <a:latin typeface="Helvetica 75 Bold" panose="020B0804020202020204" pitchFamily="34" charset="0"/>
              <a:ea typeface="+mn-ea"/>
              <a:cs typeface="+mn-cs"/>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r>
              <a:rPr kumimoji="0" lang="en-GB" sz="800" b="0" i="0" u="none" strike="noStrike" kern="1200" cap="none" spc="0" normalizeH="0" baseline="0" noProof="0">
                <a:ln>
                  <a:noFill/>
                </a:ln>
                <a:solidFill>
                  <a:srgbClr val="FF6600"/>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3904664733"/>
      </p:ext>
    </p:extLst>
  </p:cSld>
  <p:clrMap bg1="dk1" tx1="lt1" bg2="dk2" tx2="lt2" accent1="accent1" accent2="accent2" accent3="accent3" accent4="accent4" accent5="accent5" accent6="accent6" hlink="hlink" folHlink="folHlink"/>
  <p:sldLayoutIdLst>
    <p:sldLayoutId id="2147483684" r:id="rId1"/>
    <p:sldLayoutId id="2147483811" r:id="rId2"/>
  </p:sldLayoutIdLst>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bg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4"/>
            <a:ext cx="8515350" cy="743744"/>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4325" y="1184275"/>
            <a:ext cx="8515350" cy="3365500"/>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855466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fld id="{8702007A-2642-4DC4-A457-FD791426C840}" type="slidenum">
              <a:rPr sz="800">
                <a:solidFill>
                  <a:srgbClr val="000000"/>
                </a:solidFill>
                <a:latin typeface="Helvetica 75 Bold" panose="020B0804020202020204" pitchFamily="34" charset="0"/>
              </a:rPr>
              <a:pPr algn="r">
                <a:lnSpc>
                  <a:spcPct val="85000"/>
                </a:lnSpc>
                <a:spcAft>
                  <a:spcPts val="1200"/>
                </a:spcAft>
                <a:buClr>
                  <a:srgbClr val="FFFFFF"/>
                </a:buClr>
                <a:defRPr/>
              </a:pPr>
              <a:t>‹N°›</a:t>
            </a:fld>
            <a:endParaRPr sz="800">
              <a:solidFill>
                <a:srgbClr val="000000"/>
              </a:solidFill>
              <a:latin typeface="Helvetica 75 Bold" panose="020B0804020202020204" pitchFamily="34" charset="0"/>
            </a:endParaRPr>
          </a:p>
        </p:txBody>
      </p:sp>
    </p:spTree>
    <p:extLst>
      <p:ext uri="{BB962C8B-B14F-4D97-AF65-F5344CB8AC3E}">
        <p14:creationId xmlns:p14="http://schemas.microsoft.com/office/powerpoint/2010/main" val="34592936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4"/>
            <a:ext cx="8515350" cy="743744"/>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4325" y="1184275"/>
            <a:ext cx="8515350" cy="3365500"/>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sz="800">
                <a:solidFill>
                  <a:srgbClr val="000000"/>
                </a:solidFill>
                <a:latin typeface="Helvetica 75 Bold" panose="020B0804020202020204" pitchFamily="34" charset="0"/>
              </a:rPr>
              <a:pPr>
                <a:lnSpc>
                  <a:spcPct val="85000"/>
                </a:lnSpc>
                <a:spcAft>
                  <a:spcPts val="1200"/>
                </a:spcAft>
                <a:buClr>
                  <a:srgbClr val="FFFFFF"/>
                </a:buClr>
                <a:defRPr/>
              </a:pPr>
              <a:t>‹N°›</a:t>
            </a:fld>
            <a:endParaRPr sz="800">
              <a:solidFill>
                <a:srgbClr val="000000"/>
              </a:solidFill>
              <a:latin typeface="Helvetica 75 Bold" panose="020B0804020202020204" pitchFamily="34" charset="0"/>
            </a:endParaRPr>
          </a:p>
        </p:txBody>
      </p:sp>
    </p:spTree>
    <p:extLst>
      <p:ext uri="{BB962C8B-B14F-4D97-AF65-F5344CB8AC3E}">
        <p14:creationId xmlns:p14="http://schemas.microsoft.com/office/powerpoint/2010/main" val="217345100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Ls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tx1"/>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55 Roman" panose="020B06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55 Roman" panose="020B06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fr-FR" noProof="0" dirty="0"/>
              <a:t>Cliquez ici pour saisir le texte</a:t>
            </a:r>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fr-FR" noProof="0" dirty="0"/>
              <a:t>Modifier le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sz="800">
                <a:solidFill>
                  <a:srgbClr val="000000"/>
                </a:solidFill>
                <a:latin typeface="Helvetica 75 Bold" panose="020B0804020202020204" pitchFamily="34" charset="0"/>
              </a:rPr>
              <a:pPr>
                <a:lnSpc>
                  <a:spcPct val="85000"/>
                </a:lnSpc>
                <a:spcAft>
                  <a:spcPts val="1200"/>
                </a:spcAft>
                <a:buClr>
                  <a:srgbClr val="FFFFFF"/>
                </a:buClr>
                <a:defRPr/>
              </a:pPr>
              <a:t>‹N°›</a:t>
            </a:fld>
            <a:endParaRPr sz="800">
              <a:solidFill>
                <a:srgbClr val="000000"/>
              </a:solidFill>
              <a:latin typeface="Helvetica 75 Bold" panose="020B0804020202020204" pitchFamily="34" charset="0"/>
            </a:endParaRPr>
          </a:p>
        </p:txBody>
      </p:sp>
    </p:spTree>
    <p:extLst>
      <p:ext uri="{BB962C8B-B14F-4D97-AF65-F5344CB8AC3E}">
        <p14:creationId xmlns:p14="http://schemas.microsoft.com/office/powerpoint/2010/main" val="58729073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baseline="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sz="800">
                <a:solidFill>
                  <a:srgbClr val="000000"/>
                </a:solidFill>
                <a:latin typeface="Helvetica 75 Bold" panose="020B0804020202020204" pitchFamily="34" charset="0"/>
              </a:rPr>
              <a:pPr>
                <a:lnSpc>
                  <a:spcPct val="85000"/>
                </a:lnSpc>
                <a:spcAft>
                  <a:spcPts val="1200"/>
                </a:spcAft>
                <a:buClr>
                  <a:srgbClr val="FFFFFF"/>
                </a:buClr>
                <a:defRPr/>
              </a:pPr>
              <a:t>‹N°›</a:t>
            </a:fld>
            <a:endParaRPr sz="800">
              <a:solidFill>
                <a:srgbClr val="000000"/>
              </a:solidFill>
              <a:latin typeface="Helvetica 75 Bold" panose="020B0804020202020204" pitchFamily="34" charset="0"/>
            </a:endParaRPr>
          </a:p>
        </p:txBody>
      </p:sp>
    </p:spTree>
    <p:extLst>
      <p:ext uri="{BB962C8B-B14F-4D97-AF65-F5344CB8AC3E}">
        <p14:creationId xmlns:p14="http://schemas.microsoft.com/office/powerpoint/2010/main" val="227140554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812"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endParaRPr lang="en-GB" sz="800">
              <a:solidFill>
                <a:srgbClr val="000000"/>
              </a:solidFill>
              <a:latin typeface="Helvetica 75 Bold" panose="020B0804020202020204" pitchFamily="34" charset="0"/>
            </a:endParaRPr>
          </a:p>
        </p:txBody>
      </p:sp>
      <p:sp>
        <p:nvSpPr>
          <p:cNvPr id="2" name="Espace réservé du numéro de diapositive 1"/>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solidFill>
              </a:defRPr>
            </a:lvl1pPr>
          </a:lstStyle>
          <a:p>
            <a:pPr defTabSz="712788" fontAlgn="base">
              <a:spcBef>
                <a:spcPct val="0"/>
              </a:spcBef>
              <a:spcAft>
                <a:spcPct val="0"/>
              </a:spcAft>
            </a:pPr>
            <a:fld id="{50E00E92-F4C9-442B-9292-997CD7F2815A}" type="slidenum">
              <a:rPr lang="en-US" smtClean="0">
                <a:solidFill>
                  <a:srgbClr val="000000"/>
                </a:solidFill>
                <a:ea typeface="ＭＳ Ｐゴシック" pitchFamily="34" charset="-128"/>
              </a:rPr>
              <a:pPr defTabSz="712788" fontAlgn="base">
                <a:spcBef>
                  <a:spcPct val="0"/>
                </a:spcBef>
                <a:spcAft>
                  <a:spcPct val="0"/>
                </a:spcAft>
              </a:pPr>
              <a:t>‹N°›</a:t>
            </a:fld>
            <a:endParaRPr lang="en-US">
              <a:solidFill>
                <a:srgbClr val="000000"/>
              </a:solidFill>
              <a:ea typeface="ＭＳ Ｐゴシック" pitchFamily="34" charset="-128"/>
            </a:endParaRPr>
          </a:p>
        </p:txBody>
      </p:sp>
    </p:spTree>
    <p:extLst>
      <p:ext uri="{BB962C8B-B14F-4D97-AF65-F5344CB8AC3E}">
        <p14:creationId xmlns:p14="http://schemas.microsoft.com/office/powerpoint/2010/main" val="371526797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Lst>
  <p:transition spd="med">
    <p:fade/>
  </p:transition>
  <p:hf hdr="0" ftr="0" dt="0"/>
  <p:txStyles>
    <p:titleStyle>
      <a:lvl1pPr algn="l" defTabSz="514350" rtl="0" eaLnBrk="1" fontAlgn="base" hangingPunct="1">
        <a:lnSpc>
          <a:spcPct val="90000"/>
        </a:lnSpc>
        <a:spcBef>
          <a:spcPct val="0"/>
        </a:spcBef>
        <a:spcAft>
          <a:spcPts val="0"/>
        </a:spcAft>
        <a:defRPr sz="2000" kern="1200">
          <a:solidFill>
            <a:srgbClr val="F16E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chemeClr val="tx1"/>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55 Roman" panose="020B06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55 Roman" panose="020B06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55 Roman" panose="020B06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205978"/>
            <a:ext cx="8587680" cy="857250"/>
          </a:xfrm>
          <a:prstGeom prst="rect">
            <a:avLst/>
          </a:prstGeom>
        </p:spPr>
        <p:txBody>
          <a:bodyPr vert="horz" lIns="91440" tIns="45720" rIns="91440" bIns="45720" rtlCol="0" anchor="ctr">
            <a:noAutofit/>
          </a:bodyPr>
          <a:lstStyle/>
          <a:p>
            <a:pPr eaLnBrk="1" latinLnBrk="0" hangingPunct="1"/>
            <a:r>
              <a:rPr kumimoji="0" lang="fr-FR" dirty="0"/>
              <a:t>Modifiez le style du titre</a:t>
            </a:r>
            <a:endParaRPr kumimoji="0" lang="en-US" dirty="0"/>
          </a:p>
        </p:txBody>
      </p:sp>
      <p:sp>
        <p:nvSpPr>
          <p:cNvPr id="3" name="Text Placeholder 2"/>
          <p:cNvSpPr>
            <a:spLocks noGrp="1"/>
          </p:cNvSpPr>
          <p:nvPr>
            <p:ph type="body" idx="1"/>
          </p:nvPr>
        </p:nvSpPr>
        <p:spPr>
          <a:xfrm>
            <a:off x="251520" y="1314658"/>
            <a:ext cx="8587680" cy="3394472"/>
          </a:xfrm>
          <a:prstGeom prst="rect">
            <a:avLst/>
          </a:prstGeom>
        </p:spPr>
        <p:txBody>
          <a:bodyPr vert="horz" lIns="91440" tIns="45720" rIns="91440" bIns="45720" rtlCol="0">
            <a:noAutofit/>
          </a:bodyPr>
          <a:lstStyle/>
          <a:p>
            <a:pPr lvl="0" eaLnBrk="1" latinLnBrk="0" hangingPunct="1"/>
            <a:r>
              <a:rPr kumimoji="0" lang="fr-FR" dirty="0"/>
              <a:t>Modifiez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u pied de page 1"/>
          <p:cNvSpPr>
            <a:spLocks noGrp="1"/>
          </p:cNvSpPr>
          <p:nvPr>
            <p:ph type="ftr" sz="quarter" idx="3"/>
          </p:nvPr>
        </p:nvSpPr>
        <p:spPr>
          <a:xfrm>
            <a:off x="683568" y="4803999"/>
            <a:ext cx="1800200" cy="288032"/>
          </a:xfrm>
          <a:prstGeom prst="rect">
            <a:avLst/>
          </a:prstGeom>
        </p:spPr>
        <p:txBody>
          <a:bodyPr/>
          <a:lstStyle>
            <a:lvl1pPr>
              <a:defRPr sz="1400" b="1">
                <a:solidFill>
                  <a:schemeClr val="bg2"/>
                </a:solidFill>
              </a:defRPr>
            </a:lvl1pPr>
          </a:lstStyle>
          <a:p>
            <a:r>
              <a:rPr lang="fr-FR" dirty="0">
                <a:solidFill>
                  <a:srgbClr val="FF7900"/>
                </a:solidFill>
              </a:rPr>
              <a:t>Interne Orange</a:t>
            </a:r>
          </a:p>
        </p:txBody>
      </p:sp>
      <p:sp>
        <p:nvSpPr>
          <p:cNvPr id="15" name="Espace réservé du numéro de diapositive 5"/>
          <p:cNvSpPr>
            <a:spLocks noGrp="1"/>
          </p:cNvSpPr>
          <p:nvPr>
            <p:ph type="sldNum" sz="quarter" idx="4"/>
          </p:nvPr>
        </p:nvSpPr>
        <p:spPr>
          <a:xfrm>
            <a:off x="107505" y="4803993"/>
            <a:ext cx="504056" cy="274637"/>
          </a:xfrm>
          <a:prstGeom prst="rect">
            <a:avLst/>
          </a:prstGeom>
        </p:spPr>
        <p:txBody>
          <a:bodyPr/>
          <a:lstStyle>
            <a:lvl1pPr>
              <a:defRPr sz="1400"/>
            </a:lvl1pPr>
          </a:lstStyle>
          <a:p>
            <a:fld id="{12FD2476-7398-4EDB-BFA2-2AC15B0D7589}" type="slidenum">
              <a:rPr lang="fr-FR" smtClean="0">
                <a:solidFill>
                  <a:srgbClr val="000000"/>
                </a:solidFill>
              </a:rPr>
              <a:pPr/>
              <a:t>‹N°›</a:t>
            </a:fld>
            <a:endParaRPr lang="fr-FR" dirty="0">
              <a:solidFill>
                <a:srgbClr val="000000"/>
              </a:solidFill>
            </a:endParaRPr>
          </a:p>
        </p:txBody>
      </p:sp>
    </p:spTree>
    <p:extLst>
      <p:ext uri="{BB962C8B-B14F-4D97-AF65-F5344CB8AC3E}">
        <p14:creationId xmlns:p14="http://schemas.microsoft.com/office/powerpoint/2010/main" val="2949552369"/>
      </p:ext>
    </p:extLst>
  </p:cSld>
  <p:clrMap bg1="lt1" tx1="dk1" bg2="lt2" tx2="dk2" accent1="accent1" accent2="accent2" accent3="accent3" accent4="accent4" accent5="accent5" accent6="accent6" hlink="hlink" folHlink="folHlink"/>
  <p:sldLayoutIdLst>
    <p:sldLayoutId id="2147483808"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ransition spd="slow">
    <p:wipe dir="d"/>
  </p:transition>
  <p:hf hdr="0" dt="0"/>
  <p:txStyles>
    <p:titleStyle>
      <a:lvl1pPr algn="l" defTabSz="914400" rtl="0" eaLnBrk="1" latinLnBrk="0" hangingPunct="1">
        <a:spcBef>
          <a:spcPct val="0"/>
        </a:spcBef>
        <a:buNone/>
        <a:defRPr kumimoji="0" lang="fr-FR" sz="4400" kern="1200">
          <a:solidFill>
            <a:schemeClr val="tx1"/>
          </a:solidFill>
          <a:latin typeface="+mj-lt"/>
          <a:ea typeface="+mj-ea"/>
          <a:cs typeface="+mj-cs"/>
        </a:defRPr>
      </a:lvl1pPr>
    </p:titleStyle>
    <p:bodyStyle>
      <a:lvl1pPr marL="268288" indent="-268288" algn="l" defTabSz="914400" rtl="0" eaLnBrk="1" latinLnBrk="0" hangingPunct="1">
        <a:spcBef>
          <a:spcPct val="20000"/>
        </a:spcBef>
        <a:buClr>
          <a:schemeClr val="bg2"/>
        </a:buClr>
        <a:buFont typeface="Wingdings" panose="05000000000000000000" pitchFamily="2" charset="2"/>
        <a:buChar char="§"/>
        <a:defRPr kumimoji="0" lang="fr-FR" sz="2800" kern="1200">
          <a:solidFill>
            <a:schemeClr val="tx1"/>
          </a:solidFill>
          <a:latin typeface="+mj-lt"/>
          <a:ea typeface="+mn-ea"/>
          <a:cs typeface="+mn-cs"/>
        </a:defRPr>
      </a:lvl1pPr>
      <a:lvl2pPr marL="742950" indent="-285750" algn="l" defTabSz="914400" rtl="0" eaLnBrk="1" latinLnBrk="0" hangingPunct="1">
        <a:spcBef>
          <a:spcPct val="20000"/>
        </a:spcBef>
        <a:buClr>
          <a:schemeClr val="bg2"/>
        </a:buClr>
        <a:buSzPct val="100000"/>
        <a:buFont typeface="Helvetica 75 Bold" panose="020B0804020202020204" pitchFamily="34" charset="0"/>
        <a:buChar char="—"/>
        <a:defRPr kumimoji="0" lang="fr-FR" sz="2400" kern="1200">
          <a:solidFill>
            <a:schemeClr val="tx1"/>
          </a:solidFill>
          <a:latin typeface="+mj-lt"/>
          <a:ea typeface="+mn-ea"/>
          <a:cs typeface="+mn-cs"/>
        </a:defRPr>
      </a:lvl2pPr>
      <a:lvl3pPr marL="1143000" indent="-228600" algn="l" defTabSz="914400" rtl="0" eaLnBrk="1" latinLnBrk="0" hangingPunct="1">
        <a:spcBef>
          <a:spcPct val="20000"/>
        </a:spcBef>
        <a:buClrTx/>
        <a:buFont typeface="Helvetica 55 Roman" panose="020B0604020202020204" pitchFamily="34" charset="0"/>
        <a:buChar char="–"/>
        <a:defRPr kumimoji="0" lang="fr-F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lumMod val="50000"/>
          </a:schemeClr>
        </a:buClr>
        <a:buFont typeface="Arial" panose="020B0604020202020204" pitchFamily="34" charset="0"/>
        <a:buChar char="–"/>
        <a:defRPr kumimoji="0" lang="fr-FR" sz="24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Clr>
          <a:schemeClr val="tx2">
            <a:lumMod val="50000"/>
          </a:schemeClr>
        </a:buClr>
        <a:buFont typeface="Arial" panose="020B0604020202020204" pitchFamily="34" charset="0"/>
        <a:buChar char="•"/>
        <a:defRPr kumimoji="0" lang="fr-FR" sz="24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fr-FR" noProof="0" dirty="0"/>
              <a:t>Cliquez ici pour saisir le texte</a:t>
            </a:r>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fr-FR" noProof="0" dirty="0"/>
              <a:t>Modifier le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sz="800">
                <a:solidFill>
                  <a:srgbClr val="000000"/>
                </a:solidFill>
                <a:latin typeface="Helvetica 75 Bold" panose="020B0804020202020204" pitchFamily="34" charset="0"/>
              </a:rPr>
              <a:pPr>
                <a:lnSpc>
                  <a:spcPct val="85000"/>
                </a:lnSpc>
                <a:spcAft>
                  <a:spcPts val="1200"/>
                </a:spcAft>
                <a:buClr>
                  <a:srgbClr val="FFFFFF"/>
                </a:buClr>
                <a:defRPr/>
              </a:pPr>
              <a:t>‹N°›</a:t>
            </a:fld>
            <a:endParaRPr sz="800">
              <a:solidFill>
                <a:srgbClr val="000000"/>
              </a:solidFill>
              <a:latin typeface="Helvetica 75 Bold" panose="020B0804020202020204" pitchFamily="34" charset="0"/>
            </a:endParaRPr>
          </a:p>
        </p:txBody>
      </p:sp>
    </p:spTree>
    <p:extLst>
      <p:ext uri="{BB962C8B-B14F-4D97-AF65-F5344CB8AC3E}">
        <p14:creationId xmlns:p14="http://schemas.microsoft.com/office/powerpoint/2010/main" val="4247164757"/>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baseline="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6" name="Title Placeholder 1"/>
          <p:cNvSpPr>
            <a:spLocks noGrp="1"/>
          </p:cNvSpPr>
          <p:nvPr>
            <p:ph type="title"/>
          </p:nvPr>
        </p:nvSpPr>
        <p:spPr bwMode="auto">
          <a:xfrm>
            <a:off x="339725" y="339742"/>
            <a:ext cx="84709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16387" name="Text Placeholder 2"/>
          <p:cNvSpPr>
            <a:spLocks noGrp="1"/>
          </p:cNvSpPr>
          <p:nvPr>
            <p:ph type="body" idx="1"/>
          </p:nvPr>
        </p:nvSpPr>
        <p:spPr bwMode="auto">
          <a:xfrm>
            <a:off x="336553" y="1304930"/>
            <a:ext cx="847407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5" name="Text Placeholder 10"/>
          <p:cNvSpPr txBox="1">
            <a:spLocks/>
          </p:cNvSpPr>
          <p:nvPr/>
        </p:nvSpPr>
        <p:spPr>
          <a:xfrm>
            <a:off x="336550" y="4471988"/>
            <a:ext cx="274638" cy="334962"/>
          </a:xfrm>
          <a:prstGeom prst="rect">
            <a:avLst/>
          </a:prstGeom>
        </p:spPr>
        <p:txBody>
          <a:bodyPr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B384D490-D795-4C72-9F30-AC9E995253EB}" type="slidenum">
              <a:rPr lang="en-GB" sz="800">
                <a:solidFill>
                  <a:srgbClr val="FFFFFF"/>
                </a:solidFill>
                <a:latin typeface="Helvetica 75 Bold" panose="020B0804020202020204" pitchFamily="34" charset="0"/>
              </a:rPr>
              <a:pPr>
                <a:lnSpc>
                  <a:spcPct val="85000"/>
                </a:lnSpc>
                <a:spcAft>
                  <a:spcPts val="1200"/>
                </a:spcAft>
                <a:buClr>
                  <a:srgbClr val="FFFFFF"/>
                </a:buClr>
                <a:defRPr/>
              </a:pPr>
              <a:t>‹N°›</a:t>
            </a:fld>
            <a:endParaRPr lang="en-GB" sz="800">
              <a:solidFill>
                <a:srgbClr val="FFFFFF"/>
              </a:solidFill>
              <a:latin typeface="Helvetica 75 Bold" panose="020B0804020202020204" pitchFamily="34" charset="0"/>
            </a:endParaRPr>
          </a:p>
        </p:txBody>
      </p:sp>
      <p:sp>
        <p:nvSpPr>
          <p:cNvPr id="6" name="Text Placeholder 10"/>
          <p:cNvSpPr txBox="1">
            <a:spLocks/>
          </p:cNvSpPr>
          <p:nvPr/>
        </p:nvSpPr>
        <p:spPr>
          <a:xfrm>
            <a:off x="655638" y="4467226"/>
            <a:ext cx="8151812" cy="339725"/>
          </a:xfrm>
          <a:prstGeom prst="rect">
            <a:avLst/>
          </a:prstGeom>
        </p:spPr>
        <p:txBody>
          <a:bodyPr lIns="0" tIns="0" rIns="0" bIns="0" anchor="b"/>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r>
              <a:rPr lang="en-GB" sz="800">
                <a:solidFill>
                  <a:srgbClr val="FF6600"/>
                </a:solidFill>
                <a:latin typeface="Helvetica 75 Bold" panose="020B0804020202020204" pitchFamily="34" charset="0"/>
              </a:rPr>
              <a:t>Orange Restricted</a:t>
            </a:r>
          </a:p>
        </p:txBody>
      </p:sp>
    </p:spTree>
    <p:extLst>
      <p:ext uri="{BB962C8B-B14F-4D97-AF65-F5344CB8AC3E}">
        <p14:creationId xmlns:p14="http://schemas.microsoft.com/office/powerpoint/2010/main" val="116695428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Lst>
  <p:transition spd="med">
    <p:fade/>
  </p:transition>
  <p:hf hdr="0"/>
  <p:txStyles>
    <p:titleStyle>
      <a:lvl1pPr algn="l" defTabSz="513475" rtl="0" eaLnBrk="0" fontAlgn="base" hangingPunct="0">
        <a:lnSpc>
          <a:spcPct val="90000"/>
        </a:lnSpc>
        <a:spcBef>
          <a:spcPct val="0"/>
        </a:spcBef>
        <a:spcAft>
          <a:spcPct val="0"/>
        </a:spcAft>
        <a:defRPr sz="2000" kern="1200">
          <a:solidFill>
            <a:srgbClr val="FF6600"/>
          </a:solidFill>
          <a:latin typeface="Helvetica 75 Bold" panose="020B0804020202020204" pitchFamily="34" charset="0"/>
          <a:ea typeface="MS PGothic" pitchFamily="34" charset="-128"/>
          <a:cs typeface="+mj-cs"/>
        </a:defRPr>
      </a:lvl1pPr>
      <a:lvl2pPr algn="l" defTabSz="513475" rtl="0" eaLnBrk="0" fontAlgn="base" hangingPunct="0">
        <a:lnSpc>
          <a:spcPct val="90000"/>
        </a:lnSpc>
        <a:spcBef>
          <a:spcPct val="0"/>
        </a:spcBef>
        <a:spcAft>
          <a:spcPct val="0"/>
        </a:spcAft>
        <a:defRPr sz="2000">
          <a:solidFill>
            <a:srgbClr val="FF6600"/>
          </a:solidFill>
          <a:latin typeface="Helvetica 75 Bold" pitchFamily="34" charset="0"/>
          <a:ea typeface="MS PGothic" pitchFamily="34" charset="-128"/>
        </a:defRPr>
      </a:lvl2pPr>
      <a:lvl3pPr algn="l" defTabSz="513475" rtl="0" eaLnBrk="0" fontAlgn="base" hangingPunct="0">
        <a:lnSpc>
          <a:spcPct val="90000"/>
        </a:lnSpc>
        <a:spcBef>
          <a:spcPct val="0"/>
        </a:spcBef>
        <a:spcAft>
          <a:spcPct val="0"/>
        </a:spcAft>
        <a:defRPr sz="2000">
          <a:solidFill>
            <a:srgbClr val="FF6600"/>
          </a:solidFill>
          <a:latin typeface="Helvetica 75 Bold" pitchFamily="34" charset="0"/>
          <a:ea typeface="MS PGothic" pitchFamily="34" charset="-128"/>
        </a:defRPr>
      </a:lvl3pPr>
      <a:lvl4pPr algn="l" defTabSz="513475" rtl="0" eaLnBrk="0" fontAlgn="base" hangingPunct="0">
        <a:lnSpc>
          <a:spcPct val="90000"/>
        </a:lnSpc>
        <a:spcBef>
          <a:spcPct val="0"/>
        </a:spcBef>
        <a:spcAft>
          <a:spcPct val="0"/>
        </a:spcAft>
        <a:defRPr sz="2000">
          <a:solidFill>
            <a:srgbClr val="FF6600"/>
          </a:solidFill>
          <a:latin typeface="Helvetica 75 Bold" pitchFamily="34" charset="0"/>
          <a:ea typeface="MS PGothic" pitchFamily="34" charset="-128"/>
        </a:defRPr>
      </a:lvl4pPr>
      <a:lvl5pPr algn="l" defTabSz="513475" rtl="0" eaLnBrk="0" fontAlgn="base" hangingPunct="0">
        <a:lnSpc>
          <a:spcPct val="90000"/>
        </a:lnSpc>
        <a:spcBef>
          <a:spcPct val="0"/>
        </a:spcBef>
        <a:spcAft>
          <a:spcPct val="0"/>
        </a:spcAft>
        <a:defRPr sz="2000">
          <a:solidFill>
            <a:srgbClr val="FF6600"/>
          </a:solidFill>
          <a:latin typeface="Helvetica 75 Bold" pitchFamily="34" charset="0"/>
          <a:ea typeface="MS PGothic" pitchFamily="34" charset="-128"/>
        </a:defRPr>
      </a:lvl5pPr>
      <a:lvl6pPr marL="456431" algn="l" defTabSz="513475" rtl="0" fontAlgn="base">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2848" algn="l" defTabSz="513475" rtl="0" fontAlgn="base">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69271" algn="l" defTabSz="513475" rtl="0" fontAlgn="base">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5695" algn="l" defTabSz="513475" rtl="0" fontAlgn="base">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marL="342319" indent="-342319" algn="l" defTabSz="513475" rtl="0" eaLnBrk="0" fontAlgn="base" hangingPunct="0">
        <a:lnSpc>
          <a:spcPct val="90000"/>
        </a:lnSpc>
        <a:spcBef>
          <a:spcPct val="0"/>
        </a:spcBef>
        <a:spcAft>
          <a:spcPts val="800"/>
        </a:spcAft>
        <a:buFont typeface="Arial" pitchFamily="34" charset="0"/>
        <a:defRPr sz="1400" kern="1200">
          <a:solidFill>
            <a:srgbClr val="FF6600"/>
          </a:solidFill>
          <a:latin typeface="Helvetica 75 Bold" panose="020B0804020202020204" pitchFamily="34" charset="0"/>
          <a:ea typeface="MS PGothic" pitchFamily="34" charset="-128"/>
          <a:cs typeface="+mn-cs"/>
        </a:defRPr>
      </a:lvl1pPr>
      <a:lvl2pPr marL="741689" indent="-285267" algn="l" defTabSz="513475" rtl="0" eaLnBrk="0" fontAlgn="base" hangingPunct="0">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MS PGothic" pitchFamily="34" charset="-128"/>
          <a:cs typeface="+mn-cs"/>
        </a:defRPr>
      </a:lvl2pPr>
      <a:lvl3pPr marL="133121" indent="-133121" algn="l" defTabSz="513475" rtl="0" eaLnBrk="0" fontAlgn="base" hangingPunct="0">
        <a:lnSpc>
          <a:spcPct val="90000"/>
        </a:lnSpc>
        <a:spcBef>
          <a:spcPct val="0"/>
        </a:spcBef>
        <a:spcAft>
          <a:spcPts val="800"/>
        </a:spcAft>
        <a:buClr>
          <a:schemeClr val="tx1"/>
        </a:buClr>
        <a:buFont typeface="Helvetica 75" pitchFamily="34" charset="0"/>
        <a:buChar char="−"/>
        <a:defRPr sz="1400" kern="1200">
          <a:solidFill>
            <a:schemeClr val="tx1"/>
          </a:solidFill>
          <a:latin typeface="Helvetica 75 Bold" panose="020B0804020202020204" pitchFamily="34" charset="0"/>
          <a:ea typeface="MS PGothic" pitchFamily="34" charset="-128"/>
          <a:cs typeface="+mn-cs"/>
        </a:defRPr>
      </a:lvl3pPr>
      <a:lvl4pPr marL="271004" indent="-134708" algn="l" defTabSz="513475" rtl="0" eaLnBrk="0" fontAlgn="base" hangingPunct="0">
        <a:lnSpc>
          <a:spcPct val="90000"/>
        </a:lnSpc>
        <a:spcBef>
          <a:spcPct val="0"/>
        </a:spcBef>
        <a:spcAft>
          <a:spcPts val="800"/>
        </a:spcAft>
        <a:buClr>
          <a:schemeClr val="tx1"/>
        </a:buClr>
        <a:buFont typeface="Helvetica 75" pitchFamily="34" charset="0"/>
        <a:buChar char="−"/>
        <a:defRPr sz="1400" kern="1200">
          <a:solidFill>
            <a:schemeClr val="tx1"/>
          </a:solidFill>
          <a:latin typeface="Helvetica 75 Bold" panose="020B0804020202020204" pitchFamily="34" charset="0"/>
          <a:ea typeface="MS PGothic" pitchFamily="34" charset="-128"/>
          <a:cs typeface="+mn-cs"/>
        </a:defRPr>
      </a:lvl4pPr>
      <a:lvl5pPr marL="405711" indent="-134708" algn="l" defTabSz="513475" rtl="0" eaLnBrk="0" fontAlgn="base" hangingPunct="0">
        <a:lnSpc>
          <a:spcPct val="90000"/>
        </a:lnSpc>
        <a:spcBef>
          <a:spcPct val="0"/>
        </a:spcBef>
        <a:spcAft>
          <a:spcPts val="800"/>
        </a:spcAft>
        <a:buClr>
          <a:schemeClr val="tx1"/>
        </a:buClr>
        <a:buFont typeface="Helvetica 75" pitchFamily="34" charset="0"/>
        <a:buChar char="−"/>
        <a:defRPr sz="1400" kern="1200">
          <a:solidFill>
            <a:schemeClr val="tx1"/>
          </a:solidFill>
          <a:latin typeface="Helvetica 75 Bold" panose="020B0804020202020204" pitchFamily="34" charset="0"/>
          <a:ea typeface="MS PGothic" pitchFamily="34" charset="-128"/>
          <a:cs typeface="+mn-cs"/>
        </a:defRPr>
      </a:lvl5pPr>
      <a:lvl6pPr marL="1412063" indent="-128369" algn="l" defTabSz="513475" rtl="0" eaLnBrk="1" latinLnBrk="0" hangingPunct="1">
        <a:lnSpc>
          <a:spcPct val="90000"/>
        </a:lnSpc>
        <a:spcBef>
          <a:spcPts val="281"/>
        </a:spcBef>
        <a:buFont typeface="Arial" panose="020B0604020202020204" pitchFamily="34" charset="0"/>
        <a:buChar char="•"/>
        <a:defRPr sz="1000" kern="1200">
          <a:solidFill>
            <a:schemeClr val="tx1"/>
          </a:solidFill>
          <a:latin typeface="+mn-lt"/>
          <a:ea typeface="+mn-ea"/>
          <a:cs typeface="+mn-cs"/>
        </a:defRPr>
      </a:lvl6pPr>
      <a:lvl7pPr marL="1668799" indent="-128369" algn="l" defTabSz="513475" rtl="0" eaLnBrk="1" latinLnBrk="0" hangingPunct="1">
        <a:lnSpc>
          <a:spcPct val="90000"/>
        </a:lnSpc>
        <a:spcBef>
          <a:spcPts val="281"/>
        </a:spcBef>
        <a:buFont typeface="Arial" panose="020B0604020202020204" pitchFamily="34" charset="0"/>
        <a:buChar char="•"/>
        <a:defRPr sz="1000" kern="1200">
          <a:solidFill>
            <a:schemeClr val="tx1"/>
          </a:solidFill>
          <a:latin typeface="+mn-lt"/>
          <a:ea typeface="+mn-ea"/>
          <a:cs typeface="+mn-cs"/>
        </a:defRPr>
      </a:lvl7pPr>
      <a:lvl8pPr marL="1925537" indent="-128369" algn="l" defTabSz="513475" rtl="0" eaLnBrk="1" latinLnBrk="0" hangingPunct="1">
        <a:lnSpc>
          <a:spcPct val="90000"/>
        </a:lnSpc>
        <a:spcBef>
          <a:spcPts val="281"/>
        </a:spcBef>
        <a:buFont typeface="Arial" panose="020B0604020202020204" pitchFamily="34" charset="0"/>
        <a:buChar char="•"/>
        <a:defRPr sz="1000" kern="1200">
          <a:solidFill>
            <a:schemeClr val="tx1"/>
          </a:solidFill>
          <a:latin typeface="+mn-lt"/>
          <a:ea typeface="+mn-ea"/>
          <a:cs typeface="+mn-cs"/>
        </a:defRPr>
      </a:lvl8pPr>
      <a:lvl9pPr marL="2182276" indent="-128369" algn="l" defTabSz="513475" rtl="0" eaLnBrk="1" latinLnBrk="0" hangingPunct="1">
        <a:lnSpc>
          <a:spcPct val="90000"/>
        </a:lnSpc>
        <a:spcBef>
          <a:spcPts val="281"/>
        </a:spcBef>
        <a:buFont typeface="Arial" panose="020B0604020202020204" pitchFamily="34" charset="0"/>
        <a:buChar char="•"/>
        <a:defRPr sz="1000" kern="1200">
          <a:solidFill>
            <a:schemeClr val="tx1"/>
          </a:solidFill>
          <a:latin typeface="+mn-lt"/>
          <a:ea typeface="+mn-ea"/>
          <a:cs typeface="+mn-cs"/>
        </a:defRPr>
      </a:lvl9pPr>
    </p:bodyStyle>
    <p:otherStyle>
      <a:defPPr>
        <a:defRPr lang="en-US"/>
      </a:defPPr>
      <a:lvl1pPr marL="0" algn="l" defTabSz="513475" rtl="0" eaLnBrk="1" latinLnBrk="0" hangingPunct="1">
        <a:defRPr sz="1000" kern="1200">
          <a:solidFill>
            <a:schemeClr val="tx1"/>
          </a:solidFill>
          <a:latin typeface="+mn-lt"/>
          <a:ea typeface="+mn-ea"/>
          <a:cs typeface="+mn-cs"/>
        </a:defRPr>
      </a:lvl1pPr>
      <a:lvl2pPr marL="256739" algn="l" defTabSz="513475" rtl="0" eaLnBrk="1" latinLnBrk="0" hangingPunct="1">
        <a:defRPr sz="1000" kern="1200">
          <a:solidFill>
            <a:schemeClr val="tx1"/>
          </a:solidFill>
          <a:latin typeface="+mn-lt"/>
          <a:ea typeface="+mn-ea"/>
          <a:cs typeface="+mn-cs"/>
        </a:defRPr>
      </a:lvl2pPr>
      <a:lvl3pPr marL="513475" algn="l" defTabSz="513475" rtl="0" eaLnBrk="1" latinLnBrk="0" hangingPunct="1">
        <a:defRPr sz="1000" kern="1200">
          <a:solidFill>
            <a:schemeClr val="tx1"/>
          </a:solidFill>
          <a:latin typeface="+mn-lt"/>
          <a:ea typeface="+mn-ea"/>
          <a:cs typeface="+mn-cs"/>
        </a:defRPr>
      </a:lvl3pPr>
      <a:lvl4pPr marL="770216" algn="l" defTabSz="513475" rtl="0" eaLnBrk="1" latinLnBrk="0" hangingPunct="1">
        <a:defRPr sz="1000" kern="1200">
          <a:solidFill>
            <a:schemeClr val="tx1"/>
          </a:solidFill>
          <a:latin typeface="+mn-lt"/>
          <a:ea typeface="+mn-ea"/>
          <a:cs typeface="+mn-cs"/>
        </a:defRPr>
      </a:lvl4pPr>
      <a:lvl5pPr marL="1026951" algn="l" defTabSz="513475" rtl="0" eaLnBrk="1" latinLnBrk="0" hangingPunct="1">
        <a:defRPr sz="1000" kern="1200">
          <a:solidFill>
            <a:schemeClr val="tx1"/>
          </a:solidFill>
          <a:latin typeface="+mn-lt"/>
          <a:ea typeface="+mn-ea"/>
          <a:cs typeface="+mn-cs"/>
        </a:defRPr>
      </a:lvl5pPr>
      <a:lvl6pPr marL="1283693" algn="l" defTabSz="513475" rtl="0" eaLnBrk="1" latinLnBrk="0" hangingPunct="1">
        <a:defRPr sz="1000" kern="1200">
          <a:solidFill>
            <a:schemeClr val="tx1"/>
          </a:solidFill>
          <a:latin typeface="+mn-lt"/>
          <a:ea typeface="+mn-ea"/>
          <a:cs typeface="+mn-cs"/>
        </a:defRPr>
      </a:lvl6pPr>
      <a:lvl7pPr marL="1540430" algn="l" defTabSz="513475" rtl="0" eaLnBrk="1" latinLnBrk="0" hangingPunct="1">
        <a:defRPr sz="1000" kern="1200">
          <a:solidFill>
            <a:schemeClr val="tx1"/>
          </a:solidFill>
          <a:latin typeface="+mn-lt"/>
          <a:ea typeface="+mn-ea"/>
          <a:cs typeface="+mn-cs"/>
        </a:defRPr>
      </a:lvl7pPr>
      <a:lvl8pPr marL="1797165" algn="l" defTabSz="513475" rtl="0" eaLnBrk="1" latinLnBrk="0" hangingPunct="1">
        <a:defRPr sz="1000" kern="1200">
          <a:solidFill>
            <a:schemeClr val="tx1"/>
          </a:solidFill>
          <a:latin typeface="+mn-lt"/>
          <a:ea typeface="+mn-ea"/>
          <a:cs typeface="+mn-cs"/>
        </a:defRPr>
      </a:lvl8pPr>
      <a:lvl9pPr marL="2053905" algn="l" defTabSz="513475" rtl="0" eaLnBrk="1" latinLnBrk="0" hangingPunct="1">
        <a:defRPr sz="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FFF04579-40E1-ABBB-6708-71677C2242B8}"/>
              </a:ext>
              <a:ext uri="{C183D7F6-B498-43B3-948B-1728B52AA6E4}">
                <adec:decorative xmlns:adec="http://schemas.microsoft.com/office/drawing/2017/decorative" val="1"/>
              </a:ext>
            </a:extLst>
          </p:cNvPr>
          <p:cNvSpPr txBox="1">
            <a:spLocks/>
          </p:cNvSpPr>
          <p:nvPr/>
        </p:nvSpPr>
        <p:spPr>
          <a:xfrm>
            <a:off x="1130603" y="2571750"/>
            <a:ext cx="6912768" cy="743744"/>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0" tIns="0" rIns="0" bIns="0" rtlCol="0" anchor="t" anchorCtr="0">
            <a:noAutofit/>
          </a:bodyPr>
          <a:lst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z="5400" dirty="0">
                <a:solidFill>
                  <a:srgbClr val="EEF8FC"/>
                </a:solidFill>
              </a:rPr>
              <a:t>ESCAPE GAME A11Y</a:t>
            </a:r>
          </a:p>
        </p:txBody>
      </p:sp>
      <p:sp>
        <p:nvSpPr>
          <p:cNvPr id="3" name="Titre 1">
            <a:extLst>
              <a:ext uri="{FF2B5EF4-FFF2-40B4-BE49-F238E27FC236}">
                <a16:creationId xmlns:a16="http://schemas.microsoft.com/office/drawing/2014/main" id="{5187BCE3-4B43-450F-B14C-7CF59076F820}"/>
              </a:ext>
              <a:ext uri="{C183D7F6-B498-43B3-948B-1728B52AA6E4}">
                <adec:decorative xmlns:adec="http://schemas.microsoft.com/office/drawing/2017/decorative" val="1"/>
              </a:ext>
            </a:extLst>
          </p:cNvPr>
          <p:cNvSpPr txBox="1">
            <a:spLocks/>
          </p:cNvSpPr>
          <p:nvPr/>
        </p:nvSpPr>
        <p:spPr>
          <a:xfrm>
            <a:off x="1362359" y="2356861"/>
            <a:ext cx="6912768" cy="743744"/>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0" tIns="0" rIns="0" bIns="0" rtlCol="0" anchor="t" anchorCtr="0">
            <a:noAutofit/>
          </a:bodyPr>
          <a:lst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z="5400" dirty="0">
                <a:solidFill>
                  <a:srgbClr val="FFE5F6"/>
                </a:solidFill>
              </a:rPr>
              <a:t>ESCAPE GAME A11Y</a:t>
            </a:r>
          </a:p>
        </p:txBody>
      </p:sp>
      <p:sp>
        <p:nvSpPr>
          <p:cNvPr id="5" name="Titre 1">
            <a:extLst>
              <a:ext uri="{FF2B5EF4-FFF2-40B4-BE49-F238E27FC236}">
                <a16:creationId xmlns:a16="http://schemas.microsoft.com/office/drawing/2014/main" id="{99367DE4-6EE3-F644-05AB-F8A167630085}"/>
              </a:ext>
              <a:ext uri="{C183D7F6-B498-43B3-948B-1728B52AA6E4}">
                <adec:decorative xmlns:adec="http://schemas.microsoft.com/office/drawing/2017/decorative" val="1"/>
              </a:ext>
            </a:extLst>
          </p:cNvPr>
          <p:cNvSpPr txBox="1">
            <a:spLocks/>
          </p:cNvSpPr>
          <p:nvPr/>
        </p:nvSpPr>
        <p:spPr>
          <a:xfrm>
            <a:off x="1403648" y="1692025"/>
            <a:ext cx="6912768" cy="743744"/>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0" tIns="0" rIns="0" bIns="0" rtlCol="0" anchor="t" anchorCtr="0">
            <a:noAutofit/>
          </a:bodyPr>
          <a:lst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z="5400" dirty="0">
                <a:solidFill>
                  <a:srgbClr val="FFFAE1"/>
                </a:solidFill>
              </a:rPr>
              <a:t>ESCAPE GAME A11Y</a:t>
            </a:r>
          </a:p>
        </p:txBody>
      </p:sp>
      <p:sp>
        <p:nvSpPr>
          <p:cNvPr id="4" name="Titre 1">
            <a:extLst>
              <a:ext uri="{FF2B5EF4-FFF2-40B4-BE49-F238E27FC236}">
                <a16:creationId xmlns:a16="http://schemas.microsoft.com/office/drawing/2014/main" id="{303D7A24-32A2-35F2-C920-83F4B0E52C7B}"/>
              </a:ext>
              <a:ext uri="{C183D7F6-B498-43B3-948B-1728B52AA6E4}">
                <adec:decorative xmlns:adec="http://schemas.microsoft.com/office/drawing/2017/decorative" val="1"/>
              </a:ext>
            </a:extLst>
          </p:cNvPr>
          <p:cNvSpPr txBox="1">
            <a:spLocks/>
          </p:cNvSpPr>
          <p:nvPr/>
        </p:nvSpPr>
        <p:spPr>
          <a:xfrm>
            <a:off x="1109958" y="1909184"/>
            <a:ext cx="6912768" cy="743744"/>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0" tIns="0" rIns="0" bIns="0" rtlCol="0" anchor="t" anchorCtr="0">
            <a:noAutofit/>
          </a:bodyPr>
          <a:lst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z="5400" dirty="0">
                <a:solidFill>
                  <a:srgbClr val="F1F9F5"/>
                </a:solidFill>
              </a:rPr>
              <a:t>ESCAPE GAME A11Y</a:t>
            </a:r>
          </a:p>
        </p:txBody>
      </p:sp>
      <p:sp>
        <p:nvSpPr>
          <p:cNvPr id="2" name="Titre 1">
            <a:extLst>
              <a:ext uri="{FF2B5EF4-FFF2-40B4-BE49-F238E27FC236}">
                <a16:creationId xmlns:a16="http://schemas.microsoft.com/office/drawing/2014/main" id="{BC05C6BC-2798-5D84-044B-F884EE75A316}"/>
              </a:ext>
            </a:extLst>
          </p:cNvPr>
          <p:cNvSpPr>
            <a:spLocks noGrp="1"/>
          </p:cNvSpPr>
          <p:nvPr>
            <p:ph type="title"/>
          </p:nvPr>
        </p:nvSpPr>
        <p:spPr>
          <a:xfrm>
            <a:off x="827584" y="2139702"/>
            <a:ext cx="7704856" cy="743744"/>
          </a:xfrm>
        </p:spPr>
        <p:txBody>
          <a:bodyPr/>
          <a:lstStyle/>
          <a:p>
            <a:r>
              <a:rPr lang="fr-FR" sz="6000" dirty="0">
                <a:solidFill>
                  <a:schemeClr val="tx1"/>
                </a:solidFill>
              </a:rPr>
              <a:t>ESCAPE GAME A11Y</a:t>
            </a:r>
          </a:p>
        </p:txBody>
      </p:sp>
      <p:sp>
        <p:nvSpPr>
          <p:cNvPr id="7" name="ZoneTexte 6">
            <a:extLst>
              <a:ext uri="{FF2B5EF4-FFF2-40B4-BE49-F238E27FC236}">
                <a16:creationId xmlns:a16="http://schemas.microsoft.com/office/drawing/2014/main" id="{B302228A-B080-A8F1-6BBC-DC296292D3B1}"/>
              </a:ext>
            </a:extLst>
          </p:cNvPr>
          <p:cNvSpPr txBox="1"/>
          <p:nvPr/>
        </p:nvSpPr>
        <p:spPr>
          <a:xfrm>
            <a:off x="1907704" y="3758263"/>
            <a:ext cx="5328592" cy="492443"/>
          </a:xfrm>
          <a:prstGeom prst="rect">
            <a:avLst/>
          </a:prstGeom>
        </p:spPr>
        <p:txBody>
          <a:bodyPr wrap="square" lIns="0" tIns="0" rIns="0" bIns="0" rtlCol="0">
            <a:spAutoFit/>
          </a:bodyPr>
          <a:lstStyle/>
          <a:p>
            <a:r>
              <a:rPr lang="fr-FR" sz="3200" b="1" i="0" dirty="0">
                <a:solidFill>
                  <a:srgbClr val="24292E"/>
                </a:solidFill>
                <a:effectLst/>
                <a:latin typeface="-apple-system"/>
              </a:rPr>
              <a:t>https://ouvaton.link/KNSw14</a:t>
            </a:r>
            <a:endParaRPr lang="fr-FR" sz="3200" b="1" dirty="0"/>
          </a:p>
        </p:txBody>
      </p:sp>
    </p:spTree>
    <p:extLst>
      <p:ext uri="{BB962C8B-B14F-4D97-AF65-F5344CB8AC3E}">
        <p14:creationId xmlns:p14="http://schemas.microsoft.com/office/powerpoint/2010/main" val="207198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915C1B-35CB-82FA-0E89-EC73BDD4D7F2}"/>
              </a:ext>
            </a:extLst>
          </p:cNvPr>
          <p:cNvSpPr>
            <a:spLocks noGrp="1"/>
          </p:cNvSpPr>
          <p:nvPr>
            <p:ph type="title"/>
          </p:nvPr>
        </p:nvSpPr>
        <p:spPr>
          <a:xfrm>
            <a:off x="468311" y="268286"/>
            <a:ext cx="2374899" cy="507809"/>
          </a:xfrm>
          <a:solidFill>
            <a:schemeClr val="accent5">
              <a:lumMod val="60000"/>
              <a:lumOff val="40000"/>
            </a:schemeClr>
          </a:solidFill>
        </p:spPr>
        <p:txBody>
          <a:bodyPr/>
          <a:lstStyle/>
          <a:p>
            <a:pPr marL="107997"/>
            <a:r>
              <a:rPr lang="fr-FR" sz="1800" dirty="0"/>
              <a:t>Déficience visuelle</a:t>
            </a:r>
            <a:br>
              <a:rPr lang="fr-FR" dirty="0"/>
            </a:br>
            <a:r>
              <a:rPr lang="fr-FR" sz="1400" dirty="0"/>
              <a:t>Malvoyant</a:t>
            </a:r>
            <a:endParaRPr lang="fr-FR" dirty="0"/>
          </a:p>
        </p:txBody>
      </p:sp>
      <p:grpSp>
        <p:nvGrpSpPr>
          <p:cNvPr id="24" name="Groupe 23">
            <a:extLst>
              <a:ext uri="{FF2B5EF4-FFF2-40B4-BE49-F238E27FC236}">
                <a16:creationId xmlns:a16="http://schemas.microsoft.com/office/drawing/2014/main" id="{14F75AF8-535A-321F-44AC-6858F23AB504}"/>
              </a:ext>
              <a:ext uri="{C183D7F6-B498-43B3-948B-1728B52AA6E4}">
                <adec:decorative xmlns:adec="http://schemas.microsoft.com/office/drawing/2017/decorative" val="1"/>
              </a:ext>
            </a:extLst>
          </p:cNvPr>
          <p:cNvGrpSpPr>
            <a:grpSpLocks noChangeAspect="1"/>
          </p:cNvGrpSpPr>
          <p:nvPr/>
        </p:nvGrpSpPr>
        <p:grpSpPr>
          <a:xfrm>
            <a:off x="2920963" y="270807"/>
            <a:ext cx="423732" cy="423732"/>
            <a:chOff x="3830010" y="1181294"/>
            <a:chExt cx="1017379" cy="1017379"/>
          </a:xfrm>
        </p:grpSpPr>
        <p:sp>
          <p:nvSpPr>
            <p:cNvPr id="25" name="Forme libre 11">
              <a:extLst>
                <a:ext uri="{FF2B5EF4-FFF2-40B4-BE49-F238E27FC236}">
                  <a16:creationId xmlns:a16="http://schemas.microsoft.com/office/drawing/2014/main" id="{80155B16-6187-8946-3463-3E7BD6A7DFF1}"/>
                </a:ext>
              </a:extLst>
            </p:cNvPr>
            <p:cNvSpPr/>
            <p:nvPr/>
          </p:nvSpPr>
          <p:spPr>
            <a:xfrm>
              <a:off x="3830010" y="1181294"/>
              <a:ext cx="1017379" cy="1017379"/>
            </a:xfrm>
            <a:custGeom>
              <a:avLst/>
              <a:gdLst>
                <a:gd name="connsiteX0" fmla="*/ 0 w 1017379"/>
                <a:gd name="connsiteY0" fmla="*/ 508690 h 1017379"/>
                <a:gd name="connsiteX1" fmla="*/ 508690 w 1017379"/>
                <a:gd name="connsiteY1" fmla="*/ 0 h 1017379"/>
                <a:gd name="connsiteX2" fmla="*/ 1017380 w 1017379"/>
                <a:gd name="connsiteY2" fmla="*/ 508690 h 1017379"/>
                <a:gd name="connsiteX3" fmla="*/ 508690 w 1017379"/>
                <a:gd name="connsiteY3" fmla="*/ 1017380 h 1017379"/>
                <a:gd name="connsiteX4" fmla="*/ 0 w 1017379"/>
                <a:gd name="connsiteY4" fmla="*/ 508690 h 1017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379" h="1017379">
                  <a:moveTo>
                    <a:pt x="0" y="508690"/>
                  </a:moveTo>
                  <a:cubicBezTo>
                    <a:pt x="0" y="227748"/>
                    <a:pt x="227748" y="0"/>
                    <a:pt x="508690" y="0"/>
                  </a:cubicBezTo>
                  <a:cubicBezTo>
                    <a:pt x="789632" y="0"/>
                    <a:pt x="1017380" y="227748"/>
                    <a:pt x="1017380" y="508690"/>
                  </a:cubicBezTo>
                  <a:cubicBezTo>
                    <a:pt x="1017380" y="789632"/>
                    <a:pt x="789632" y="1017380"/>
                    <a:pt x="508690" y="1017380"/>
                  </a:cubicBezTo>
                  <a:cubicBezTo>
                    <a:pt x="227748" y="1017380"/>
                    <a:pt x="0" y="789632"/>
                    <a:pt x="0" y="50869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1062" tIns="201062" rIns="201062" bIns="201062" numCol="1" spcCol="1270" anchor="ctr" anchorCtr="0">
              <a:noAutofit/>
            </a:bodyPr>
            <a:lstStyle/>
            <a:p>
              <a:pPr marL="0" marR="0" lvl="0" indent="0" algn="ctr" defTabSz="182245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a:ln>
                    <a:noFill/>
                  </a:ln>
                  <a:solidFill>
                    <a:srgbClr val="FFFFFF"/>
                  </a:solidFill>
                  <a:effectLst/>
                  <a:uLnTx/>
                  <a:uFillTx/>
                  <a:latin typeface="Helvetica 75 Bold"/>
                  <a:ea typeface="+mn-ea"/>
                  <a:cs typeface="+mn-cs"/>
                </a:rPr>
                <a:t>   </a:t>
              </a:r>
            </a:p>
          </p:txBody>
        </p:sp>
        <p:pic>
          <p:nvPicPr>
            <p:cNvPr id="26" name="Image 25" descr="le trouble visuel est un des handicaps à l'utilisation des services et contenus numériques" title="Logo trouble visuel">
              <a:extLst>
                <a:ext uri="{FF2B5EF4-FFF2-40B4-BE49-F238E27FC236}">
                  <a16:creationId xmlns:a16="http://schemas.microsoft.com/office/drawing/2014/main" id="{5FF945F7-0353-5313-F5A4-7D316860C7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8699" y="1239983"/>
              <a:ext cx="900000" cy="900000"/>
            </a:xfrm>
            <a:prstGeom prst="rect">
              <a:avLst/>
            </a:prstGeom>
          </p:spPr>
        </p:pic>
      </p:grpSp>
      <p:sp>
        <p:nvSpPr>
          <p:cNvPr id="23" name="ZoneTexte 22">
            <a:extLst>
              <a:ext uri="{FF2B5EF4-FFF2-40B4-BE49-F238E27FC236}">
                <a16:creationId xmlns:a16="http://schemas.microsoft.com/office/drawing/2014/main" id="{EFB94476-23F3-2BD5-AE18-1D829C98DDAE}"/>
              </a:ext>
            </a:extLst>
          </p:cNvPr>
          <p:cNvSpPr txBox="1"/>
          <p:nvPr/>
        </p:nvSpPr>
        <p:spPr>
          <a:xfrm>
            <a:off x="3385715" y="344173"/>
            <a:ext cx="1910146"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000000"/>
                </a:solidFill>
                <a:effectLst/>
                <a:uLnTx/>
                <a:uFillTx/>
                <a:latin typeface="Helvetica 55 Roman" panose="020B0604020202020204" pitchFamily="34" charset="0"/>
              </a:rPr>
              <a:t>23,8 M troubles visuels</a:t>
            </a:r>
          </a:p>
        </p:txBody>
      </p:sp>
      <p:sp>
        <p:nvSpPr>
          <p:cNvPr id="7" name="Espace réservé du texte 6">
            <a:extLst>
              <a:ext uri="{FF2B5EF4-FFF2-40B4-BE49-F238E27FC236}">
                <a16:creationId xmlns:a16="http://schemas.microsoft.com/office/drawing/2014/main" id="{77E5B037-25CE-EF75-43CF-683C69936097}"/>
              </a:ext>
            </a:extLst>
          </p:cNvPr>
          <p:cNvSpPr>
            <a:spLocks noGrp="1"/>
          </p:cNvSpPr>
          <p:nvPr>
            <p:ph type="body" sz="quarter" idx="14"/>
          </p:nvPr>
        </p:nvSpPr>
        <p:spPr>
          <a:xfrm>
            <a:off x="468311" y="776094"/>
            <a:ext cx="5905250" cy="427503"/>
          </a:xfrm>
        </p:spPr>
        <p:txBody>
          <a:bodyPr anchor="ctr">
            <a:normAutofit/>
          </a:bodyPr>
          <a:lstStyle/>
          <a:p>
            <a:pPr marL="179996"/>
            <a:r>
              <a:rPr lang="fr-FR" sz="1600" dirty="0"/>
              <a:t>Situations de handicap numérique</a:t>
            </a:r>
          </a:p>
        </p:txBody>
      </p:sp>
      <p:sp>
        <p:nvSpPr>
          <p:cNvPr id="9" name="Espace réservé du texte 8">
            <a:extLst>
              <a:ext uri="{FF2B5EF4-FFF2-40B4-BE49-F238E27FC236}">
                <a16:creationId xmlns:a16="http://schemas.microsoft.com/office/drawing/2014/main" id="{678C0F28-2A76-A8DC-52F7-7284DE30FC72}"/>
              </a:ext>
            </a:extLst>
          </p:cNvPr>
          <p:cNvSpPr>
            <a:spLocks noGrp="1"/>
          </p:cNvSpPr>
          <p:nvPr>
            <p:ph type="body" sz="quarter" idx="16"/>
          </p:nvPr>
        </p:nvSpPr>
        <p:spPr>
          <a:xfrm>
            <a:off x="468311" y="1203597"/>
            <a:ext cx="5905251" cy="2514591"/>
          </a:xfrm>
        </p:spPr>
        <p:txBody>
          <a:bodyPr numCol="2">
            <a:normAutofit/>
          </a:bodyPr>
          <a:lstStyle/>
          <a:p>
            <a:r>
              <a:rPr lang="fr-FR" sz="1200" b="1" dirty="0">
                <a:latin typeface="Helvetica 75 Bold" panose="02000803050000020004" pitchFamily="2" charset="0"/>
              </a:rPr>
              <a:t>Zone cliquable invisible</a:t>
            </a:r>
          </a:p>
          <a:p>
            <a:r>
              <a:rPr lang="fr-FR" dirty="0"/>
              <a:t>Cliquer sur un lien ou une case à cocher minuscule est difficile, il peut être compliqué de repérer la zone à cliquer. Beaucoup d’éléments jouent également sur la couleur, ce qui rend la tache à accomplir très aléatoire pour une personne daltonienne. </a:t>
            </a:r>
          </a:p>
          <a:p>
            <a:endParaRPr lang="fr-FR" sz="1200" b="1" dirty="0">
              <a:latin typeface="Helvetica 75 Bold" panose="02000803050000020004" pitchFamily="2" charset="0"/>
            </a:endParaRPr>
          </a:p>
          <a:p>
            <a:r>
              <a:rPr lang="fr-FR" sz="1200" b="1" dirty="0">
                <a:latin typeface="Helvetica 75 Bold" panose="02000803050000020004" pitchFamily="2" charset="0"/>
              </a:rPr>
              <a:t>Message illisible</a:t>
            </a:r>
          </a:p>
          <a:p>
            <a:r>
              <a:rPr lang="fr-FR" dirty="0"/>
              <a:t>Dans un formulaire, si un message d'erreur est écrit petit et/ou s'il est peu contrasté avec le fond le message ne sera pas lu.</a:t>
            </a:r>
          </a:p>
          <a:p>
            <a:endParaRPr lang="fr-FR" dirty="0"/>
          </a:p>
          <a:p>
            <a:endParaRPr lang="fr-FR" dirty="0"/>
          </a:p>
          <a:p>
            <a:r>
              <a:rPr lang="fr-FR" sz="1200" b="1" dirty="0">
                <a:latin typeface="Helvetica 75 Bold" panose="02000803050000020004" pitchFamily="2" charset="0"/>
              </a:rPr>
              <a:t>Nouvel onglet non annoncé</a:t>
            </a:r>
          </a:p>
          <a:p>
            <a:r>
              <a:rPr lang="fr-FR" dirty="0"/>
              <a:t>Si un lien s'ouvre dans un nouvel onglet en dehors de la zone de visualisation et sans avertissement, le nouvel onglet ne sera pas perçu.</a:t>
            </a:r>
          </a:p>
          <a:p>
            <a:endParaRPr lang="fr-FR" sz="1200" b="1" dirty="0">
              <a:latin typeface="Helvetica 75 Bold" panose="02000803050000020004" pitchFamily="2" charset="0"/>
            </a:endParaRPr>
          </a:p>
          <a:p>
            <a:endParaRPr lang="fr-FR" sz="1200" b="1" dirty="0">
              <a:latin typeface="Helvetica 75 Bold" panose="02000803050000020004" pitchFamily="2" charset="0"/>
            </a:endParaRPr>
          </a:p>
          <a:p>
            <a:r>
              <a:rPr lang="fr-FR" sz="1200" b="1" dirty="0">
                <a:latin typeface="Helvetica 75 Bold" panose="02000803050000020004" pitchFamily="2" charset="0"/>
              </a:rPr>
              <a:t>Navigation inadaptée</a:t>
            </a:r>
          </a:p>
          <a:p>
            <a:r>
              <a:rPr lang="fr-FR" dirty="0"/>
              <a:t>Quand une application ou un site n’est pas entièrement pilotable depuis un clavier et nécessite une souris, il peut être difficile à utiliser.</a:t>
            </a:r>
          </a:p>
        </p:txBody>
      </p:sp>
      <p:sp>
        <p:nvSpPr>
          <p:cNvPr id="3" name="Espace réservé du texte 2">
            <a:extLst>
              <a:ext uri="{FF2B5EF4-FFF2-40B4-BE49-F238E27FC236}">
                <a16:creationId xmlns:a16="http://schemas.microsoft.com/office/drawing/2014/main" id="{C75C3809-F9AC-A1B6-7232-6CBB67B6B0EF}"/>
              </a:ext>
            </a:extLst>
          </p:cNvPr>
          <p:cNvSpPr>
            <a:spLocks noGrp="1"/>
          </p:cNvSpPr>
          <p:nvPr>
            <p:ph type="body" sz="quarter" idx="10"/>
          </p:nvPr>
        </p:nvSpPr>
        <p:spPr>
          <a:xfrm>
            <a:off x="6660233" y="268288"/>
            <a:ext cx="2088231" cy="2516307"/>
          </a:xfrm>
          <a:solidFill>
            <a:schemeClr val="tx1">
              <a:lumMod val="85000"/>
              <a:lumOff val="15000"/>
            </a:schemeClr>
          </a:solidFill>
        </p:spPr>
        <p:txBody>
          <a:bodyPr/>
          <a:lstStyle/>
          <a:p>
            <a:pPr marL="8550">
              <a:spcBef>
                <a:spcPts val="300"/>
              </a:spcBef>
              <a:spcAft>
                <a:spcPts val="600"/>
              </a:spcAft>
              <a:buClr>
                <a:schemeClr val="bg2"/>
              </a:buClr>
              <a:buSzPct val="100000"/>
            </a:pPr>
            <a:r>
              <a:rPr lang="fr-FR" b="1" dirty="0">
                <a:latin typeface="Helvetica 65 Medium" panose="02000603020000020004" pitchFamily="2" charset="0"/>
              </a:rPr>
              <a:t>Équipement</a:t>
            </a:r>
            <a:endParaRPr lang="fr-FR" sz="1100" b="1" dirty="0">
              <a:latin typeface="Helvetica 65 Medium" panose="02000603020000020004" pitchFamily="2" charset="0"/>
            </a:endParaRPr>
          </a:p>
          <a:p>
            <a:pPr marL="237144" indent="-228594" algn="l">
              <a:spcBef>
                <a:spcPts val="300"/>
              </a:spcBef>
              <a:buClr>
                <a:schemeClr val="bg2"/>
              </a:buClr>
              <a:buSzPct val="100000"/>
              <a:buFont typeface="Wingdings" panose="05000000000000000000" pitchFamily="2" charset="2"/>
              <a:buChar char="§"/>
            </a:pPr>
            <a:r>
              <a:rPr lang="fr-FR" sz="1100" b="1" dirty="0">
                <a:latin typeface="Helvetica 65 Medium" panose="02000603020000020004" pitchFamily="2" charset="0"/>
              </a:rPr>
              <a:t>Ordinateur : </a:t>
            </a:r>
            <a:r>
              <a:rPr lang="fr-FR" sz="1100" dirty="0">
                <a:latin typeface="Helvetica 65 Medium" panose="02000603020000020004" pitchFamily="2" charset="0"/>
              </a:rPr>
              <a:t>PC portable  avec un grand écran, </a:t>
            </a:r>
            <a:r>
              <a:rPr lang="fr-FR" sz="1100" dirty="0" err="1">
                <a:latin typeface="Helvetica 65 Medium" panose="02000603020000020004" pitchFamily="2" charset="0"/>
              </a:rPr>
              <a:t>ZoomText</a:t>
            </a:r>
            <a:r>
              <a:rPr lang="fr-FR" sz="1100" dirty="0">
                <a:latin typeface="Helvetica 65 Medium" panose="02000603020000020004" pitchFamily="2" charset="0"/>
              </a:rPr>
              <a:t> (loupe numérique) et NVDA (lecteur d’écran)</a:t>
            </a:r>
          </a:p>
          <a:p>
            <a:pPr marL="237144" indent="-228594" algn="l">
              <a:spcBef>
                <a:spcPts val="300"/>
              </a:spcBef>
              <a:buClr>
                <a:schemeClr val="bg2"/>
              </a:buClr>
              <a:buSzPct val="100000"/>
              <a:buFont typeface="Wingdings" panose="05000000000000000000" pitchFamily="2" charset="2"/>
              <a:buChar char="§"/>
            </a:pPr>
            <a:r>
              <a:rPr lang="fr-FR" sz="1100" b="1" dirty="0">
                <a:latin typeface="Helvetica 65 Medium" panose="02000603020000020004" pitchFamily="2" charset="0"/>
              </a:rPr>
              <a:t>Téléphone mobile : </a:t>
            </a:r>
            <a:r>
              <a:rPr lang="fr-FR" sz="1100" dirty="0">
                <a:latin typeface="Helvetica 65 Medium" panose="02000603020000020004" pitchFamily="2" charset="0"/>
              </a:rPr>
              <a:t>Smartphone avec reconnaissance vocale et lecteur d’écran</a:t>
            </a:r>
          </a:p>
          <a:p>
            <a:pPr marL="171446" indent="-171446" algn="l"/>
            <a:endParaRPr lang="fr-FR" sz="1100" dirty="0">
              <a:latin typeface="Helvetica 65 Medium" panose="02000603020000020004" pitchFamily="2" charset="0"/>
            </a:endParaRPr>
          </a:p>
        </p:txBody>
      </p:sp>
      <p:pic>
        <p:nvPicPr>
          <p:cNvPr id="19" name="Image 18" descr="La loupe numérique permet permet de grossir une partie de l'écran avec un grossissement paramétrable.">
            <a:extLst>
              <a:ext uri="{FF2B5EF4-FFF2-40B4-BE49-F238E27FC236}">
                <a16:creationId xmlns:a16="http://schemas.microsoft.com/office/drawing/2014/main" id="{84F0A6B8-FEFB-E06F-01B6-3B83934B1F32}"/>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3722922" y="4066279"/>
            <a:ext cx="447236" cy="455082"/>
          </a:xfrm>
          <a:prstGeom prst="rect">
            <a:avLst/>
          </a:prstGeom>
        </p:spPr>
      </p:pic>
      <p:sp>
        <p:nvSpPr>
          <p:cNvPr id="17" name="ZoneTexte 16">
            <a:extLst>
              <a:ext uri="{FF2B5EF4-FFF2-40B4-BE49-F238E27FC236}">
                <a16:creationId xmlns:a16="http://schemas.microsoft.com/office/drawing/2014/main" id="{10166483-7D9F-7B86-87AD-30D38F54572C}"/>
              </a:ext>
              <a:ext uri="{C183D7F6-B498-43B3-948B-1728B52AA6E4}">
                <adec:decorative xmlns:adec="http://schemas.microsoft.com/office/drawing/2017/decorative" val="1"/>
              </a:ext>
            </a:extLst>
          </p:cNvPr>
          <p:cNvSpPr txBox="1"/>
          <p:nvPr/>
        </p:nvSpPr>
        <p:spPr>
          <a:xfrm>
            <a:off x="3578906" y="4571468"/>
            <a:ext cx="735268" cy="215444"/>
          </a:xfrm>
          <a:prstGeom prst="rect">
            <a:avLst/>
          </a:prstGeom>
          <a:solidFill>
            <a:srgbClr val="CBB6E8"/>
          </a:solidFill>
        </p:spPr>
        <p:txBody>
          <a:bodyPr vert="horz" lIns="0" tIns="0" rIns="0" bIns="0" rtlCol="0" anchor="t" anchorCtr="0">
            <a:noAutofit/>
          </a:bodyPr>
          <a:lstStyle>
            <a:defPPr>
              <a:defRPr lang="en-US"/>
            </a:defPPr>
            <a:lvl1pPr marL="107997" indent="0">
              <a:lnSpc>
                <a:spcPct val="90000"/>
              </a:lnSpc>
              <a:spcBef>
                <a:spcPct val="0"/>
              </a:spcBef>
              <a:buNone/>
              <a:defRPr spc="-20" baseline="0">
                <a:latin typeface="Helvetica 75 Bold" panose="020B0804020202020204" pitchFamily="34" charset="0"/>
                <a:ea typeface="+mj-ea"/>
                <a:cs typeface="+mj-cs"/>
              </a:defRPr>
            </a:lvl1pPr>
          </a:lstStyle>
          <a:p>
            <a:r>
              <a:rPr lang="fr-FR" sz="1400" dirty="0"/>
              <a:t>Loupe</a:t>
            </a:r>
          </a:p>
        </p:txBody>
      </p:sp>
      <p:pic>
        <p:nvPicPr>
          <p:cNvPr id="20" name="Picture 2" descr="le lecteurd'écran NVDA pour Windows">
            <a:extLst>
              <a:ext uri="{FF2B5EF4-FFF2-40B4-BE49-F238E27FC236}">
                <a16:creationId xmlns:a16="http://schemas.microsoft.com/office/drawing/2014/main" id="{2348E643-407A-5ED6-9E06-DCA2AF8D0C4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0" y="4090087"/>
            <a:ext cx="407466" cy="407466"/>
          </a:xfrm>
          <a:prstGeom prst="rect">
            <a:avLst/>
          </a:prstGeom>
          <a:noFill/>
          <a:extLst>
            <a:ext uri="{909E8E84-426E-40DD-AFC4-6F175D3DCCD1}">
              <a14:hiddenFill xmlns:a14="http://schemas.microsoft.com/office/drawing/2010/main">
                <a:solidFill>
                  <a:srgbClr val="FFFFFF"/>
                </a:solidFill>
              </a14:hiddenFill>
            </a:ext>
          </a:extLst>
        </p:spPr>
      </p:pic>
      <p:sp>
        <p:nvSpPr>
          <p:cNvPr id="21" name="ZoneTexte 20">
            <a:extLst>
              <a:ext uri="{FF2B5EF4-FFF2-40B4-BE49-F238E27FC236}">
                <a16:creationId xmlns:a16="http://schemas.microsoft.com/office/drawing/2014/main" id="{BC61CD04-D400-C14E-2F06-63FE5D2D23B6}"/>
              </a:ext>
              <a:ext uri="{C183D7F6-B498-43B3-948B-1728B52AA6E4}">
                <adec:decorative xmlns:adec="http://schemas.microsoft.com/office/drawing/2017/decorative" val="1"/>
              </a:ext>
            </a:extLst>
          </p:cNvPr>
          <p:cNvSpPr txBox="1"/>
          <p:nvPr/>
        </p:nvSpPr>
        <p:spPr>
          <a:xfrm>
            <a:off x="4454430" y="4582240"/>
            <a:ext cx="642606" cy="193899"/>
          </a:xfrm>
          <a:prstGeom prst="rect">
            <a:avLst/>
          </a:prstGeom>
          <a:solidFill>
            <a:srgbClr val="CBB6E8"/>
          </a:solidFill>
        </p:spPr>
        <p:txBody>
          <a:bodyPr vert="horz" lIns="0" tIns="0" rIns="0" bIns="0" rtlCol="0" anchor="t" anchorCtr="0">
            <a:noAutofit/>
          </a:bodyPr>
          <a:lstStyle>
            <a:defPPr>
              <a:defRPr lang="en-US"/>
            </a:defPPr>
            <a:lvl1pPr marL="107997" indent="0">
              <a:lnSpc>
                <a:spcPct val="90000"/>
              </a:lnSpc>
              <a:spcBef>
                <a:spcPct val="0"/>
              </a:spcBef>
              <a:buNone/>
              <a:defRPr sz="1400" spc="-20" baseline="0">
                <a:latin typeface="Helvetica 75 Bold" panose="020B0804020202020204" pitchFamily="34" charset="0"/>
                <a:ea typeface="+mj-ea"/>
                <a:cs typeface="+mj-cs"/>
              </a:defRPr>
            </a:lvl1pPr>
          </a:lstStyle>
          <a:p>
            <a:r>
              <a:rPr lang="fr-FR" dirty="0"/>
              <a:t>NVDA</a:t>
            </a:r>
          </a:p>
        </p:txBody>
      </p:sp>
      <p:sp>
        <p:nvSpPr>
          <p:cNvPr id="27" name="ZoneTexte 26">
            <a:extLst>
              <a:ext uri="{FF2B5EF4-FFF2-40B4-BE49-F238E27FC236}">
                <a16:creationId xmlns:a16="http://schemas.microsoft.com/office/drawing/2014/main" id="{5B07E8CB-0883-98D9-150A-BB7028359046}"/>
              </a:ext>
              <a:ext uri="{C183D7F6-B498-43B3-948B-1728B52AA6E4}">
                <adec:decorative xmlns:adec="http://schemas.microsoft.com/office/drawing/2017/decorative" val="0"/>
              </a:ext>
            </a:extLst>
          </p:cNvPr>
          <p:cNvSpPr txBox="1"/>
          <p:nvPr/>
        </p:nvSpPr>
        <p:spPr>
          <a:xfrm>
            <a:off x="2274056" y="3802876"/>
            <a:ext cx="4104456" cy="193899"/>
          </a:xfrm>
          <a:prstGeom prst="rect">
            <a:avLst/>
          </a:prstGeom>
          <a:solidFill>
            <a:srgbClr val="CBB6E8"/>
          </a:solidFill>
        </p:spPr>
        <p:txBody>
          <a:bodyPr vert="horz" lIns="0" tIns="0" rIns="0" bIns="0" rtlCol="0" anchor="t" anchorCtr="0">
            <a:noAutofit/>
          </a:bodyPr>
          <a:lstStyle>
            <a:defPPr>
              <a:defRPr lang="en-US"/>
            </a:defPPr>
            <a:lvl1pPr marL="107997" indent="0">
              <a:lnSpc>
                <a:spcPct val="90000"/>
              </a:lnSpc>
              <a:spcBef>
                <a:spcPct val="0"/>
              </a:spcBef>
              <a:buNone/>
              <a:defRPr sz="1400" spc="-20" baseline="0">
                <a:latin typeface="Helvetica 75 Bold" panose="020B0804020202020204" pitchFamily="34" charset="0"/>
                <a:ea typeface="+mj-ea"/>
                <a:cs typeface="+mj-cs"/>
              </a:defRPr>
            </a:lvl1pPr>
          </a:lstStyle>
          <a:p>
            <a:pPr algn="ctr"/>
            <a:r>
              <a:rPr lang="fr-FR" dirty="0"/>
              <a:t>Outils d’assistance fréquemment utilisés</a:t>
            </a:r>
          </a:p>
        </p:txBody>
      </p:sp>
    </p:spTree>
    <p:extLst>
      <p:ext uri="{BB962C8B-B14F-4D97-AF65-F5344CB8AC3E}">
        <p14:creationId xmlns:p14="http://schemas.microsoft.com/office/powerpoint/2010/main" val="400192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915C1B-35CB-82FA-0E89-EC73BDD4D7F2}"/>
              </a:ext>
            </a:extLst>
          </p:cNvPr>
          <p:cNvSpPr>
            <a:spLocks noGrp="1"/>
          </p:cNvSpPr>
          <p:nvPr>
            <p:ph type="title"/>
          </p:nvPr>
        </p:nvSpPr>
        <p:spPr>
          <a:xfrm>
            <a:off x="468313" y="267494"/>
            <a:ext cx="2374899" cy="507809"/>
          </a:xfrm>
        </p:spPr>
        <p:txBody>
          <a:bodyPr/>
          <a:lstStyle/>
          <a:p>
            <a:pPr marL="108000"/>
            <a:r>
              <a:rPr lang="fr-FR" sz="1800" dirty="0"/>
              <a:t>Déficience visuelle</a:t>
            </a:r>
            <a:br>
              <a:rPr lang="fr-FR" dirty="0"/>
            </a:br>
            <a:r>
              <a:rPr lang="fr-FR" sz="1400" dirty="0"/>
              <a:t>Aveugle</a:t>
            </a:r>
            <a:endParaRPr lang="fr-FR" dirty="0"/>
          </a:p>
        </p:txBody>
      </p:sp>
      <p:grpSp>
        <p:nvGrpSpPr>
          <p:cNvPr id="18" name="Groupe 17">
            <a:extLst>
              <a:ext uri="{FF2B5EF4-FFF2-40B4-BE49-F238E27FC236}">
                <a16:creationId xmlns:a16="http://schemas.microsoft.com/office/drawing/2014/main" id="{FAB7AF37-A942-6049-A131-2CEDAF723C05}"/>
              </a:ext>
              <a:ext uri="{C183D7F6-B498-43B3-948B-1728B52AA6E4}">
                <adec:decorative xmlns:adec="http://schemas.microsoft.com/office/drawing/2017/decorative" val="1"/>
              </a:ext>
            </a:extLst>
          </p:cNvPr>
          <p:cNvGrpSpPr>
            <a:grpSpLocks noChangeAspect="1"/>
          </p:cNvGrpSpPr>
          <p:nvPr/>
        </p:nvGrpSpPr>
        <p:grpSpPr>
          <a:xfrm>
            <a:off x="2995237" y="273960"/>
            <a:ext cx="423732" cy="423732"/>
            <a:chOff x="3830010" y="1181294"/>
            <a:chExt cx="1017379" cy="1017379"/>
          </a:xfrm>
        </p:grpSpPr>
        <p:sp>
          <p:nvSpPr>
            <p:cNvPr id="19" name="Forme libre 11">
              <a:extLst>
                <a:ext uri="{FF2B5EF4-FFF2-40B4-BE49-F238E27FC236}">
                  <a16:creationId xmlns:a16="http://schemas.microsoft.com/office/drawing/2014/main" id="{C1CF504E-2DB4-A8F8-5E40-36F7D16D8755}"/>
                </a:ext>
              </a:extLst>
            </p:cNvPr>
            <p:cNvSpPr/>
            <p:nvPr/>
          </p:nvSpPr>
          <p:spPr>
            <a:xfrm>
              <a:off x="3830010" y="1181294"/>
              <a:ext cx="1017379" cy="1017379"/>
            </a:xfrm>
            <a:custGeom>
              <a:avLst/>
              <a:gdLst>
                <a:gd name="connsiteX0" fmla="*/ 0 w 1017379"/>
                <a:gd name="connsiteY0" fmla="*/ 508690 h 1017379"/>
                <a:gd name="connsiteX1" fmla="*/ 508690 w 1017379"/>
                <a:gd name="connsiteY1" fmla="*/ 0 h 1017379"/>
                <a:gd name="connsiteX2" fmla="*/ 1017380 w 1017379"/>
                <a:gd name="connsiteY2" fmla="*/ 508690 h 1017379"/>
                <a:gd name="connsiteX3" fmla="*/ 508690 w 1017379"/>
                <a:gd name="connsiteY3" fmla="*/ 1017380 h 1017379"/>
                <a:gd name="connsiteX4" fmla="*/ 0 w 1017379"/>
                <a:gd name="connsiteY4" fmla="*/ 508690 h 1017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379" h="1017379">
                  <a:moveTo>
                    <a:pt x="0" y="508690"/>
                  </a:moveTo>
                  <a:cubicBezTo>
                    <a:pt x="0" y="227748"/>
                    <a:pt x="227748" y="0"/>
                    <a:pt x="508690" y="0"/>
                  </a:cubicBezTo>
                  <a:cubicBezTo>
                    <a:pt x="789632" y="0"/>
                    <a:pt x="1017380" y="227748"/>
                    <a:pt x="1017380" y="508690"/>
                  </a:cubicBezTo>
                  <a:cubicBezTo>
                    <a:pt x="1017380" y="789632"/>
                    <a:pt x="789632" y="1017380"/>
                    <a:pt x="508690" y="1017380"/>
                  </a:cubicBezTo>
                  <a:cubicBezTo>
                    <a:pt x="227748" y="1017380"/>
                    <a:pt x="0" y="789632"/>
                    <a:pt x="0" y="50869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1062" tIns="201062" rIns="201062" bIns="201062" numCol="1" spcCol="1270" anchor="ctr" anchorCtr="0">
              <a:noAutofit/>
            </a:bodyPr>
            <a:lstStyle/>
            <a:p>
              <a:pPr marL="0" marR="0" lvl="0" indent="0" algn="ctr" defTabSz="182245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a:ln>
                    <a:noFill/>
                  </a:ln>
                  <a:solidFill>
                    <a:srgbClr val="FFFFFF"/>
                  </a:solidFill>
                  <a:effectLst/>
                  <a:uLnTx/>
                  <a:uFillTx/>
                  <a:latin typeface="Helvetica 75 Bold"/>
                  <a:ea typeface="+mn-ea"/>
                  <a:cs typeface="+mn-cs"/>
                </a:rPr>
                <a:t>   </a:t>
              </a:r>
            </a:p>
          </p:txBody>
        </p:sp>
        <p:pic>
          <p:nvPicPr>
            <p:cNvPr id="20" name="Image 19" descr="le trouble visuel est un des handicaps à l'utilisation des services et contenus numériques" title="Logo trouble visuel">
              <a:extLst>
                <a:ext uri="{FF2B5EF4-FFF2-40B4-BE49-F238E27FC236}">
                  <a16:creationId xmlns:a16="http://schemas.microsoft.com/office/drawing/2014/main" id="{56868FC7-4084-9A5D-F0AB-12CB8A3116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8699" y="1239983"/>
              <a:ext cx="900000" cy="900000"/>
            </a:xfrm>
            <a:prstGeom prst="rect">
              <a:avLst/>
            </a:prstGeom>
          </p:spPr>
        </p:pic>
      </p:grpSp>
      <p:sp>
        <p:nvSpPr>
          <p:cNvPr id="15" name="ZoneTexte 14">
            <a:extLst>
              <a:ext uri="{FF2B5EF4-FFF2-40B4-BE49-F238E27FC236}">
                <a16:creationId xmlns:a16="http://schemas.microsoft.com/office/drawing/2014/main" id="{3C3FE45C-0446-9D8B-AE83-2F25510E1FE5}"/>
              </a:ext>
            </a:extLst>
          </p:cNvPr>
          <p:cNvSpPr txBox="1"/>
          <p:nvPr/>
        </p:nvSpPr>
        <p:spPr>
          <a:xfrm>
            <a:off x="3588997" y="393493"/>
            <a:ext cx="2784564" cy="184666"/>
          </a:xfrm>
          <a:prstGeom prst="rect">
            <a:avLst/>
          </a:prstGeom>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srgbClr val="000000"/>
                </a:solidFill>
                <a:latin typeface="Helvetica 55 Roman" panose="020B0604020202020204" pitchFamily="34" charset="0"/>
              </a:rPr>
              <a:t>2,5 M d’aveugles en Europe</a:t>
            </a:r>
            <a:endParaRPr kumimoji="0" lang="fr-FR" b="1" i="0" u="none" strike="noStrike" kern="1200" cap="none" spc="0" normalizeH="0" baseline="0" noProof="0" dirty="0">
              <a:ln>
                <a:noFill/>
              </a:ln>
              <a:solidFill>
                <a:srgbClr val="000000"/>
              </a:solidFill>
              <a:effectLst/>
              <a:uLnTx/>
              <a:uFillTx/>
              <a:latin typeface="Helvetica 55 Roman" panose="020B0604020202020204" pitchFamily="34" charset="0"/>
            </a:endParaRPr>
          </a:p>
        </p:txBody>
      </p:sp>
      <p:sp>
        <p:nvSpPr>
          <p:cNvPr id="7" name="Espace réservé du texte 6">
            <a:extLst>
              <a:ext uri="{FF2B5EF4-FFF2-40B4-BE49-F238E27FC236}">
                <a16:creationId xmlns:a16="http://schemas.microsoft.com/office/drawing/2014/main" id="{77E5B037-25CE-EF75-43CF-683C69936097}"/>
              </a:ext>
            </a:extLst>
          </p:cNvPr>
          <p:cNvSpPr>
            <a:spLocks noGrp="1"/>
          </p:cNvSpPr>
          <p:nvPr>
            <p:ph type="body" sz="quarter" idx="14"/>
          </p:nvPr>
        </p:nvSpPr>
        <p:spPr>
          <a:xfrm>
            <a:off x="467544" y="771550"/>
            <a:ext cx="5905250" cy="329577"/>
          </a:xfrm>
        </p:spPr>
        <p:txBody>
          <a:bodyPr anchor="ctr"/>
          <a:lstStyle/>
          <a:p>
            <a:pPr marL="180000">
              <a:spcAft>
                <a:spcPts val="600"/>
              </a:spcAft>
            </a:pPr>
            <a:r>
              <a:rPr lang="fr-FR" sz="1600" dirty="0"/>
              <a:t>Situations de handicap numérique</a:t>
            </a:r>
          </a:p>
        </p:txBody>
      </p:sp>
      <p:sp>
        <p:nvSpPr>
          <p:cNvPr id="9" name="Espace réservé du texte 8">
            <a:extLst>
              <a:ext uri="{FF2B5EF4-FFF2-40B4-BE49-F238E27FC236}">
                <a16:creationId xmlns:a16="http://schemas.microsoft.com/office/drawing/2014/main" id="{678C0F28-2A76-A8DC-52F7-7284DE30FC72}"/>
              </a:ext>
            </a:extLst>
          </p:cNvPr>
          <p:cNvSpPr>
            <a:spLocks noGrp="1"/>
          </p:cNvSpPr>
          <p:nvPr>
            <p:ph type="body" sz="quarter" idx="16"/>
          </p:nvPr>
        </p:nvSpPr>
        <p:spPr>
          <a:xfrm>
            <a:off x="468312" y="1082215"/>
            <a:ext cx="5905251" cy="2648615"/>
          </a:xfrm>
        </p:spPr>
        <p:txBody>
          <a:bodyPr numCol="2"/>
          <a:lstStyle/>
          <a:p>
            <a:r>
              <a:rPr lang="fr-FR" sz="1200" b="1" dirty="0">
                <a:latin typeface="Helvetica 75 Bold" panose="02000803050000020004" pitchFamily="2" charset="0"/>
              </a:rPr>
              <a:t>Lien non-explicite</a:t>
            </a:r>
          </a:p>
          <a:p>
            <a:r>
              <a:rPr lang="fr-FR" dirty="0"/>
              <a:t>Sur sa plage braille, est affiché les liens de la page. La situation se complique quand un lien comme « cliquer ici » qui ne veut rien dire hors contexte apparait.</a:t>
            </a:r>
          </a:p>
          <a:p>
            <a:endParaRPr lang="fr-FR" dirty="0"/>
          </a:p>
          <a:p>
            <a:endParaRPr lang="fr-FR" sz="1200" b="1" dirty="0">
              <a:latin typeface="Helvetica 75 Bold" panose="02000803050000020004" pitchFamily="2" charset="0"/>
            </a:endParaRPr>
          </a:p>
          <a:p>
            <a:r>
              <a:rPr lang="fr-FR" sz="1200" b="1" dirty="0">
                <a:latin typeface="Helvetica 75 Bold" panose="02000803050000020004" pitchFamily="2" charset="0"/>
              </a:rPr>
              <a:t>Formulaire inutilisable</a:t>
            </a:r>
          </a:p>
          <a:p>
            <a:r>
              <a:rPr lang="fr-FR" dirty="0"/>
              <a:t>Il est souvent impossible de remplir un formulaire, certains champs de saisie n’étant pas ou mal labellisés.</a:t>
            </a:r>
          </a:p>
          <a:p>
            <a:endParaRPr lang="fr-FR" dirty="0"/>
          </a:p>
          <a:p>
            <a:endParaRPr lang="fr-FR" sz="1200" b="1" dirty="0">
              <a:latin typeface="Helvetica 75 Bold" panose="02000803050000020004" pitchFamily="2" charset="0"/>
            </a:endParaRPr>
          </a:p>
          <a:p>
            <a:r>
              <a:rPr lang="fr-FR" sz="1200" b="1" dirty="0">
                <a:latin typeface="Helvetica 75 Bold" panose="02000803050000020004" pitchFamily="2" charset="0"/>
              </a:rPr>
              <a:t>CAPTCHA infranchissable </a:t>
            </a:r>
          </a:p>
          <a:p>
            <a:r>
              <a:rPr lang="fr-FR" dirty="0"/>
              <a:t>Pour s’authentifier sur certains sites, il est nécessaire de compléter un CAPTCHA et la plupart du temps ils/elles n’y arrivent pas. Ils/Elles doivent donc demander de l’aide.</a:t>
            </a:r>
          </a:p>
          <a:p>
            <a:endParaRPr lang="fr-FR" sz="1200" b="1" dirty="0">
              <a:latin typeface="Helvetica 75 Bold" panose="02000803050000020004" pitchFamily="2" charset="0"/>
            </a:endParaRPr>
          </a:p>
          <a:p>
            <a:endParaRPr lang="fr-FR" sz="1200" b="1" dirty="0">
              <a:latin typeface="Helvetica 75 Bold" panose="02000803050000020004" pitchFamily="2" charset="0"/>
            </a:endParaRPr>
          </a:p>
          <a:p>
            <a:r>
              <a:rPr lang="fr-FR" sz="1200" b="1" dirty="0">
                <a:latin typeface="Helvetica 75 Bold" panose="02000803050000020004" pitchFamily="2" charset="0"/>
              </a:rPr>
              <a:t>Documents PDF illisibles </a:t>
            </a:r>
          </a:p>
          <a:p>
            <a:r>
              <a:rPr lang="fr-FR" dirty="0"/>
              <a:t>De nombreux documents PDF sont non structurés, sans balises sémantiques, sans titres de niveaux etc. et sont donc très difficilement compréhensibles, voir pour certains simplement illisibles.</a:t>
            </a:r>
          </a:p>
          <a:p>
            <a:endParaRPr lang="fr-FR" dirty="0"/>
          </a:p>
        </p:txBody>
      </p:sp>
      <p:sp>
        <p:nvSpPr>
          <p:cNvPr id="3" name="Espace réservé du texte 2">
            <a:extLst>
              <a:ext uri="{FF2B5EF4-FFF2-40B4-BE49-F238E27FC236}">
                <a16:creationId xmlns:a16="http://schemas.microsoft.com/office/drawing/2014/main" id="{C75C3809-F9AC-A1B6-7232-6CBB67B6B0EF}"/>
              </a:ext>
            </a:extLst>
          </p:cNvPr>
          <p:cNvSpPr>
            <a:spLocks noGrp="1"/>
          </p:cNvSpPr>
          <p:nvPr>
            <p:ph type="body" sz="quarter" idx="10"/>
          </p:nvPr>
        </p:nvSpPr>
        <p:spPr>
          <a:xfrm>
            <a:off x="6588224" y="268286"/>
            <a:ext cx="2087463" cy="2828635"/>
          </a:xfrm>
          <a:solidFill>
            <a:schemeClr val="tx1">
              <a:lumMod val="85000"/>
              <a:lumOff val="15000"/>
            </a:schemeClr>
          </a:solidFill>
        </p:spPr>
        <p:txBody>
          <a:bodyPr/>
          <a:lstStyle/>
          <a:p>
            <a:pPr marL="8550">
              <a:spcBef>
                <a:spcPts val="300"/>
              </a:spcBef>
              <a:spcAft>
                <a:spcPts val="600"/>
              </a:spcAft>
              <a:buClr>
                <a:schemeClr val="bg2"/>
              </a:buClr>
              <a:buSzPct val="100000"/>
            </a:pPr>
            <a:r>
              <a:rPr lang="fr-FR" b="1" dirty="0">
                <a:latin typeface="Helvetica 65 Medium" panose="02000603020000020004" pitchFamily="2" charset="0"/>
              </a:rPr>
              <a:t>Équipement</a:t>
            </a:r>
          </a:p>
          <a:p>
            <a:pPr marL="237150" indent="-228600" algn="l">
              <a:spcBef>
                <a:spcPts val="300"/>
              </a:spcBef>
              <a:buClr>
                <a:schemeClr val="bg2"/>
              </a:buClr>
              <a:buSzPct val="100000"/>
              <a:buFont typeface="Wingdings" panose="05000000000000000000" pitchFamily="2" charset="2"/>
              <a:buChar char="§"/>
            </a:pPr>
            <a:r>
              <a:rPr lang="fr-FR" sz="1100" b="1" dirty="0">
                <a:latin typeface="Helvetica 65 Medium" panose="02000603020000020004" pitchFamily="2" charset="0"/>
              </a:rPr>
              <a:t>Lecteurs d'écran</a:t>
            </a:r>
            <a:r>
              <a:rPr lang="fr-FR" sz="1100" dirty="0">
                <a:latin typeface="Helvetica 65 Medium" panose="02000603020000020004" pitchFamily="2" charset="0"/>
              </a:rPr>
              <a:t> </a:t>
            </a:r>
            <a:r>
              <a:rPr lang="fr-FR" sz="1100" dirty="0" err="1">
                <a:latin typeface="Helvetica 65 Medium" panose="02000603020000020004" pitchFamily="2" charset="0"/>
              </a:rPr>
              <a:t>Jaws</a:t>
            </a:r>
            <a:r>
              <a:rPr lang="fr-FR" sz="1100" dirty="0">
                <a:latin typeface="Helvetica 65 Medium" panose="02000603020000020004" pitchFamily="2" charset="0"/>
              </a:rPr>
              <a:t> et NVDA</a:t>
            </a:r>
          </a:p>
          <a:p>
            <a:pPr marL="237150" indent="-228600" algn="l">
              <a:spcBef>
                <a:spcPts val="300"/>
              </a:spcBef>
              <a:buClr>
                <a:schemeClr val="bg2"/>
              </a:buClr>
              <a:buSzPct val="100000"/>
              <a:buFont typeface="Wingdings" panose="05000000000000000000" pitchFamily="2" charset="2"/>
              <a:buChar char="§"/>
            </a:pPr>
            <a:r>
              <a:rPr lang="fr-FR" sz="1100" b="1" dirty="0">
                <a:latin typeface="Helvetica 65 Medium" panose="02000603020000020004" pitchFamily="2" charset="0"/>
              </a:rPr>
              <a:t>Plage braille</a:t>
            </a:r>
            <a:endParaRPr lang="fr-FR" sz="1100" dirty="0">
              <a:latin typeface="Helvetica 65 Medium" panose="02000603020000020004" pitchFamily="2" charset="0"/>
            </a:endParaRPr>
          </a:p>
          <a:p>
            <a:pPr marL="237150" indent="-228600" algn="l">
              <a:spcBef>
                <a:spcPts val="300"/>
              </a:spcBef>
              <a:buClr>
                <a:schemeClr val="bg2"/>
              </a:buClr>
              <a:buSzPct val="100000"/>
              <a:buFont typeface="Wingdings" panose="05000000000000000000" pitchFamily="2" charset="2"/>
              <a:buChar char="§"/>
            </a:pPr>
            <a:r>
              <a:rPr lang="fr-FR" sz="1100" b="1" dirty="0">
                <a:latin typeface="Helvetica 65 Medium" panose="02000603020000020004" pitchFamily="2" charset="0"/>
              </a:rPr>
              <a:t>Téléphone mobile: </a:t>
            </a:r>
            <a:r>
              <a:rPr lang="fr-FR" sz="1100" dirty="0">
                <a:latin typeface="Helvetica 65 Medium" panose="02000603020000020004" pitchFamily="2" charset="0"/>
              </a:rPr>
              <a:t>Smartphone avec lecteur d'écran</a:t>
            </a:r>
          </a:p>
          <a:p>
            <a:pPr marL="237150" indent="-228600" algn="l">
              <a:spcBef>
                <a:spcPts val="300"/>
              </a:spcBef>
              <a:buClr>
                <a:schemeClr val="bg2"/>
              </a:buClr>
              <a:buSzPct val="100000"/>
              <a:buFont typeface="Wingdings" panose="05000000000000000000" pitchFamily="2" charset="2"/>
              <a:buChar char="§"/>
            </a:pPr>
            <a:r>
              <a:rPr lang="fr-FR" sz="1100" b="1" dirty="0">
                <a:latin typeface="Helvetica 65 Medium" panose="02000603020000020004" pitchFamily="2" charset="0"/>
              </a:rPr>
              <a:t>GPS Vocal</a:t>
            </a:r>
            <a:endParaRPr lang="fr-FR" sz="1100" dirty="0">
              <a:latin typeface="Helvetica 65 Medium" panose="02000603020000020004" pitchFamily="2" charset="0"/>
            </a:endParaRPr>
          </a:p>
          <a:p>
            <a:pPr marL="237150" indent="-228600" algn="l">
              <a:spcBef>
                <a:spcPts val="300"/>
              </a:spcBef>
              <a:buClr>
                <a:schemeClr val="bg2"/>
              </a:buClr>
              <a:buSzPct val="100000"/>
              <a:buFont typeface="Wingdings" panose="05000000000000000000" pitchFamily="2" charset="2"/>
              <a:buChar char="§"/>
            </a:pPr>
            <a:r>
              <a:rPr lang="fr-FR" sz="1100" b="1" dirty="0">
                <a:latin typeface="Helvetica 65 Medium" panose="02000603020000020004" pitchFamily="2" charset="0"/>
              </a:rPr>
              <a:t>Détecteur de couleur</a:t>
            </a:r>
            <a:endParaRPr lang="fr-FR" sz="1100" dirty="0">
              <a:latin typeface="Helvetica 65 Medium" panose="02000603020000020004" pitchFamily="2" charset="0"/>
            </a:endParaRPr>
          </a:p>
          <a:p>
            <a:pPr marL="237150" indent="-228600" algn="l">
              <a:spcBef>
                <a:spcPts val="300"/>
              </a:spcBef>
              <a:buClr>
                <a:schemeClr val="bg2"/>
              </a:buClr>
              <a:buSzPct val="100000"/>
              <a:buFont typeface="Wingdings" panose="05000000000000000000" pitchFamily="2" charset="2"/>
              <a:buChar char="§"/>
            </a:pPr>
            <a:r>
              <a:rPr lang="fr-FR" sz="1100" dirty="0">
                <a:latin typeface="Helvetica 65 Medium" panose="02000603020000020004" pitchFamily="2" charset="0"/>
              </a:rPr>
              <a:t>Téléphone fixe équipé d'un bouton "Où suis-je"</a:t>
            </a:r>
          </a:p>
          <a:p>
            <a:pPr marL="171450" indent="-171450" algn="l">
              <a:buFont typeface="Arial" panose="020B0604020202020204" pitchFamily="34" charset="0"/>
              <a:buChar char="•"/>
            </a:pPr>
            <a:endParaRPr lang="fr-FR" sz="1100" dirty="0">
              <a:latin typeface="Helvetica 65 Medium" panose="02000603020000020004" pitchFamily="2" charset="0"/>
            </a:endParaRPr>
          </a:p>
        </p:txBody>
      </p:sp>
      <p:sp>
        <p:nvSpPr>
          <p:cNvPr id="40" name="ZoneTexte 39">
            <a:extLst>
              <a:ext uri="{FF2B5EF4-FFF2-40B4-BE49-F238E27FC236}">
                <a16:creationId xmlns:a16="http://schemas.microsoft.com/office/drawing/2014/main" id="{081C4ACB-CE9C-7FBE-EE1D-84118D96F1EE}"/>
              </a:ext>
              <a:ext uri="{C183D7F6-B498-43B3-948B-1728B52AA6E4}">
                <adec:decorative xmlns:adec="http://schemas.microsoft.com/office/drawing/2017/decorative" val="0"/>
              </a:ext>
            </a:extLst>
          </p:cNvPr>
          <p:cNvSpPr txBox="1"/>
          <p:nvPr/>
        </p:nvSpPr>
        <p:spPr>
          <a:xfrm>
            <a:off x="2274056" y="3802876"/>
            <a:ext cx="4104456" cy="215444"/>
          </a:xfrm>
          <a:prstGeom prst="rect">
            <a:avLst/>
          </a:prstGeom>
          <a:solidFill>
            <a:srgbClr val="FFB4E6"/>
          </a:solidFill>
          <a:ln>
            <a:noFill/>
          </a:ln>
        </p:spPr>
        <p:txBody>
          <a:bodyPr wrap="square" lIns="0" tIns="0" rIns="0" bIns="0" rtlCol="0">
            <a:spAutoFit/>
          </a:bodyPr>
          <a:lstStyle>
            <a:defPPr>
              <a:defRPr lang="en-US"/>
            </a:defPPr>
            <a:lvl1pPr algn="ctr">
              <a:defRPr sz="1400"/>
            </a:lvl1pPr>
          </a:lstStyle>
          <a:p>
            <a:r>
              <a:rPr lang="fr-FR" dirty="0"/>
              <a:t>Outils d’assistance fréquemment utilisés</a:t>
            </a:r>
          </a:p>
        </p:txBody>
      </p:sp>
      <p:pic>
        <p:nvPicPr>
          <p:cNvPr id="22" name="Picture 2" descr="le lecteurd'écran NVDA pour Windows">
            <a:extLst>
              <a:ext uri="{FF2B5EF4-FFF2-40B4-BE49-F238E27FC236}">
                <a16:creationId xmlns:a16="http://schemas.microsoft.com/office/drawing/2014/main" id="{B28D26E5-96CD-11C3-271E-8655866AC34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18916" y="4084833"/>
            <a:ext cx="407466" cy="407466"/>
          </a:xfrm>
          <a:prstGeom prst="rect">
            <a:avLst/>
          </a:prstGeom>
          <a:noFill/>
          <a:extLst>
            <a:ext uri="{909E8E84-426E-40DD-AFC4-6F175D3DCCD1}">
              <a14:hiddenFill xmlns:a14="http://schemas.microsoft.com/office/drawing/2010/main">
                <a:solidFill>
                  <a:srgbClr val="FFFFFF"/>
                </a:solidFill>
              </a14:hiddenFill>
            </a:ext>
          </a:extLst>
        </p:spPr>
      </p:pic>
      <p:sp>
        <p:nvSpPr>
          <p:cNvPr id="36" name="ZoneTexte 35">
            <a:extLst>
              <a:ext uri="{FF2B5EF4-FFF2-40B4-BE49-F238E27FC236}">
                <a16:creationId xmlns:a16="http://schemas.microsoft.com/office/drawing/2014/main" id="{7A6C8B97-AA11-32C7-EE8C-C5465E101220}"/>
              </a:ext>
              <a:ext uri="{C183D7F6-B498-43B3-948B-1728B52AA6E4}">
                <adec:decorative xmlns:adec="http://schemas.microsoft.com/office/drawing/2017/decorative" val="1"/>
              </a:ext>
            </a:extLst>
          </p:cNvPr>
          <p:cNvSpPr txBox="1"/>
          <p:nvPr/>
        </p:nvSpPr>
        <p:spPr>
          <a:xfrm>
            <a:off x="1621997" y="4826409"/>
            <a:ext cx="1722468" cy="215444"/>
          </a:xfrm>
          <a:prstGeom prst="rect">
            <a:avLst/>
          </a:prstGeom>
          <a:noFill/>
          <a:ln>
            <a:noFill/>
          </a:ln>
        </p:spPr>
        <p:txBody>
          <a:bodyPr wrap="square" lIns="0" tIns="0" rIns="0" bIns="0" rtlCol="0">
            <a:spAutoFit/>
          </a:bodyPr>
          <a:lstStyle>
            <a:defPPr>
              <a:defRPr lang="en-US"/>
            </a:defPPr>
            <a:lvl1pPr algn="ctr">
              <a:defRPr sz="1400">
                <a:solidFill>
                  <a:schemeClr val="bg1"/>
                </a:solidFill>
              </a:defRPr>
            </a:lvl1pPr>
          </a:lstStyle>
          <a:p>
            <a:r>
              <a:rPr lang="fr-FR" dirty="0">
                <a:solidFill>
                  <a:schemeClr val="tx1"/>
                </a:solidFill>
              </a:rPr>
              <a:t>Windows</a:t>
            </a:r>
          </a:p>
        </p:txBody>
      </p:sp>
      <p:sp>
        <p:nvSpPr>
          <p:cNvPr id="23" name="ZoneTexte 22">
            <a:extLst>
              <a:ext uri="{FF2B5EF4-FFF2-40B4-BE49-F238E27FC236}">
                <a16:creationId xmlns:a16="http://schemas.microsoft.com/office/drawing/2014/main" id="{80B20BB7-B8E1-1579-1F1B-5784E5947E38}"/>
              </a:ext>
              <a:ext uri="{C183D7F6-B498-43B3-948B-1728B52AA6E4}">
                <adec:decorative xmlns:adec="http://schemas.microsoft.com/office/drawing/2017/decorative" val="1"/>
              </a:ext>
            </a:extLst>
          </p:cNvPr>
          <p:cNvSpPr txBox="1"/>
          <p:nvPr/>
        </p:nvSpPr>
        <p:spPr>
          <a:xfrm>
            <a:off x="1684994" y="4566214"/>
            <a:ext cx="642606" cy="215444"/>
          </a:xfrm>
          <a:prstGeom prst="rect">
            <a:avLst/>
          </a:prstGeom>
          <a:solidFill>
            <a:srgbClr val="FFB4E6"/>
          </a:solidFill>
          <a:ln>
            <a:noFill/>
          </a:ln>
        </p:spPr>
        <p:txBody>
          <a:bodyPr wrap="square" lIns="0" tIns="0" rIns="0" bIns="0" rtlCol="0">
            <a:spAutoFit/>
          </a:bodyPr>
          <a:lstStyle>
            <a:defPPr>
              <a:defRPr lang="en-US"/>
            </a:defPPr>
            <a:lvl1pPr algn="ctr">
              <a:defRPr sz="1400"/>
            </a:lvl1pPr>
          </a:lstStyle>
          <a:p>
            <a:r>
              <a:rPr lang="fr-FR" dirty="0"/>
              <a:t>NVDA</a:t>
            </a:r>
          </a:p>
        </p:txBody>
      </p:sp>
      <p:sp>
        <p:nvSpPr>
          <p:cNvPr id="37" name="ZoneTexte 36">
            <a:extLst>
              <a:ext uri="{FF2B5EF4-FFF2-40B4-BE49-F238E27FC236}">
                <a16:creationId xmlns:a16="http://schemas.microsoft.com/office/drawing/2014/main" id="{C696C53D-0834-8A68-BD25-618818537D10}"/>
              </a:ext>
              <a:ext uri="{C183D7F6-B498-43B3-948B-1728B52AA6E4}">
                <adec:decorative xmlns:adec="http://schemas.microsoft.com/office/drawing/2017/decorative" val="1"/>
              </a:ext>
            </a:extLst>
          </p:cNvPr>
          <p:cNvSpPr txBox="1"/>
          <p:nvPr/>
        </p:nvSpPr>
        <p:spPr>
          <a:xfrm>
            <a:off x="2566014" y="4566214"/>
            <a:ext cx="642606" cy="215444"/>
          </a:xfrm>
          <a:prstGeom prst="rect">
            <a:avLst/>
          </a:prstGeom>
          <a:solidFill>
            <a:srgbClr val="FFB4E6"/>
          </a:solidFill>
          <a:ln>
            <a:noFill/>
          </a:ln>
        </p:spPr>
        <p:txBody>
          <a:bodyPr wrap="square" lIns="0" tIns="0" rIns="0" bIns="0" rtlCol="0">
            <a:spAutoFit/>
          </a:bodyPr>
          <a:lstStyle>
            <a:defPPr>
              <a:defRPr lang="en-US"/>
            </a:defPPr>
            <a:lvl1pPr algn="ctr">
              <a:defRPr sz="1400"/>
            </a:lvl1pPr>
          </a:lstStyle>
          <a:p>
            <a:r>
              <a:rPr lang="fr-FR" dirty="0"/>
              <a:t>JAWS</a:t>
            </a:r>
          </a:p>
        </p:txBody>
      </p:sp>
      <p:pic>
        <p:nvPicPr>
          <p:cNvPr id="24" name="Image 23" descr="Lecteur d'écran Jaws pour Windows">
            <a:extLst>
              <a:ext uri="{FF2B5EF4-FFF2-40B4-BE49-F238E27FC236}">
                <a16:creationId xmlns:a16="http://schemas.microsoft.com/office/drawing/2014/main" id="{4C1F9F54-320C-1DD5-092F-E1E354CC01FF}"/>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a:off x="2569294" y="4098131"/>
            <a:ext cx="673506" cy="418283"/>
          </a:xfrm>
          <a:prstGeom prst="rect">
            <a:avLst/>
          </a:prstGeom>
        </p:spPr>
      </p:pic>
      <p:sp>
        <p:nvSpPr>
          <p:cNvPr id="25" name="ZoneTexte 24">
            <a:extLst>
              <a:ext uri="{FF2B5EF4-FFF2-40B4-BE49-F238E27FC236}">
                <a16:creationId xmlns:a16="http://schemas.microsoft.com/office/drawing/2014/main" id="{09E0D2D4-C5E3-4029-60E2-B2E9A9581690}"/>
              </a:ext>
              <a:ext uri="{C183D7F6-B498-43B3-948B-1728B52AA6E4}">
                <adec:decorative xmlns:adec="http://schemas.microsoft.com/office/drawing/2017/decorative" val="1"/>
              </a:ext>
            </a:extLst>
          </p:cNvPr>
          <p:cNvSpPr txBox="1"/>
          <p:nvPr/>
        </p:nvSpPr>
        <p:spPr>
          <a:xfrm>
            <a:off x="3453206" y="4830005"/>
            <a:ext cx="751217" cy="215444"/>
          </a:xfrm>
          <a:prstGeom prst="rect">
            <a:avLst/>
          </a:prstGeom>
          <a:noFill/>
          <a:ln>
            <a:noFill/>
          </a:ln>
        </p:spPr>
        <p:txBody>
          <a:bodyPr wrap="square" lIns="0" tIns="0" rIns="0" bIns="0" rtlCol="0">
            <a:spAutoFit/>
          </a:bodyPr>
          <a:lstStyle>
            <a:defPPr>
              <a:defRPr lang="en-US"/>
            </a:defPPr>
            <a:lvl1pPr algn="ctr">
              <a:defRPr sz="1400"/>
            </a:lvl1pPr>
          </a:lstStyle>
          <a:p>
            <a:r>
              <a:rPr lang="fr-FR" dirty="0"/>
              <a:t>iOS</a:t>
            </a:r>
          </a:p>
        </p:txBody>
      </p:sp>
      <p:sp>
        <p:nvSpPr>
          <p:cNvPr id="38" name="ZoneTexte 37">
            <a:extLst>
              <a:ext uri="{FF2B5EF4-FFF2-40B4-BE49-F238E27FC236}">
                <a16:creationId xmlns:a16="http://schemas.microsoft.com/office/drawing/2014/main" id="{4D4E9143-07FF-436E-F604-42464F18ED8D}"/>
              </a:ext>
              <a:ext uri="{C183D7F6-B498-43B3-948B-1728B52AA6E4}">
                <adec:decorative xmlns:adec="http://schemas.microsoft.com/office/drawing/2017/decorative" val="1"/>
              </a:ext>
            </a:extLst>
          </p:cNvPr>
          <p:cNvSpPr txBox="1"/>
          <p:nvPr/>
        </p:nvSpPr>
        <p:spPr>
          <a:xfrm>
            <a:off x="3363230" y="4566519"/>
            <a:ext cx="931171" cy="215444"/>
          </a:xfrm>
          <a:prstGeom prst="rect">
            <a:avLst/>
          </a:prstGeom>
          <a:solidFill>
            <a:srgbClr val="FFB4E6"/>
          </a:solidFill>
          <a:ln>
            <a:noFill/>
          </a:ln>
        </p:spPr>
        <p:txBody>
          <a:bodyPr wrap="square" lIns="0" tIns="0" rIns="0" bIns="0" rtlCol="0">
            <a:spAutoFit/>
          </a:bodyPr>
          <a:lstStyle>
            <a:defPPr>
              <a:defRPr lang="en-US"/>
            </a:defPPr>
            <a:lvl1pPr algn="ctr">
              <a:defRPr sz="1400"/>
            </a:lvl1pPr>
          </a:lstStyle>
          <a:p>
            <a:r>
              <a:rPr lang="fr-FR" dirty="0"/>
              <a:t>Voice Over</a:t>
            </a:r>
          </a:p>
        </p:txBody>
      </p:sp>
      <p:grpSp>
        <p:nvGrpSpPr>
          <p:cNvPr id="26" name="Groupe 25" descr="Lecteur d'écran VoiceOver pour iOS">
            <a:extLst>
              <a:ext uri="{FF2B5EF4-FFF2-40B4-BE49-F238E27FC236}">
                <a16:creationId xmlns:a16="http://schemas.microsoft.com/office/drawing/2014/main" id="{37645870-7FB6-29FD-4E68-FEB85D566D16}"/>
              </a:ext>
              <a:ext uri="{C183D7F6-B498-43B3-948B-1728B52AA6E4}">
                <adec:decorative xmlns:adec="http://schemas.microsoft.com/office/drawing/2017/decorative" val="0"/>
              </a:ext>
            </a:extLst>
          </p:cNvPr>
          <p:cNvGrpSpPr/>
          <p:nvPr/>
        </p:nvGrpSpPr>
        <p:grpSpPr>
          <a:xfrm>
            <a:off x="3574718" y="4081387"/>
            <a:ext cx="775128" cy="904860"/>
            <a:chOff x="4768392" y="3106238"/>
            <a:chExt cx="775128" cy="904860"/>
          </a:xfrm>
        </p:grpSpPr>
        <p:pic>
          <p:nvPicPr>
            <p:cNvPr id="27" name="Picture 6">
              <a:extLst>
                <a:ext uri="{FF2B5EF4-FFF2-40B4-BE49-F238E27FC236}">
                  <a16:creationId xmlns:a16="http://schemas.microsoft.com/office/drawing/2014/main" id="{15313B88-AD49-CEF3-D283-07F0D1C7D2A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68392" y="3106238"/>
              <a:ext cx="426947" cy="426947"/>
            </a:xfrm>
            <a:prstGeom prst="rect">
              <a:avLst/>
            </a:prstGeom>
            <a:noFill/>
            <a:extLst>
              <a:ext uri="{909E8E84-426E-40DD-AFC4-6F175D3DCCD1}">
                <a14:hiddenFill xmlns:a14="http://schemas.microsoft.com/office/drawing/2010/main">
                  <a:solidFill>
                    <a:srgbClr val="FFFFFF"/>
                  </a:solidFill>
                </a14:hiddenFill>
              </a:ext>
            </a:extLst>
          </p:spPr>
        </p:pic>
        <p:sp>
          <p:nvSpPr>
            <p:cNvPr id="29" name="ZoneTexte 28">
              <a:extLst>
                <a:ext uri="{FF2B5EF4-FFF2-40B4-BE49-F238E27FC236}">
                  <a16:creationId xmlns:a16="http://schemas.microsoft.com/office/drawing/2014/main" id="{F096EE8B-BD28-7EF7-0F1B-F5C0FC94EA4E}"/>
                </a:ext>
              </a:extLst>
            </p:cNvPr>
            <p:cNvSpPr txBox="1"/>
            <p:nvPr/>
          </p:nvSpPr>
          <p:spPr>
            <a:xfrm>
              <a:off x="4830090" y="3795654"/>
              <a:ext cx="713430" cy="215444"/>
            </a:xfrm>
            <a:prstGeom prst="rect">
              <a:avLst/>
            </a:prstGeom>
          </p:spPr>
          <p:txBody>
            <a:bodyPr wrap="square" lIns="0" tIns="0" rIns="0" bIns="0" rtlCol="0">
              <a:spAutoFit/>
            </a:bodyPr>
            <a:lstStyle/>
            <a:p>
              <a:endParaRPr lang="fr-FR" sz="1400" dirty="0"/>
            </a:p>
          </p:txBody>
        </p:sp>
      </p:grpSp>
      <p:sp>
        <p:nvSpPr>
          <p:cNvPr id="30" name="ZoneTexte 29">
            <a:extLst>
              <a:ext uri="{FF2B5EF4-FFF2-40B4-BE49-F238E27FC236}">
                <a16:creationId xmlns:a16="http://schemas.microsoft.com/office/drawing/2014/main" id="{036DD89C-F15E-6DDF-E6FA-E0CBE445DBBE}"/>
              </a:ext>
              <a:ext uri="{C183D7F6-B498-43B3-948B-1728B52AA6E4}">
                <adec:decorative xmlns:adec="http://schemas.microsoft.com/office/drawing/2017/decorative" val="1"/>
              </a:ext>
            </a:extLst>
          </p:cNvPr>
          <p:cNvSpPr txBox="1"/>
          <p:nvPr/>
        </p:nvSpPr>
        <p:spPr>
          <a:xfrm>
            <a:off x="4387633" y="4830005"/>
            <a:ext cx="777328" cy="215444"/>
          </a:xfrm>
          <a:prstGeom prst="rect">
            <a:avLst/>
          </a:prstGeom>
          <a:noFill/>
          <a:ln>
            <a:noFill/>
          </a:ln>
        </p:spPr>
        <p:txBody>
          <a:bodyPr wrap="square" lIns="0" tIns="0" rIns="0" bIns="0" rtlCol="0">
            <a:spAutoFit/>
          </a:bodyPr>
          <a:lstStyle>
            <a:defPPr>
              <a:defRPr lang="en-US"/>
            </a:defPPr>
            <a:lvl1pPr algn="ctr">
              <a:defRPr sz="1400"/>
            </a:lvl1pPr>
          </a:lstStyle>
          <a:p>
            <a:r>
              <a:rPr lang="fr-FR" dirty="0"/>
              <a:t>Android</a:t>
            </a:r>
          </a:p>
        </p:txBody>
      </p:sp>
      <p:pic>
        <p:nvPicPr>
          <p:cNvPr id="31" name="Picture 12" descr="Lecteur d'écran TalkBack pour téléphones Android">
            <a:extLst>
              <a:ext uri="{FF2B5EF4-FFF2-40B4-BE49-F238E27FC236}">
                <a16:creationId xmlns:a16="http://schemas.microsoft.com/office/drawing/2014/main" id="{46BD684A-5364-2CC8-12C3-310BCFD950EB}"/>
              </a:ext>
              <a:ext uri="{C183D7F6-B498-43B3-948B-1728B52AA6E4}">
                <adec:decorative xmlns:adec="http://schemas.microsoft.com/office/drawing/2017/decorative" val="0"/>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backgroundMark x1="31000" y1="6000" x2="71000" y2="3000"/>
                        <a14:backgroundMark x1="30000" y1="95000" x2="86000" y2="95000"/>
                        <a14:backgroundMark x1="5000" y1="20000" x2="5000" y2="89000"/>
                        <a14:backgroundMark x1="95000" y1="23000" x2="99000" y2="73000"/>
                        <a14:backgroundMark x1="99000" y1="73000" x2="97000" y2="60000"/>
                      </a14:backgroundRemoval>
                    </a14:imgEffect>
                  </a14:imgLayer>
                </a14:imgProps>
              </a:ext>
              <a:ext uri="{28A0092B-C50C-407E-A947-70E740481C1C}">
                <a14:useLocalDpi xmlns:a14="http://schemas.microsoft.com/office/drawing/2010/main" val="0"/>
              </a:ext>
            </a:extLst>
          </a:blip>
          <a:srcRect/>
          <a:stretch>
            <a:fillRect/>
          </a:stretch>
        </p:blipFill>
        <p:spPr bwMode="auto">
          <a:xfrm>
            <a:off x="4499992" y="4018320"/>
            <a:ext cx="540491" cy="540491"/>
          </a:xfrm>
          <a:prstGeom prst="rect">
            <a:avLst/>
          </a:prstGeom>
          <a:noFill/>
          <a:extLst>
            <a:ext uri="{909E8E84-426E-40DD-AFC4-6F175D3DCCD1}">
              <a14:hiddenFill xmlns:a14="http://schemas.microsoft.com/office/drawing/2010/main">
                <a:solidFill>
                  <a:srgbClr val="FFFFFF"/>
                </a:solidFill>
              </a14:hiddenFill>
            </a:ext>
          </a:extLst>
        </p:spPr>
      </p:pic>
      <p:sp>
        <p:nvSpPr>
          <p:cNvPr id="32" name="ZoneTexte 31">
            <a:extLst>
              <a:ext uri="{FF2B5EF4-FFF2-40B4-BE49-F238E27FC236}">
                <a16:creationId xmlns:a16="http://schemas.microsoft.com/office/drawing/2014/main" id="{455DE15B-E8DC-523C-BE86-5AB9CBEEF740}"/>
              </a:ext>
              <a:ext uri="{C183D7F6-B498-43B3-948B-1728B52AA6E4}">
                <adec:decorative xmlns:adec="http://schemas.microsoft.com/office/drawing/2017/decorative" val="1"/>
              </a:ext>
            </a:extLst>
          </p:cNvPr>
          <p:cNvSpPr txBox="1"/>
          <p:nvPr/>
        </p:nvSpPr>
        <p:spPr>
          <a:xfrm>
            <a:off x="4387633" y="4559573"/>
            <a:ext cx="808639" cy="215444"/>
          </a:xfrm>
          <a:prstGeom prst="rect">
            <a:avLst/>
          </a:prstGeom>
          <a:solidFill>
            <a:srgbClr val="FFB4E6"/>
          </a:solidFill>
          <a:ln>
            <a:noFill/>
          </a:ln>
        </p:spPr>
        <p:txBody>
          <a:bodyPr wrap="square" lIns="0" tIns="0" rIns="0" bIns="0" rtlCol="0">
            <a:spAutoFit/>
          </a:bodyPr>
          <a:lstStyle>
            <a:defPPr>
              <a:defRPr lang="en-US"/>
            </a:defPPr>
            <a:lvl1pPr algn="ctr">
              <a:defRPr sz="1400"/>
            </a:lvl1pPr>
          </a:lstStyle>
          <a:p>
            <a:r>
              <a:rPr lang="fr-FR" dirty="0" err="1"/>
              <a:t>Talkback</a:t>
            </a:r>
            <a:endParaRPr lang="fr-FR" dirty="0"/>
          </a:p>
        </p:txBody>
      </p:sp>
      <p:pic>
        <p:nvPicPr>
          <p:cNvPr id="33" name="Picture 23" descr="Plage Braille">
            <a:extLst>
              <a:ext uri="{FF2B5EF4-FFF2-40B4-BE49-F238E27FC236}">
                <a16:creationId xmlns:a16="http://schemas.microsoft.com/office/drawing/2014/main" id="{D62088B0-EE2A-BE9D-4337-2B8DFB51270C}"/>
              </a:ext>
              <a:ext uri="{C183D7F6-B498-43B3-948B-1728B52AA6E4}">
                <adec:decorative xmlns:adec="http://schemas.microsoft.com/office/drawing/2017/decorative" val="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80533" y="4091882"/>
            <a:ext cx="1614031" cy="400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ZoneTexte 38">
            <a:extLst>
              <a:ext uri="{FF2B5EF4-FFF2-40B4-BE49-F238E27FC236}">
                <a16:creationId xmlns:a16="http://schemas.microsoft.com/office/drawing/2014/main" id="{F5E42077-D932-DA4E-71F2-C86080A4BAB9}"/>
              </a:ext>
              <a:ext uri="{C183D7F6-B498-43B3-948B-1728B52AA6E4}">
                <adec:decorative xmlns:adec="http://schemas.microsoft.com/office/drawing/2017/decorative" val="1"/>
              </a:ext>
            </a:extLst>
          </p:cNvPr>
          <p:cNvSpPr txBox="1"/>
          <p:nvPr/>
        </p:nvSpPr>
        <p:spPr>
          <a:xfrm>
            <a:off x="5380533" y="4561931"/>
            <a:ext cx="1174772" cy="215444"/>
          </a:xfrm>
          <a:prstGeom prst="rect">
            <a:avLst/>
          </a:prstGeom>
          <a:solidFill>
            <a:srgbClr val="FFB4E6"/>
          </a:solidFill>
          <a:ln>
            <a:noFill/>
          </a:ln>
        </p:spPr>
        <p:txBody>
          <a:bodyPr wrap="square" lIns="0" tIns="0" rIns="0" bIns="0" rtlCol="0">
            <a:spAutoFit/>
          </a:bodyPr>
          <a:lstStyle>
            <a:defPPr>
              <a:defRPr lang="en-US"/>
            </a:defPPr>
            <a:lvl1pPr algn="ctr">
              <a:defRPr sz="1400"/>
            </a:lvl1pPr>
          </a:lstStyle>
          <a:p>
            <a:r>
              <a:rPr lang="fr-FR" dirty="0"/>
              <a:t>Plage Braille</a:t>
            </a:r>
          </a:p>
        </p:txBody>
      </p:sp>
    </p:spTree>
    <p:extLst>
      <p:ext uri="{BB962C8B-B14F-4D97-AF65-F5344CB8AC3E}">
        <p14:creationId xmlns:p14="http://schemas.microsoft.com/office/powerpoint/2010/main" val="264635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0" grpId="0" animBg="1"/>
      <p:bldP spid="36" grpId="0" animBg="1"/>
      <p:bldP spid="23" grpId="0" animBg="1"/>
      <p:bldP spid="37" grpId="0" animBg="1"/>
      <p:bldP spid="25" grpId="0" animBg="1"/>
      <p:bldP spid="38" grpId="0" animBg="1"/>
      <p:bldP spid="30" grpId="0" animBg="1"/>
      <p:bldP spid="32" grpId="0" animBg="1"/>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915C1B-35CB-82FA-0E89-EC73BDD4D7F2}"/>
              </a:ext>
            </a:extLst>
          </p:cNvPr>
          <p:cNvSpPr>
            <a:spLocks noGrp="1"/>
          </p:cNvSpPr>
          <p:nvPr>
            <p:ph type="title"/>
          </p:nvPr>
        </p:nvSpPr>
        <p:spPr>
          <a:xfrm>
            <a:off x="468313" y="268286"/>
            <a:ext cx="2374899" cy="507809"/>
          </a:xfrm>
          <a:solidFill>
            <a:schemeClr val="accent3">
              <a:lumMod val="60000"/>
              <a:lumOff val="40000"/>
            </a:schemeClr>
          </a:solidFill>
        </p:spPr>
        <p:txBody>
          <a:bodyPr/>
          <a:lstStyle/>
          <a:p>
            <a:pPr marL="108000"/>
            <a:r>
              <a:rPr lang="fr-FR" sz="1800" dirty="0"/>
              <a:t>Déficience cognitive</a:t>
            </a:r>
            <a:br>
              <a:rPr lang="fr-FR" dirty="0"/>
            </a:br>
            <a:r>
              <a:rPr lang="fr-FR" sz="1400" dirty="0"/>
              <a:t>Dyslexie avec TDA/H</a:t>
            </a:r>
            <a:endParaRPr lang="fr-FR" dirty="0"/>
          </a:p>
        </p:txBody>
      </p:sp>
      <p:grpSp>
        <p:nvGrpSpPr>
          <p:cNvPr id="23" name="Groupe 22">
            <a:extLst>
              <a:ext uri="{FF2B5EF4-FFF2-40B4-BE49-F238E27FC236}">
                <a16:creationId xmlns:a16="http://schemas.microsoft.com/office/drawing/2014/main" id="{48C77BFD-2477-8A16-7731-0EFA1D6A4A8C}"/>
              </a:ext>
              <a:ext uri="{C183D7F6-B498-43B3-948B-1728B52AA6E4}">
                <adec:decorative xmlns:adec="http://schemas.microsoft.com/office/drawing/2017/decorative" val="1"/>
              </a:ext>
            </a:extLst>
          </p:cNvPr>
          <p:cNvGrpSpPr>
            <a:grpSpLocks noChangeAspect="1"/>
          </p:cNvGrpSpPr>
          <p:nvPr/>
        </p:nvGrpSpPr>
        <p:grpSpPr>
          <a:xfrm>
            <a:off x="2987824" y="290797"/>
            <a:ext cx="423732" cy="423732"/>
            <a:chOff x="3065638" y="3533788"/>
            <a:chExt cx="1017379" cy="1017379"/>
          </a:xfrm>
        </p:grpSpPr>
        <p:sp>
          <p:nvSpPr>
            <p:cNvPr id="24" name="Forme libre 17">
              <a:extLst>
                <a:ext uri="{FF2B5EF4-FFF2-40B4-BE49-F238E27FC236}">
                  <a16:creationId xmlns:a16="http://schemas.microsoft.com/office/drawing/2014/main" id="{3324C947-31F5-46ED-4231-D08665BD01C5}"/>
                </a:ext>
              </a:extLst>
            </p:cNvPr>
            <p:cNvSpPr/>
            <p:nvPr/>
          </p:nvSpPr>
          <p:spPr>
            <a:xfrm>
              <a:off x="3065638" y="3533788"/>
              <a:ext cx="1017379" cy="1017379"/>
            </a:xfrm>
            <a:custGeom>
              <a:avLst/>
              <a:gdLst>
                <a:gd name="connsiteX0" fmla="*/ 0 w 1017379"/>
                <a:gd name="connsiteY0" fmla="*/ 508690 h 1017379"/>
                <a:gd name="connsiteX1" fmla="*/ 508690 w 1017379"/>
                <a:gd name="connsiteY1" fmla="*/ 0 h 1017379"/>
                <a:gd name="connsiteX2" fmla="*/ 1017380 w 1017379"/>
                <a:gd name="connsiteY2" fmla="*/ 508690 h 1017379"/>
                <a:gd name="connsiteX3" fmla="*/ 508690 w 1017379"/>
                <a:gd name="connsiteY3" fmla="*/ 1017380 h 1017379"/>
                <a:gd name="connsiteX4" fmla="*/ 0 w 1017379"/>
                <a:gd name="connsiteY4" fmla="*/ 508690 h 1017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379" h="1017379">
                  <a:moveTo>
                    <a:pt x="0" y="508690"/>
                  </a:moveTo>
                  <a:cubicBezTo>
                    <a:pt x="0" y="227748"/>
                    <a:pt x="227748" y="0"/>
                    <a:pt x="508690" y="0"/>
                  </a:cubicBezTo>
                  <a:cubicBezTo>
                    <a:pt x="789632" y="0"/>
                    <a:pt x="1017380" y="227748"/>
                    <a:pt x="1017380" y="508690"/>
                  </a:cubicBezTo>
                  <a:cubicBezTo>
                    <a:pt x="1017380" y="789632"/>
                    <a:pt x="789632" y="1017380"/>
                    <a:pt x="508690" y="1017380"/>
                  </a:cubicBezTo>
                  <a:cubicBezTo>
                    <a:pt x="227748" y="1017380"/>
                    <a:pt x="0" y="789632"/>
                    <a:pt x="0" y="50869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1062" tIns="201062" rIns="201062" bIns="201062" numCol="1" spcCol="1270" anchor="ctr" anchorCtr="0">
              <a:noAutofit/>
            </a:bodyPr>
            <a:lstStyle/>
            <a:p>
              <a:pPr marL="0" marR="0" lvl="0" indent="0" algn="ctr" defTabSz="182245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a:ln>
                    <a:noFill/>
                  </a:ln>
                  <a:solidFill>
                    <a:srgbClr val="FFFFFF"/>
                  </a:solidFill>
                  <a:effectLst/>
                  <a:uLnTx/>
                  <a:uFillTx/>
                  <a:latin typeface="Helvetica 75 Bold"/>
                  <a:ea typeface="+mn-ea"/>
                  <a:cs typeface="+mn-cs"/>
                </a:rPr>
                <a:t>   </a:t>
              </a:r>
            </a:p>
          </p:txBody>
        </p:sp>
        <p:pic>
          <p:nvPicPr>
            <p:cNvPr id="25" name="Image 24">
              <a:extLst>
                <a:ext uri="{FF2B5EF4-FFF2-40B4-BE49-F238E27FC236}">
                  <a16:creationId xmlns:a16="http://schemas.microsoft.com/office/drawing/2014/main" id="{B0C55F5F-074E-FF1F-C9C4-076C22B8B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8552" y="3656702"/>
              <a:ext cx="771550" cy="771550"/>
            </a:xfrm>
            <a:prstGeom prst="rect">
              <a:avLst/>
            </a:prstGeom>
          </p:spPr>
        </p:pic>
      </p:grpSp>
      <p:sp>
        <p:nvSpPr>
          <p:cNvPr id="22" name="ZoneTexte 21">
            <a:extLst>
              <a:ext uri="{FF2B5EF4-FFF2-40B4-BE49-F238E27FC236}">
                <a16:creationId xmlns:a16="http://schemas.microsoft.com/office/drawing/2014/main" id="{13FB7CE1-68AD-C83C-064B-0FAAA336CBF4}"/>
              </a:ext>
            </a:extLst>
          </p:cNvPr>
          <p:cNvSpPr txBox="1"/>
          <p:nvPr/>
        </p:nvSpPr>
        <p:spPr>
          <a:xfrm>
            <a:off x="3635896" y="341990"/>
            <a:ext cx="1269578" cy="369332"/>
          </a:xfrm>
          <a:prstGeom prst="rect">
            <a:avLst/>
          </a:prstGeom>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000000"/>
                </a:solidFill>
                <a:effectLst/>
                <a:uLnTx/>
                <a:uFillTx/>
                <a:latin typeface="Helvetica 55 Roman" panose="020B0604020202020204" pitchFamily="34" charset="0"/>
              </a:rPr>
              <a:t>50 M dyslexiques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srgbClr val="000000"/>
                </a:solidFill>
                <a:latin typeface="Helvetica 55 Roman" panose="020B0604020202020204" pitchFamily="34" charset="0"/>
              </a:rPr>
              <a:t>4,2 M épileptiques</a:t>
            </a:r>
            <a:endParaRPr kumimoji="0" lang="fr-FR" b="1" i="0" u="none" strike="noStrike" kern="1200" cap="none" spc="0" normalizeH="0" baseline="0" noProof="0" dirty="0">
              <a:ln>
                <a:noFill/>
              </a:ln>
              <a:solidFill>
                <a:srgbClr val="000000"/>
              </a:solidFill>
              <a:effectLst/>
              <a:uLnTx/>
              <a:uFillTx/>
              <a:latin typeface="Helvetica 55 Roman" panose="020B0604020202020204" pitchFamily="34" charset="0"/>
            </a:endParaRPr>
          </a:p>
        </p:txBody>
      </p:sp>
      <p:sp>
        <p:nvSpPr>
          <p:cNvPr id="7" name="Espace réservé du texte 6">
            <a:extLst>
              <a:ext uri="{FF2B5EF4-FFF2-40B4-BE49-F238E27FC236}">
                <a16:creationId xmlns:a16="http://schemas.microsoft.com/office/drawing/2014/main" id="{77E5B037-25CE-EF75-43CF-683C69936097}"/>
              </a:ext>
            </a:extLst>
          </p:cNvPr>
          <p:cNvSpPr>
            <a:spLocks noGrp="1"/>
          </p:cNvSpPr>
          <p:nvPr>
            <p:ph type="body" sz="quarter" idx="14"/>
          </p:nvPr>
        </p:nvSpPr>
        <p:spPr>
          <a:xfrm>
            <a:off x="468313" y="777073"/>
            <a:ext cx="5905250" cy="354923"/>
          </a:xfrm>
        </p:spPr>
        <p:txBody>
          <a:bodyPr anchor="ctr"/>
          <a:lstStyle/>
          <a:p>
            <a:pPr marL="180000"/>
            <a:r>
              <a:rPr lang="fr-FR" sz="1600" dirty="0"/>
              <a:t>Situations de handicap numérique</a:t>
            </a:r>
          </a:p>
        </p:txBody>
      </p:sp>
      <p:sp>
        <p:nvSpPr>
          <p:cNvPr id="9" name="Espace réservé du texte 8">
            <a:extLst>
              <a:ext uri="{FF2B5EF4-FFF2-40B4-BE49-F238E27FC236}">
                <a16:creationId xmlns:a16="http://schemas.microsoft.com/office/drawing/2014/main" id="{678C0F28-2A76-A8DC-52F7-7284DE30FC72}"/>
              </a:ext>
            </a:extLst>
          </p:cNvPr>
          <p:cNvSpPr>
            <a:spLocks noGrp="1"/>
          </p:cNvSpPr>
          <p:nvPr>
            <p:ph type="body" sz="quarter" idx="16"/>
          </p:nvPr>
        </p:nvSpPr>
        <p:spPr>
          <a:xfrm>
            <a:off x="468313" y="1134237"/>
            <a:ext cx="5905251" cy="2585096"/>
          </a:xfrm>
        </p:spPr>
        <p:txBody>
          <a:bodyPr numCol="2"/>
          <a:lstStyle/>
          <a:p>
            <a:r>
              <a:rPr lang="fr-FR" sz="1200" b="1" dirty="0">
                <a:latin typeface="Helvetica 75 Bold" panose="02000803050000020004" pitchFamily="2" charset="0"/>
              </a:rPr>
              <a:t>Mise en page ardue</a:t>
            </a:r>
          </a:p>
          <a:p>
            <a:r>
              <a:rPr lang="fr-FR" dirty="0"/>
              <a:t>La lecture d’un document écrit en caractères de petite taille, avec des lignes serrées, non structuré en paragraphes, est très difficile. C’est encore pire, si le texte est justifié, centré ou aligné à droite.</a:t>
            </a:r>
          </a:p>
          <a:p>
            <a:endParaRPr lang="fr-FR" sz="1200" b="1" dirty="0">
              <a:latin typeface="Helvetica 75 Bold" panose="02000803050000020004" pitchFamily="2" charset="0"/>
            </a:endParaRPr>
          </a:p>
          <a:p>
            <a:r>
              <a:rPr lang="fr-FR" sz="1200" b="1" dirty="0">
                <a:latin typeface="Helvetica 75 Bold" panose="02000803050000020004" pitchFamily="2" charset="0"/>
              </a:rPr>
              <a:t>Lisibilité insuffisante</a:t>
            </a:r>
          </a:p>
          <a:p>
            <a:r>
              <a:rPr lang="fr-FR" dirty="0"/>
              <a:t>Les fonds blancs sont éblouissants. C’est pourquoi, il faut réduire systématiquement la luminosité des écrans. Mais ce qui gêne le plus ce sont les fonds texturés. Un texte sur une image est carrément illisible.</a:t>
            </a:r>
          </a:p>
          <a:p>
            <a:endParaRPr lang="fr-FR" sz="1200" b="1" dirty="0">
              <a:latin typeface="Helvetica 75 Bold" panose="02000803050000020004" pitchFamily="2" charset="0"/>
            </a:endParaRPr>
          </a:p>
          <a:p>
            <a:endParaRPr lang="fr-FR" sz="1200" b="1" dirty="0">
              <a:latin typeface="Helvetica 75 Bold" panose="02000803050000020004" pitchFamily="2" charset="0"/>
            </a:endParaRPr>
          </a:p>
          <a:p>
            <a:r>
              <a:rPr lang="fr-FR" sz="1200" b="1" dirty="0">
                <a:latin typeface="Helvetica 75 Bold" panose="02000803050000020004" pitchFamily="2" charset="0"/>
              </a:rPr>
              <a:t>Sites web inaccessibles</a:t>
            </a:r>
          </a:p>
          <a:p>
            <a:r>
              <a:rPr lang="fr-FR" dirty="0"/>
              <a:t>Sur le web Orange Confort + peut être utilisé pour espacer les lignes et les mots. Malheureusement sur les sites qui ne respectent pas les recommandations d’accessibilité, l’outil ne peut pas fonctionner.</a:t>
            </a:r>
            <a:endParaRPr lang="fr-FR" sz="1200" b="1" dirty="0">
              <a:latin typeface="Helvetica 75 Bold" panose="02000803050000020004" pitchFamily="2" charset="0"/>
            </a:endParaRPr>
          </a:p>
          <a:p>
            <a:endParaRPr lang="fr-FR" sz="1200" b="1" dirty="0">
              <a:latin typeface="Helvetica 75 Bold" panose="02000803050000020004" pitchFamily="2" charset="0"/>
            </a:endParaRPr>
          </a:p>
          <a:p>
            <a:r>
              <a:rPr lang="fr-FR" sz="1200" b="1" dirty="0">
                <a:latin typeface="Helvetica 75 Bold" panose="02000803050000020004" pitchFamily="2" charset="0"/>
              </a:rPr>
              <a:t>Surcharge cognitive</a:t>
            </a:r>
          </a:p>
          <a:p>
            <a:r>
              <a:rPr lang="fr-FR" dirty="0"/>
              <a:t>Facilement distrait(e)s, il est difficile de rester longtemps sur les sites comportant beaucoup d’animations qui perturbent l’accès direct à l’information.</a:t>
            </a:r>
          </a:p>
          <a:p>
            <a:endParaRPr lang="fr-FR" dirty="0"/>
          </a:p>
        </p:txBody>
      </p:sp>
      <p:sp>
        <p:nvSpPr>
          <p:cNvPr id="3" name="Espace réservé du texte 2">
            <a:extLst>
              <a:ext uri="{FF2B5EF4-FFF2-40B4-BE49-F238E27FC236}">
                <a16:creationId xmlns:a16="http://schemas.microsoft.com/office/drawing/2014/main" id="{C75C3809-F9AC-A1B6-7232-6CBB67B6B0EF}"/>
              </a:ext>
            </a:extLst>
          </p:cNvPr>
          <p:cNvSpPr>
            <a:spLocks noGrp="1"/>
          </p:cNvSpPr>
          <p:nvPr>
            <p:ph type="body" sz="quarter" idx="10"/>
          </p:nvPr>
        </p:nvSpPr>
        <p:spPr>
          <a:xfrm>
            <a:off x="6660232" y="268287"/>
            <a:ext cx="2088231" cy="2591495"/>
          </a:xfrm>
          <a:solidFill>
            <a:schemeClr val="tx1">
              <a:lumMod val="85000"/>
              <a:lumOff val="15000"/>
            </a:schemeClr>
          </a:solidFill>
        </p:spPr>
        <p:txBody>
          <a:bodyPr/>
          <a:lstStyle/>
          <a:p>
            <a:pPr marL="8550">
              <a:spcBef>
                <a:spcPts val="300"/>
              </a:spcBef>
              <a:spcAft>
                <a:spcPts val="600"/>
              </a:spcAft>
              <a:buClr>
                <a:schemeClr val="bg2"/>
              </a:buClr>
              <a:buSzPct val="100000"/>
            </a:pPr>
            <a:r>
              <a:rPr lang="fr-FR" b="1" dirty="0">
                <a:latin typeface="Helvetica 65 Medium" panose="02000603020000020004" pitchFamily="2" charset="0"/>
              </a:rPr>
              <a:t>Équipement</a:t>
            </a:r>
          </a:p>
          <a:p>
            <a:pPr marL="237150" indent="-228600" algn="l">
              <a:spcBef>
                <a:spcPts val="300"/>
              </a:spcBef>
              <a:buClr>
                <a:schemeClr val="bg2"/>
              </a:buClr>
              <a:buSzPct val="100000"/>
              <a:buFont typeface="Wingdings" panose="05000000000000000000" pitchFamily="2" charset="2"/>
              <a:buChar char="§"/>
            </a:pPr>
            <a:r>
              <a:rPr lang="fr-FR" sz="1200" b="1" dirty="0">
                <a:latin typeface="Helvetica 65 Medium" panose="02000603020000020004" pitchFamily="2" charset="0"/>
              </a:rPr>
              <a:t>Ordinateur : </a:t>
            </a:r>
            <a:r>
              <a:rPr lang="fr-FR" sz="1100" dirty="0">
                <a:latin typeface="Helvetica 75" panose="020B0804020202020204"/>
              </a:rPr>
              <a:t>Ordinateur portable avec assistant vocal intégré, logiciel de correction orthographique et Orange Confort +</a:t>
            </a:r>
          </a:p>
          <a:p>
            <a:pPr marL="237150" indent="-228600" algn="l">
              <a:spcBef>
                <a:spcPts val="300"/>
              </a:spcBef>
              <a:buClr>
                <a:schemeClr val="bg2"/>
              </a:buClr>
              <a:buSzPct val="100000"/>
              <a:buFont typeface="Wingdings" panose="05000000000000000000" pitchFamily="2" charset="2"/>
              <a:buChar char="§"/>
            </a:pPr>
            <a:r>
              <a:rPr lang="fr-FR" sz="1200" b="1" dirty="0">
                <a:latin typeface="Helvetica 75 Bold" panose="02000803050000020004" pitchFamily="2" charset="0"/>
              </a:rPr>
              <a:t>Téléphone mobile : </a:t>
            </a:r>
            <a:r>
              <a:rPr lang="fr-FR" sz="1100" dirty="0">
                <a:latin typeface="Helvetica 75" panose="020B0804020202020204"/>
              </a:rPr>
              <a:t>Smartphone avec dictée vocale pour envoyer des messages</a:t>
            </a:r>
          </a:p>
          <a:p>
            <a:pPr marL="237150" indent="-228600" algn="l">
              <a:spcBef>
                <a:spcPts val="300"/>
              </a:spcBef>
              <a:buClr>
                <a:schemeClr val="bg2"/>
              </a:buClr>
              <a:buSzPct val="100000"/>
              <a:buFont typeface="Wingdings" panose="05000000000000000000" pitchFamily="2" charset="2"/>
              <a:buChar char="§"/>
            </a:pPr>
            <a:r>
              <a:rPr lang="fr-FR" sz="1200" b="1" dirty="0">
                <a:latin typeface="Helvetica 75 Bold" panose="02000803050000020004" pitchFamily="2" charset="0"/>
              </a:rPr>
              <a:t>Autre(s) : </a:t>
            </a:r>
            <a:r>
              <a:rPr lang="fr-FR" sz="1100" dirty="0">
                <a:latin typeface="Helvetica 75" panose="020B0804020202020204"/>
              </a:rPr>
              <a:t>liseuse avec synthèse vocale intégrée</a:t>
            </a:r>
            <a:endParaRPr lang="fr-FR" dirty="0">
              <a:latin typeface="Helvetica 75" panose="020B0804020202020204"/>
            </a:endParaRPr>
          </a:p>
          <a:p>
            <a:pPr marL="171450" indent="-171450" algn="l">
              <a:buFont typeface="Arial" panose="020B0604020202020204" pitchFamily="34" charset="0"/>
              <a:buChar char="•"/>
            </a:pPr>
            <a:endParaRPr lang="fr-FR" sz="1100" dirty="0">
              <a:latin typeface="Helvetica 65 Medium" panose="02000603020000020004" pitchFamily="2" charset="0"/>
            </a:endParaRPr>
          </a:p>
        </p:txBody>
      </p:sp>
      <p:sp>
        <p:nvSpPr>
          <p:cNvPr id="38" name="ZoneTexte 37">
            <a:extLst>
              <a:ext uri="{FF2B5EF4-FFF2-40B4-BE49-F238E27FC236}">
                <a16:creationId xmlns:a16="http://schemas.microsoft.com/office/drawing/2014/main" id="{1B9DC6EB-F228-F8D9-4EF6-9CEEEE2E1744}"/>
              </a:ext>
              <a:ext uri="{C183D7F6-B498-43B3-948B-1728B52AA6E4}">
                <adec:decorative xmlns:adec="http://schemas.microsoft.com/office/drawing/2017/decorative" val="0"/>
              </a:ext>
            </a:extLst>
          </p:cNvPr>
          <p:cNvSpPr txBox="1"/>
          <p:nvPr/>
        </p:nvSpPr>
        <p:spPr>
          <a:xfrm>
            <a:off x="2274056" y="3802876"/>
            <a:ext cx="4104456" cy="215444"/>
          </a:xfrm>
          <a:prstGeom prst="rect">
            <a:avLst/>
          </a:prstGeom>
          <a:solidFill>
            <a:schemeClr val="accent3">
              <a:lumMod val="60000"/>
              <a:lumOff val="40000"/>
            </a:schemeClr>
          </a:solidFill>
        </p:spPr>
        <p:txBody>
          <a:bodyPr vert="horz" lIns="0" tIns="0" rIns="0" bIns="0" rtlCol="0" anchor="t" anchorCtr="0">
            <a:noAutofit/>
          </a:bodyPr>
          <a:lstStyle>
            <a:defPPr>
              <a:defRPr lang="en-US"/>
            </a:defPPr>
            <a:lvl1pPr marL="108000" indent="0">
              <a:lnSpc>
                <a:spcPct val="90000"/>
              </a:lnSpc>
              <a:spcBef>
                <a:spcPct val="0"/>
              </a:spcBef>
              <a:buNone/>
              <a:defRPr sz="1400" spc="-20" baseline="0">
                <a:latin typeface="Helvetica 75 Bold" panose="020B0804020202020204" pitchFamily="34" charset="0"/>
                <a:ea typeface="+mj-ea"/>
                <a:cs typeface="+mj-cs"/>
              </a:defRPr>
            </a:lvl1pPr>
          </a:lstStyle>
          <a:p>
            <a:pPr algn="ctr"/>
            <a:r>
              <a:rPr lang="fr-FR" dirty="0"/>
              <a:t>Outils d’assistance fréquemment utilisés</a:t>
            </a:r>
          </a:p>
        </p:txBody>
      </p:sp>
      <p:grpSp>
        <p:nvGrpSpPr>
          <p:cNvPr id="26" name="object 3" descr="OpenDyslexic est une police d'écriture open source destinée à faciliter la lecture pour les personnes dyslexiques">
            <a:extLst>
              <a:ext uri="{FF2B5EF4-FFF2-40B4-BE49-F238E27FC236}">
                <a16:creationId xmlns:a16="http://schemas.microsoft.com/office/drawing/2014/main" id="{E1FA0B8A-2058-A1AF-061D-292838CE6490}"/>
              </a:ext>
              <a:ext uri="{C183D7F6-B498-43B3-948B-1728B52AA6E4}">
                <adec:decorative xmlns:adec="http://schemas.microsoft.com/office/drawing/2017/decorative" val="0"/>
              </a:ext>
            </a:extLst>
          </p:cNvPr>
          <p:cNvGrpSpPr/>
          <p:nvPr/>
        </p:nvGrpSpPr>
        <p:grpSpPr>
          <a:xfrm>
            <a:off x="2515124" y="4137938"/>
            <a:ext cx="1208265" cy="452583"/>
            <a:chOff x="5966205" y="813562"/>
            <a:chExt cx="2602230" cy="974725"/>
          </a:xfrm>
        </p:grpSpPr>
        <p:pic>
          <p:nvPicPr>
            <p:cNvPr id="27" name="object 4">
              <a:extLst>
                <a:ext uri="{FF2B5EF4-FFF2-40B4-BE49-F238E27FC236}">
                  <a16:creationId xmlns:a16="http://schemas.microsoft.com/office/drawing/2014/main" id="{70E979D0-81ED-82D2-7901-59BCBE3F1245}"/>
                </a:ext>
              </a:extLst>
            </p:cNvPr>
            <p:cNvPicPr/>
            <p:nvPr/>
          </p:nvPicPr>
          <p:blipFill>
            <a:blip r:embed="rId4" cstate="print"/>
            <a:stretch>
              <a:fillRect/>
            </a:stretch>
          </p:blipFill>
          <p:spPr>
            <a:xfrm>
              <a:off x="5971031" y="818388"/>
              <a:ext cx="2592323" cy="964691"/>
            </a:xfrm>
            <a:prstGeom prst="rect">
              <a:avLst/>
            </a:prstGeom>
          </p:spPr>
        </p:pic>
        <p:sp>
          <p:nvSpPr>
            <p:cNvPr id="28" name="object 5">
              <a:extLst>
                <a:ext uri="{FF2B5EF4-FFF2-40B4-BE49-F238E27FC236}">
                  <a16:creationId xmlns:a16="http://schemas.microsoft.com/office/drawing/2014/main" id="{4D613E4E-D692-3D5B-5524-E01720530977}"/>
                </a:ext>
              </a:extLst>
            </p:cNvPr>
            <p:cNvSpPr/>
            <p:nvPr/>
          </p:nvSpPr>
          <p:spPr>
            <a:xfrm>
              <a:off x="5966205" y="813562"/>
              <a:ext cx="2602230" cy="974725"/>
            </a:xfrm>
            <a:custGeom>
              <a:avLst/>
              <a:gdLst/>
              <a:ahLst/>
              <a:cxnLst/>
              <a:rect l="l" t="t" r="r" b="b"/>
              <a:pathLst>
                <a:path w="2602229" h="974725">
                  <a:moveTo>
                    <a:pt x="0" y="974216"/>
                  </a:moveTo>
                  <a:lnTo>
                    <a:pt x="2601849" y="974216"/>
                  </a:lnTo>
                  <a:lnTo>
                    <a:pt x="2601849" y="0"/>
                  </a:lnTo>
                  <a:lnTo>
                    <a:pt x="0" y="0"/>
                  </a:lnTo>
                  <a:lnTo>
                    <a:pt x="0" y="974216"/>
                  </a:lnTo>
                  <a:close/>
                </a:path>
              </a:pathLst>
            </a:custGeom>
            <a:ln w="9525">
              <a:solidFill>
                <a:srgbClr val="000000"/>
              </a:solidFill>
            </a:ln>
          </p:spPr>
          <p:txBody>
            <a:bodyPr wrap="square" lIns="0" tIns="0" rIns="0" bIns="0" rtlCol="0"/>
            <a:lstStyle/>
            <a:p>
              <a:endParaRPr/>
            </a:p>
          </p:txBody>
        </p:sp>
      </p:grpSp>
      <p:pic>
        <p:nvPicPr>
          <p:cNvPr id="29" name="Image 28" descr="Dragon NaturallySpeaking est un logiciel de reconnaissance vocale">
            <a:extLst>
              <a:ext uri="{FF2B5EF4-FFF2-40B4-BE49-F238E27FC236}">
                <a16:creationId xmlns:a16="http://schemas.microsoft.com/office/drawing/2014/main" id="{D6F85340-FB06-CDFE-3EBA-C8D82DA07D6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72970" y="4030900"/>
            <a:ext cx="693512" cy="631096"/>
          </a:xfrm>
          <a:prstGeom prst="rect">
            <a:avLst/>
          </a:prstGeom>
        </p:spPr>
      </p:pic>
      <p:sp>
        <p:nvSpPr>
          <p:cNvPr id="32" name="ZoneTexte 31">
            <a:extLst>
              <a:ext uri="{FF2B5EF4-FFF2-40B4-BE49-F238E27FC236}">
                <a16:creationId xmlns:a16="http://schemas.microsoft.com/office/drawing/2014/main" id="{2ECEB06E-4EBA-36EA-6AAA-A360B5591CEE}"/>
              </a:ext>
              <a:ext uri="{C183D7F6-B498-43B3-948B-1728B52AA6E4}">
                <adec:decorative xmlns:adec="http://schemas.microsoft.com/office/drawing/2017/decorative" val="1"/>
              </a:ext>
            </a:extLst>
          </p:cNvPr>
          <p:cNvSpPr txBox="1"/>
          <p:nvPr/>
        </p:nvSpPr>
        <p:spPr>
          <a:xfrm>
            <a:off x="4246777" y="4717806"/>
            <a:ext cx="2145899" cy="215444"/>
          </a:xfrm>
          <a:prstGeom prst="rect">
            <a:avLst/>
          </a:prstGeom>
          <a:solidFill>
            <a:schemeClr val="accent3">
              <a:lumMod val="60000"/>
              <a:lumOff val="40000"/>
            </a:schemeClr>
          </a:solidFill>
        </p:spPr>
        <p:txBody>
          <a:bodyPr vert="horz" lIns="0" tIns="0" rIns="0" bIns="0" rtlCol="0" anchor="t" anchorCtr="0">
            <a:noAutofit/>
          </a:bodyPr>
          <a:lstStyle>
            <a:defPPr>
              <a:defRPr lang="en-US"/>
            </a:defPPr>
            <a:lvl1pPr marL="108000" indent="0">
              <a:lnSpc>
                <a:spcPct val="90000"/>
              </a:lnSpc>
              <a:spcBef>
                <a:spcPct val="0"/>
              </a:spcBef>
              <a:buNone/>
              <a:defRPr sz="1400" spc="-20" baseline="0">
                <a:latin typeface="Helvetica 75 Bold" panose="020B0804020202020204" pitchFamily="34" charset="0"/>
                <a:ea typeface="+mj-ea"/>
                <a:cs typeface="+mj-cs"/>
              </a:defRPr>
            </a:lvl1pPr>
          </a:lstStyle>
          <a:p>
            <a:r>
              <a:rPr lang="fr-FR" dirty="0"/>
              <a:t>Reconnaissance vocale</a:t>
            </a:r>
          </a:p>
        </p:txBody>
      </p:sp>
      <p:sp>
        <p:nvSpPr>
          <p:cNvPr id="33" name="ZoneTexte 32">
            <a:extLst>
              <a:ext uri="{FF2B5EF4-FFF2-40B4-BE49-F238E27FC236}">
                <a16:creationId xmlns:a16="http://schemas.microsoft.com/office/drawing/2014/main" id="{6D2F7FFF-CE29-FAC0-7CC4-D2425EF31FE6}"/>
              </a:ext>
              <a:ext uri="{C183D7F6-B498-43B3-948B-1728B52AA6E4}">
                <adec:decorative xmlns:adec="http://schemas.microsoft.com/office/drawing/2017/decorative" val="1"/>
              </a:ext>
            </a:extLst>
          </p:cNvPr>
          <p:cNvSpPr txBox="1"/>
          <p:nvPr/>
        </p:nvSpPr>
        <p:spPr>
          <a:xfrm>
            <a:off x="2050014" y="4719197"/>
            <a:ext cx="2145899" cy="215444"/>
          </a:xfrm>
          <a:prstGeom prst="rect">
            <a:avLst/>
          </a:prstGeom>
          <a:solidFill>
            <a:schemeClr val="accent3">
              <a:lumMod val="60000"/>
              <a:lumOff val="40000"/>
            </a:schemeClr>
          </a:solidFill>
        </p:spPr>
        <p:txBody>
          <a:bodyPr vert="horz" lIns="0" tIns="0" rIns="0" bIns="0" rtlCol="0" anchor="t" anchorCtr="0">
            <a:noAutofit/>
          </a:bodyPr>
          <a:lstStyle>
            <a:defPPr>
              <a:defRPr lang="en-US"/>
            </a:defPPr>
            <a:lvl1pPr marL="108000" indent="0">
              <a:lnSpc>
                <a:spcPct val="90000"/>
              </a:lnSpc>
              <a:spcBef>
                <a:spcPct val="0"/>
              </a:spcBef>
              <a:buNone/>
              <a:defRPr spc="-20" baseline="0">
                <a:latin typeface="Helvetica 75 Bold" panose="020B0804020202020204" pitchFamily="34" charset="0"/>
                <a:ea typeface="+mj-ea"/>
                <a:cs typeface="+mj-cs"/>
              </a:defRPr>
            </a:lvl1pPr>
          </a:lstStyle>
          <a:p>
            <a:r>
              <a:rPr lang="fr-FR" sz="1400" dirty="0"/>
              <a:t>Police de caractères</a:t>
            </a:r>
          </a:p>
        </p:txBody>
      </p:sp>
    </p:spTree>
    <p:extLst>
      <p:ext uri="{BB962C8B-B14F-4D97-AF65-F5344CB8AC3E}">
        <p14:creationId xmlns:p14="http://schemas.microsoft.com/office/powerpoint/2010/main" val="1881786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8" grpId="0" animBg="1"/>
      <p:bldP spid="3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915C1B-35CB-82FA-0E89-EC73BDD4D7F2}"/>
              </a:ext>
            </a:extLst>
          </p:cNvPr>
          <p:cNvSpPr>
            <a:spLocks noGrp="1"/>
          </p:cNvSpPr>
          <p:nvPr>
            <p:ph type="title"/>
          </p:nvPr>
        </p:nvSpPr>
        <p:spPr>
          <a:xfrm>
            <a:off x="468311" y="268286"/>
            <a:ext cx="2374899" cy="507809"/>
          </a:xfrm>
          <a:solidFill>
            <a:schemeClr val="accent6"/>
          </a:solidFill>
        </p:spPr>
        <p:txBody>
          <a:bodyPr/>
          <a:lstStyle/>
          <a:p>
            <a:pPr marL="107997"/>
            <a:r>
              <a:rPr lang="fr-FR" sz="1800" dirty="0"/>
              <a:t>Déficience motrice</a:t>
            </a:r>
            <a:br>
              <a:rPr lang="fr-FR" dirty="0"/>
            </a:br>
            <a:r>
              <a:rPr lang="fr-FR" sz="1400" dirty="0"/>
              <a:t>TMS</a:t>
            </a:r>
            <a:endParaRPr lang="fr-FR" dirty="0"/>
          </a:p>
        </p:txBody>
      </p:sp>
      <p:grpSp>
        <p:nvGrpSpPr>
          <p:cNvPr id="16" name="Groupe 15">
            <a:extLst>
              <a:ext uri="{FF2B5EF4-FFF2-40B4-BE49-F238E27FC236}">
                <a16:creationId xmlns:a16="http://schemas.microsoft.com/office/drawing/2014/main" id="{FAA09016-6324-6540-71A4-DC537848F3EB}"/>
              </a:ext>
              <a:ext uri="{C183D7F6-B498-43B3-948B-1728B52AA6E4}">
                <adec:decorative xmlns:adec="http://schemas.microsoft.com/office/drawing/2017/decorative" val="1"/>
              </a:ext>
            </a:extLst>
          </p:cNvPr>
          <p:cNvGrpSpPr>
            <a:grpSpLocks noChangeAspect="1"/>
          </p:cNvGrpSpPr>
          <p:nvPr/>
        </p:nvGrpSpPr>
        <p:grpSpPr>
          <a:xfrm>
            <a:off x="2938948" y="270888"/>
            <a:ext cx="423732" cy="423732"/>
            <a:chOff x="4594381" y="3533788"/>
            <a:chExt cx="1017379" cy="1017379"/>
          </a:xfrm>
        </p:grpSpPr>
        <p:sp>
          <p:nvSpPr>
            <p:cNvPr id="17" name="Forme libre 5">
              <a:extLst>
                <a:ext uri="{FF2B5EF4-FFF2-40B4-BE49-F238E27FC236}">
                  <a16:creationId xmlns:a16="http://schemas.microsoft.com/office/drawing/2014/main" id="{34E4DBAE-838E-473B-1F18-14D17CBB7851}"/>
                </a:ext>
              </a:extLst>
            </p:cNvPr>
            <p:cNvSpPr/>
            <p:nvPr/>
          </p:nvSpPr>
          <p:spPr>
            <a:xfrm>
              <a:off x="4594381" y="3533788"/>
              <a:ext cx="1017379" cy="1017379"/>
            </a:xfrm>
            <a:custGeom>
              <a:avLst/>
              <a:gdLst>
                <a:gd name="connsiteX0" fmla="*/ 0 w 1017379"/>
                <a:gd name="connsiteY0" fmla="*/ 508690 h 1017379"/>
                <a:gd name="connsiteX1" fmla="*/ 508690 w 1017379"/>
                <a:gd name="connsiteY1" fmla="*/ 0 h 1017379"/>
                <a:gd name="connsiteX2" fmla="*/ 1017380 w 1017379"/>
                <a:gd name="connsiteY2" fmla="*/ 508690 h 1017379"/>
                <a:gd name="connsiteX3" fmla="*/ 508690 w 1017379"/>
                <a:gd name="connsiteY3" fmla="*/ 1017380 h 1017379"/>
                <a:gd name="connsiteX4" fmla="*/ 0 w 1017379"/>
                <a:gd name="connsiteY4" fmla="*/ 508690 h 1017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379" h="1017379">
                  <a:moveTo>
                    <a:pt x="0" y="508690"/>
                  </a:moveTo>
                  <a:cubicBezTo>
                    <a:pt x="0" y="227748"/>
                    <a:pt x="227748" y="0"/>
                    <a:pt x="508690" y="0"/>
                  </a:cubicBezTo>
                  <a:cubicBezTo>
                    <a:pt x="789632" y="0"/>
                    <a:pt x="1017380" y="227748"/>
                    <a:pt x="1017380" y="508690"/>
                  </a:cubicBezTo>
                  <a:cubicBezTo>
                    <a:pt x="1017380" y="789632"/>
                    <a:pt x="789632" y="1017380"/>
                    <a:pt x="508690" y="1017380"/>
                  </a:cubicBezTo>
                  <a:cubicBezTo>
                    <a:pt x="227748" y="1017380"/>
                    <a:pt x="0" y="789632"/>
                    <a:pt x="0" y="50869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1062" tIns="201062" rIns="201062" bIns="201062" numCol="1" spcCol="1270" anchor="ctr" anchorCtr="0">
              <a:noAutofit/>
            </a:bodyPr>
            <a:lstStyle/>
            <a:p>
              <a:pPr marL="0" marR="0" lvl="0" indent="0" algn="ctr" defTabSz="182245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a:ln>
                    <a:noFill/>
                  </a:ln>
                  <a:solidFill>
                    <a:srgbClr val="FFFFFF"/>
                  </a:solidFill>
                  <a:effectLst/>
                  <a:uLnTx/>
                  <a:uFillTx/>
                  <a:latin typeface="Helvetica 75 Bold"/>
                  <a:ea typeface="+mn-ea"/>
                  <a:cs typeface="+mn-cs"/>
                </a:rPr>
                <a:t>   </a:t>
              </a:r>
            </a:p>
          </p:txBody>
        </p:sp>
        <p:pic>
          <p:nvPicPr>
            <p:cNvPr id="18" name="Image 17" descr=" ">
              <a:extLst>
                <a:ext uri="{FF2B5EF4-FFF2-40B4-BE49-F238E27FC236}">
                  <a16:creationId xmlns:a16="http://schemas.microsoft.com/office/drawing/2014/main" id="{A1A6BA4F-ED48-36BA-4323-065E4941AD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3070" y="3615966"/>
              <a:ext cx="900000" cy="900000"/>
            </a:xfrm>
            <a:prstGeom prst="rect">
              <a:avLst/>
            </a:prstGeom>
          </p:spPr>
        </p:pic>
      </p:grpSp>
      <p:sp>
        <p:nvSpPr>
          <p:cNvPr id="15" name="ZoneTexte 14">
            <a:extLst>
              <a:ext uri="{FF2B5EF4-FFF2-40B4-BE49-F238E27FC236}">
                <a16:creationId xmlns:a16="http://schemas.microsoft.com/office/drawing/2014/main" id="{6223ED4E-3DAE-D6C5-5AE6-030F71EF0BAD}"/>
              </a:ext>
            </a:extLst>
          </p:cNvPr>
          <p:cNvSpPr txBox="1"/>
          <p:nvPr/>
        </p:nvSpPr>
        <p:spPr>
          <a:xfrm>
            <a:off x="3563888" y="400204"/>
            <a:ext cx="2870081" cy="184666"/>
          </a:xfrm>
          <a:prstGeom prst="rect">
            <a:avLst/>
          </a:prstGeom>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000000"/>
                </a:solidFill>
                <a:effectLst/>
                <a:uLnTx/>
                <a:uFillTx/>
                <a:latin typeface="Helvetica 55 Roman" panose="020B0604020202020204" pitchFamily="34" charset="0"/>
              </a:rPr>
              <a:t>2,6 M de Trouble </a:t>
            </a:r>
            <a:r>
              <a:rPr kumimoji="0" lang="fr-FR" sz="1200" b="1" i="0" u="none" strike="noStrike" kern="1200" cap="none" spc="0" normalizeH="0" baseline="0" noProof="0" dirty="0" err="1">
                <a:ln>
                  <a:noFill/>
                </a:ln>
                <a:solidFill>
                  <a:srgbClr val="000000"/>
                </a:solidFill>
                <a:effectLst/>
                <a:uLnTx/>
                <a:uFillTx/>
                <a:latin typeface="Helvetica 55 Roman" panose="020B0604020202020204" pitchFamily="34" charset="0"/>
              </a:rPr>
              <a:t>Musculo-Squelettique</a:t>
            </a:r>
            <a:endParaRPr kumimoji="0" lang="fr-FR" b="1" i="0" u="none" strike="noStrike" kern="1200" cap="none" spc="0" normalizeH="0" baseline="0" noProof="0" dirty="0">
              <a:ln>
                <a:noFill/>
              </a:ln>
              <a:solidFill>
                <a:srgbClr val="000000"/>
              </a:solidFill>
              <a:effectLst/>
              <a:uLnTx/>
              <a:uFillTx/>
              <a:latin typeface="Helvetica 55 Roman" panose="020B0604020202020204" pitchFamily="34" charset="0"/>
            </a:endParaRPr>
          </a:p>
        </p:txBody>
      </p:sp>
      <p:sp>
        <p:nvSpPr>
          <p:cNvPr id="7" name="Espace réservé du texte 6">
            <a:extLst>
              <a:ext uri="{FF2B5EF4-FFF2-40B4-BE49-F238E27FC236}">
                <a16:creationId xmlns:a16="http://schemas.microsoft.com/office/drawing/2014/main" id="{77E5B037-25CE-EF75-43CF-683C69936097}"/>
              </a:ext>
            </a:extLst>
          </p:cNvPr>
          <p:cNvSpPr>
            <a:spLocks noGrp="1"/>
          </p:cNvSpPr>
          <p:nvPr>
            <p:ph type="body" sz="quarter" idx="14"/>
          </p:nvPr>
        </p:nvSpPr>
        <p:spPr>
          <a:xfrm>
            <a:off x="468311" y="776094"/>
            <a:ext cx="5905250" cy="381383"/>
          </a:xfrm>
        </p:spPr>
        <p:txBody>
          <a:bodyPr anchor="ctr">
            <a:normAutofit/>
          </a:bodyPr>
          <a:lstStyle/>
          <a:p>
            <a:pPr marL="179996"/>
            <a:r>
              <a:rPr lang="fr-FR" sz="1600" dirty="0"/>
              <a:t>Situations de handicap numérique</a:t>
            </a:r>
          </a:p>
        </p:txBody>
      </p:sp>
      <p:sp>
        <p:nvSpPr>
          <p:cNvPr id="9" name="Espace réservé du texte 8">
            <a:extLst>
              <a:ext uri="{FF2B5EF4-FFF2-40B4-BE49-F238E27FC236}">
                <a16:creationId xmlns:a16="http://schemas.microsoft.com/office/drawing/2014/main" id="{678C0F28-2A76-A8DC-52F7-7284DE30FC72}"/>
              </a:ext>
            </a:extLst>
          </p:cNvPr>
          <p:cNvSpPr>
            <a:spLocks noGrp="1"/>
          </p:cNvSpPr>
          <p:nvPr>
            <p:ph type="body" sz="quarter" idx="16"/>
          </p:nvPr>
        </p:nvSpPr>
        <p:spPr>
          <a:xfrm>
            <a:off x="468310" y="1157478"/>
            <a:ext cx="5905251" cy="2592859"/>
          </a:xfrm>
        </p:spPr>
        <p:txBody>
          <a:bodyPr numCol="2">
            <a:normAutofit/>
          </a:bodyPr>
          <a:lstStyle/>
          <a:p>
            <a:r>
              <a:rPr lang="fr-FR" sz="1200" b="1" dirty="0">
                <a:latin typeface="Helvetica 75 Bold" panose="02000803050000020004" pitchFamily="2" charset="0"/>
              </a:rPr>
              <a:t>Glisser-déposer imposé</a:t>
            </a:r>
          </a:p>
          <a:p>
            <a:r>
              <a:rPr lang="fr-FR" dirty="0"/>
              <a:t>Les personnes atteint de TMS se retrouvent souvent bloquées sur un site parce qu’ils n’arrivent pas à faire un glisser-déposer avec la souris.</a:t>
            </a:r>
          </a:p>
          <a:p>
            <a:endParaRPr lang="fr-FR" dirty="0"/>
          </a:p>
          <a:p>
            <a:endParaRPr lang="fr-FR" sz="1200" b="1" dirty="0">
              <a:latin typeface="Helvetica 75 Bold" panose="02000803050000020004" pitchFamily="2" charset="0"/>
            </a:endParaRPr>
          </a:p>
          <a:p>
            <a:r>
              <a:rPr lang="fr-FR" sz="1200" b="1" dirty="0">
                <a:latin typeface="Helvetica 75 Bold" panose="02000803050000020004" pitchFamily="2" charset="0"/>
              </a:rPr>
              <a:t>Gestes complexes difficiles</a:t>
            </a:r>
          </a:p>
          <a:p>
            <a:r>
              <a:rPr lang="fr-FR" dirty="0"/>
              <a:t>Sur l’écran tactile d’un mobile, il est impossible de réaliser certains gestes complexes.</a:t>
            </a:r>
          </a:p>
          <a:p>
            <a:endParaRPr lang="fr-FR" dirty="0"/>
          </a:p>
          <a:p>
            <a:endParaRPr lang="fr-FR" dirty="0"/>
          </a:p>
          <a:p>
            <a:endParaRPr lang="fr-FR" sz="1200" b="1" dirty="0">
              <a:latin typeface="Helvetica 75 Bold" panose="02000803050000020004" pitchFamily="2" charset="0"/>
            </a:endParaRPr>
          </a:p>
          <a:p>
            <a:r>
              <a:rPr lang="fr-FR" sz="1200" b="1" dirty="0">
                <a:latin typeface="Helvetica 75 Bold" panose="02000803050000020004" pitchFamily="2" charset="0"/>
              </a:rPr>
              <a:t>Reconnaissance vocale en public</a:t>
            </a:r>
          </a:p>
          <a:p>
            <a:r>
              <a:rPr lang="fr-FR" dirty="0"/>
              <a:t>Utiliser un logiciel de reconnaissance vocale en open </a:t>
            </a:r>
            <a:r>
              <a:rPr lang="fr-FR" dirty="0" err="1"/>
              <a:t>space</a:t>
            </a:r>
            <a:r>
              <a:rPr lang="fr-FR" dirty="0"/>
              <a:t>, même avec un casque, est difficile pour des raisons de confidentialité, et parce que sur la durée ça gêne les collègues.</a:t>
            </a:r>
          </a:p>
          <a:p>
            <a:endParaRPr lang="fr-FR" sz="1200" b="1" dirty="0">
              <a:latin typeface="Helvetica 75 Bold" panose="02000803050000020004" pitchFamily="2" charset="0"/>
            </a:endParaRPr>
          </a:p>
          <a:p>
            <a:r>
              <a:rPr lang="fr-FR" sz="1200" b="1" dirty="0">
                <a:latin typeface="Helvetica 75 Bold" panose="02000803050000020004" pitchFamily="2" charset="0"/>
              </a:rPr>
              <a:t>Clic accidentel</a:t>
            </a:r>
          </a:p>
          <a:p>
            <a:r>
              <a:rPr lang="fr-FR" dirty="0"/>
              <a:t>Les clics accidentels sont fréquents et il n’est pas toujours la possible d’annuler l’action déclenchée.</a:t>
            </a:r>
          </a:p>
        </p:txBody>
      </p:sp>
      <p:sp>
        <p:nvSpPr>
          <p:cNvPr id="3" name="Espace réservé du texte 2">
            <a:extLst>
              <a:ext uri="{FF2B5EF4-FFF2-40B4-BE49-F238E27FC236}">
                <a16:creationId xmlns:a16="http://schemas.microsoft.com/office/drawing/2014/main" id="{C75C3809-F9AC-A1B6-7232-6CBB67B6B0EF}"/>
              </a:ext>
            </a:extLst>
          </p:cNvPr>
          <p:cNvSpPr>
            <a:spLocks noGrp="1"/>
          </p:cNvSpPr>
          <p:nvPr>
            <p:ph type="body" sz="quarter" idx="10"/>
          </p:nvPr>
        </p:nvSpPr>
        <p:spPr>
          <a:xfrm>
            <a:off x="6660233" y="268288"/>
            <a:ext cx="2088231" cy="2663502"/>
          </a:xfrm>
          <a:solidFill>
            <a:schemeClr val="tx1">
              <a:lumMod val="85000"/>
              <a:lumOff val="15000"/>
            </a:schemeClr>
          </a:solidFill>
        </p:spPr>
        <p:txBody>
          <a:bodyPr/>
          <a:lstStyle/>
          <a:p>
            <a:pPr marL="8550">
              <a:spcBef>
                <a:spcPts val="300"/>
              </a:spcBef>
              <a:spcAft>
                <a:spcPts val="600"/>
              </a:spcAft>
              <a:buClr>
                <a:schemeClr val="bg2"/>
              </a:buClr>
              <a:buSzPct val="100000"/>
            </a:pPr>
            <a:r>
              <a:rPr lang="fr-FR" b="1" dirty="0">
                <a:latin typeface="Helvetica 65 Medium" panose="02000603020000020004" pitchFamily="2" charset="0"/>
              </a:rPr>
              <a:t>Équipement</a:t>
            </a:r>
            <a:endParaRPr lang="fr-FR" sz="1200" b="1" dirty="0">
              <a:latin typeface="Helvetica 65 Medium" panose="02000603020000020004" pitchFamily="2" charset="0"/>
            </a:endParaRPr>
          </a:p>
          <a:p>
            <a:pPr marL="237144" indent="-228594" algn="l">
              <a:spcBef>
                <a:spcPts val="300"/>
              </a:spcBef>
              <a:buClr>
                <a:schemeClr val="bg2"/>
              </a:buClr>
              <a:buSzPct val="100000"/>
              <a:buFont typeface="Wingdings" panose="05000000000000000000" pitchFamily="2" charset="2"/>
              <a:buChar char="§"/>
            </a:pPr>
            <a:r>
              <a:rPr lang="fr-FR" sz="1200" b="1" dirty="0">
                <a:latin typeface="Helvetica 65 Medium" panose="02000603020000020004" pitchFamily="2" charset="0"/>
              </a:rPr>
              <a:t>Ordinateur : </a:t>
            </a:r>
            <a:r>
              <a:rPr lang="fr-FR" sz="1100" dirty="0">
                <a:latin typeface="Helvetica 65 Medium" panose="02000603020000020004" pitchFamily="2" charset="0"/>
              </a:rPr>
              <a:t>PC portable professionnel avec grand écran, clavier bépo, souris verticale et logiciel de reconnaissance vocale.</a:t>
            </a:r>
          </a:p>
          <a:p>
            <a:pPr marL="237144" indent="-228594" algn="l">
              <a:spcBef>
                <a:spcPts val="300"/>
              </a:spcBef>
              <a:buClr>
                <a:schemeClr val="bg2"/>
              </a:buClr>
              <a:buSzPct val="100000"/>
              <a:buFont typeface="Wingdings" panose="05000000000000000000" pitchFamily="2" charset="2"/>
              <a:buChar char="§"/>
            </a:pPr>
            <a:r>
              <a:rPr lang="fr-FR" sz="1200" b="1" dirty="0">
                <a:latin typeface="Helvetica 65 Medium" panose="02000603020000020004" pitchFamily="2" charset="0"/>
              </a:rPr>
              <a:t>Téléphone mobile </a:t>
            </a:r>
            <a:r>
              <a:rPr lang="fr-FR" sz="1100" dirty="0">
                <a:latin typeface="Helvetica 65 Medium" panose="02000603020000020004" pitchFamily="2" charset="0"/>
              </a:rPr>
              <a:t>Smartphone performant</a:t>
            </a:r>
          </a:p>
          <a:p>
            <a:pPr marL="237144" indent="-228594" algn="l">
              <a:spcBef>
                <a:spcPts val="300"/>
              </a:spcBef>
              <a:buClr>
                <a:schemeClr val="bg2"/>
              </a:buClr>
              <a:buSzPct val="100000"/>
              <a:buFont typeface="Wingdings" panose="05000000000000000000" pitchFamily="2" charset="2"/>
              <a:buChar char="§"/>
            </a:pPr>
            <a:r>
              <a:rPr lang="fr-FR" sz="1200" b="1" dirty="0">
                <a:latin typeface="Helvetica 65 Medium" panose="02000603020000020004" pitchFamily="2" charset="0"/>
              </a:rPr>
              <a:t>Autre(s) : </a:t>
            </a:r>
            <a:r>
              <a:rPr lang="fr-FR" sz="1100" dirty="0">
                <a:latin typeface="Helvetica 65 Medium" panose="02000603020000020004" pitchFamily="2" charset="0"/>
              </a:rPr>
              <a:t>Bureau assis-debout</a:t>
            </a:r>
          </a:p>
          <a:p>
            <a:pPr marL="171446" indent="-171446" algn="l"/>
            <a:endParaRPr lang="fr-FR" sz="1100" dirty="0">
              <a:latin typeface="Helvetica 65 Medium" panose="02000603020000020004" pitchFamily="2" charset="0"/>
            </a:endParaRPr>
          </a:p>
        </p:txBody>
      </p:sp>
      <p:sp>
        <p:nvSpPr>
          <p:cNvPr id="27" name="ZoneTexte 26">
            <a:extLst>
              <a:ext uri="{FF2B5EF4-FFF2-40B4-BE49-F238E27FC236}">
                <a16:creationId xmlns:a16="http://schemas.microsoft.com/office/drawing/2014/main" id="{BCD9F4AB-7E95-0A18-9514-BB126DAA5168}"/>
              </a:ext>
              <a:ext uri="{C183D7F6-B498-43B3-948B-1728B52AA6E4}">
                <adec:decorative xmlns:adec="http://schemas.microsoft.com/office/drawing/2017/decorative" val="0"/>
              </a:ext>
            </a:extLst>
          </p:cNvPr>
          <p:cNvSpPr txBox="1"/>
          <p:nvPr/>
        </p:nvSpPr>
        <p:spPr>
          <a:xfrm>
            <a:off x="2274056" y="3802876"/>
            <a:ext cx="4104456" cy="193899"/>
          </a:xfrm>
          <a:prstGeom prst="rect">
            <a:avLst/>
          </a:prstGeom>
          <a:solidFill>
            <a:schemeClr val="accent6"/>
          </a:solidFill>
          <a:ln>
            <a:noFill/>
          </a:ln>
        </p:spPr>
        <p:txBody>
          <a:bodyPr wrap="square" lIns="0" tIns="0" rIns="0" bIns="0" rtlCol="0">
            <a:spAutoFit/>
          </a:bodyPr>
          <a:lstStyle>
            <a:defPPr>
              <a:defRPr lang="en-US"/>
            </a:defPPr>
            <a:lvl1pPr algn="ctr">
              <a:defRPr sz="1400"/>
            </a:lvl1pPr>
          </a:lstStyle>
          <a:p>
            <a:r>
              <a:rPr lang="fr-FR" dirty="0"/>
              <a:t>Outils d’assistance fréquemment utilisés</a:t>
            </a:r>
          </a:p>
        </p:txBody>
      </p:sp>
      <p:pic>
        <p:nvPicPr>
          <p:cNvPr id="20" name="object 4" descr="Trackball qui permet de remplacer une souris pour les personnes avec des problèmes au niveau des mains">
            <a:extLst>
              <a:ext uri="{FF2B5EF4-FFF2-40B4-BE49-F238E27FC236}">
                <a16:creationId xmlns:a16="http://schemas.microsoft.com/office/drawing/2014/main" id="{69A4A32B-4585-E84E-3590-7DBA85E92514}"/>
              </a:ext>
              <a:ext uri="{C183D7F6-B498-43B3-948B-1728B52AA6E4}">
                <adec:decorative xmlns:adec="http://schemas.microsoft.com/office/drawing/2017/decorative" val="0"/>
              </a:ext>
            </a:extLst>
          </p:cNvPr>
          <p:cNvPicPr preferRelativeResize="0">
            <a:picLocks noChangeAspect="1"/>
          </p:cNvPicPr>
          <p:nvPr/>
        </p:nvPicPr>
        <p:blipFill rotWithShape="1">
          <a:blip r:embed="rId4" cstate="print"/>
          <a:srcRect t="55442"/>
          <a:stretch/>
        </p:blipFill>
        <p:spPr>
          <a:xfrm>
            <a:off x="2261442" y="4095651"/>
            <a:ext cx="996454" cy="517646"/>
          </a:xfrm>
          <a:prstGeom prst="rect">
            <a:avLst/>
          </a:prstGeom>
        </p:spPr>
      </p:pic>
      <p:pic>
        <p:nvPicPr>
          <p:cNvPr id="21" name="object 5" descr="le clavier avec guide-doigts permet d'éviter d'appuyer deux touches à la fois dans le cas de tremblements ou de gestes de la main mal contrôlés">
            <a:extLst>
              <a:ext uri="{FF2B5EF4-FFF2-40B4-BE49-F238E27FC236}">
                <a16:creationId xmlns:a16="http://schemas.microsoft.com/office/drawing/2014/main" id="{11378657-F2F6-9AD7-8D88-1E41CF2E7C8A}"/>
              </a:ext>
              <a:ext uri="{C183D7F6-B498-43B3-948B-1728B52AA6E4}">
                <adec:decorative xmlns:adec="http://schemas.microsoft.com/office/drawing/2017/decorative" val="0"/>
              </a:ext>
            </a:extLst>
          </p:cNvPr>
          <p:cNvPicPr preferRelativeResize="0">
            <a:picLocks noChangeAspect="1"/>
          </p:cNvPicPr>
          <p:nvPr/>
        </p:nvPicPr>
        <p:blipFill rotWithShape="1">
          <a:blip r:embed="rId5" cstate="print"/>
          <a:srcRect t="58196"/>
          <a:stretch/>
        </p:blipFill>
        <p:spPr>
          <a:xfrm>
            <a:off x="3629125" y="4092892"/>
            <a:ext cx="1162850" cy="572779"/>
          </a:xfrm>
          <a:prstGeom prst="rect">
            <a:avLst/>
          </a:prstGeom>
        </p:spPr>
      </p:pic>
      <p:pic>
        <p:nvPicPr>
          <p:cNvPr id="22" name="Image 21" descr="clavier une main">
            <a:extLst>
              <a:ext uri="{FF2B5EF4-FFF2-40B4-BE49-F238E27FC236}">
                <a16:creationId xmlns:a16="http://schemas.microsoft.com/office/drawing/2014/main" id="{12A1D7F3-0969-DF48-E461-121A2D792E1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46473"/>
          <a:stretch/>
        </p:blipFill>
        <p:spPr>
          <a:xfrm>
            <a:off x="5163204" y="4029843"/>
            <a:ext cx="1162850" cy="675125"/>
          </a:xfrm>
          <a:prstGeom prst="rect">
            <a:avLst/>
          </a:prstGeom>
        </p:spPr>
      </p:pic>
      <p:sp>
        <p:nvSpPr>
          <p:cNvPr id="24" name="ZoneTexte 23">
            <a:extLst>
              <a:ext uri="{FF2B5EF4-FFF2-40B4-BE49-F238E27FC236}">
                <a16:creationId xmlns:a16="http://schemas.microsoft.com/office/drawing/2014/main" id="{CDDDBD59-93CF-B95C-CB2C-27CCF525D06A}"/>
              </a:ext>
              <a:ext uri="{C183D7F6-B498-43B3-948B-1728B52AA6E4}">
                <adec:decorative xmlns:adec="http://schemas.microsoft.com/office/drawing/2017/decorative" val="1"/>
              </a:ext>
            </a:extLst>
          </p:cNvPr>
          <p:cNvSpPr txBox="1"/>
          <p:nvPr/>
        </p:nvSpPr>
        <p:spPr>
          <a:xfrm>
            <a:off x="2261442" y="4739853"/>
            <a:ext cx="1018365" cy="215444"/>
          </a:xfrm>
          <a:prstGeom prst="rect">
            <a:avLst/>
          </a:prstGeom>
          <a:solidFill>
            <a:schemeClr val="accent6"/>
          </a:solidFill>
          <a:ln>
            <a:noFill/>
          </a:ln>
        </p:spPr>
        <p:txBody>
          <a:bodyPr wrap="square" lIns="0" tIns="0" rIns="0" bIns="0" rtlCol="0">
            <a:spAutoFit/>
          </a:bodyPr>
          <a:lstStyle>
            <a:defPPr>
              <a:defRPr lang="en-US"/>
            </a:defPPr>
            <a:lvl1pPr algn="ctr">
              <a:defRPr sz="1400">
                <a:solidFill>
                  <a:schemeClr val="bg1"/>
                </a:solidFill>
              </a:defRPr>
            </a:lvl1pPr>
          </a:lstStyle>
          <a:p>
            <a:r>
              <a:rPr lang="fr-FR" dirty="0">
                <a:solidFill>
                  <a:schemeClr val="tx1"/>
                </a:solidFill>
              </a:rPr>
              <a:t>Track Ball</a:t>
            </a:r>
          </a:p>
        </p:txBody>
      </p:sp>
      <p:sp>
        <p:nvSpPr>
          <p:cNvPr id="25" name="ZoneTexte 24">
            <a:extLst>
              <a:ext uri="{FF2B5EF4-FFF2-40B4-BE49-F238E27FC236}">
                <a16:creationId xmlns:a16="http://schemas.microsoft.com/office/drawing/2014/main" id="{A3CE78DB-F1B0-02AB-E993-B3D4AB098F54}"/>
              </a:ext>
              <a:ext uri="{C183D7F6-B498-43B3-948B-1728B52AA6E4}">
                <adec:decorative xmlns:adec="http://schemas.microsoft.com/office/drawing/2017/decorative" val="1"/>
              </a:ext>
            </a:extLst>
          </p:cNvPr>
          <p:cNvSpPr txBox="1"/>
          <p:nvPr/>
        </p:nvSpPr>
        <p:spPr>
          <a:xfrm>
            <a:off x="3627315" y="4740901"/>
            <a:ext cx="1164660" cy="215444"/>
          </a:xfrm>
          <a:prstGeom prst="rect">
            <a:avLst/>
          </a:prstGeom>
          <a:solidFill>
            <a:schemeClr val="accent6"/>
          </a:solidFill>
          <a:ln>
            <a:noFill/>
          </a:ln>
        </p:spPr>
        <p:txBody>
          <a:bodyPr wrap="square" lIns="0" tIns="0" rIns="0" bIns="0" rtlCol="0">
            <a:spAutoFit/>
          </a:bodyPr>
          <a:lstStyle>
            <a:defPPr>
              <a:defRPr lang="en-US"/>
            </a:defPPr>
            <a:lvl1pPr algn="ctr">
              <a:defRPr sz="1400">
                <a:solidFill>
                  <a:schemeClr val="bg1"/>
                </a:solidFill>
              </a:defRPr>
            </a:lvl1pPr>
          </a:lstStyle>
          <a:p>
            <a:r>
              <a:rPr lang="fr-FR" dirty="0">
                <a:solidFill>
                  <a:schemeClr val="tx1"/>
                </a:solidFill>
              </a:rPr>
              <a:t>Guide doigts</a:t>
            </a:r>
          </a:p>
        </p:txBody>
      </p:sp>
      <p:sp>
        <p:nvSpPr>
          <p:cNvPr id="26" name="ZoneTexte 25">
            <a:extLst>
              <a:ext uri="{FF2B5EF4-FFF2-40B4-BE49-F238E27FC236}">
                <a16:creationId xmlns:a16="http://schemas.microsoft.com/office/drawing/2014/main" id="{34409A4A-DA12-5D5F-555F-C37013A45956}"/>
              </a:ext>
              <a:ext uri="{C183D7F6-B498-43B3-948B-1728B52AA6E4}">
                <adec:decorative xmlns:adec="http://schemas.microsoft.com/office/drawing/2017/decorative" val="1"/>
              </a:ext>
            </a:extLst>
          </p:cNvPr>
          <p:cNvSpPr txBox="1"/>
          <p:nvPr/>
        </p:nvSpPr>
        <p:spPr>
          <a:xfrm>
            <a:off x="5139483" y="4739853"/>
            <a:ext cx="1236668" cy="215444"/>
          </a:xfrm>
          <a:prstGeom prst="rect">
            <a:avLst/>
          </a:prstGeom>
          <a:solidFill>
            <a:schemeClr val="accent6"/>
          </a:solidFill>
          <a:ln>
            <a:noFill/>
          </a:ln>
        </p:spPr>
        <p:txBody>
          <a:bodyPr wrap="square" lIns="0" tIns="0" rIns="0" bIns="0" rtlCol="0">
            <a:spAutoFit/>
          </a:bodyPr>
          <a:lstStyle>
            <a:defPPr>
              <a:defRPr lang="en-US"/>
            </a:defPPr>
            <a:lvl1pPr algn="ctr">
              <a:defRPr sz="1400">
                <a:solidFill>
                  <a:schemeClr val="bg1"/>
                </a:solidFill>
              </a:defRPr>
            </a:lvl1pPr>
          </a:lstStyle>
          <a:p>
            <a:r>
              <a:rPr lang="fr-FR" dirty="0">
                <a:solidFill>
                  <a:schemeClr val="tx1"/>
                </a:solidFill>
              </a:rPr>
              <a:t>Clavier adapté</a:t>
            </a:r>
          </a:p>
        </p:txBody>
      </p:sp>
    </p:spTree>
    <p:extLst>
      <p:ext uri="{BB962C8B-B14F-4D97-AF65-F5344CB8AC3E}">
        <p14:creationId xmlns:p14="http://schemas.microsoft.com/office/powerpoint/2010/main" val="47922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7" grpId="0" animBg="1"/>
      <p:bldP spid="24" grpId="0" animBg="1"/>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915C1B-35CB-82FA-0E89-EC73BDD4D7F2}"/>
              </a:ext>
            </a:extLst>
          </p:cNvPr>
          <p:cNvSpPr>
            <a:spLocks noGrp="1"/>
          </p:cNvSpPr>
          <p:nvPr>
            <p:ph type="title"/>
          </p:nvPr>
        </p:nvSpPr>
        <p:spPr>
          <a:xfrm>
            <a:off x="468313" y="268286"/>
            <a:ext cx="2374899" cy="507809"/>
          </a:xfrm>
          <a:solidFill>
            <a:schemeClr val="accent2">
              <a:lumMod val="60000"/>
              <a:lumOff val="40000"/>
            </a:schemeClr>
          </a:solidFill>
        </p:spPr>
        <p:txBody>
          <a:bodyPr/>
          <a:lstStyle/>
          <a:p>
            <a:pPr marL="107997"/>
            <a:r>
              <a:rPr lang="fr-FR" sz="1800" dirty="0"/>
              <a:t>Déficience auditive</a:t>
            </a:r>
            <a:br>
              <a:rPr lang="fr-FR" dirty="0"/>
            </a:br>
            <a:r>
              <a:rPr lang="fr-FR" sz="1400" dirty="0"/>
              <a:t>Sourd maîtrisant la LSF</a:t>
            </a:r>
            <a:endParaRPr lang="fr-FR" dirty="0"/>
          </a:p>
        </p:txBody>
      </p:sp>
      <p:grpSp>
        <p:nvGrpSpPr>
          <p:cNvPr id="17" name="Groupe 16">
            <a:extLst>
              <a:ext uri="{FF2B5EF4-FFF2-40B4-BE49-F238E27FC236}">
                <a16:creationId xmlns:a16="http://schemas.microsoft.com/office/drawing/2014/main" id="{9C825AE0-0A89-C2BE-619C-524D6AE1A585}"/>
              </a:ext>
              <a:ext uri="{C183D7F6-B498-43B3-948B-1728B52AA6E4}">
                <adec:decorative xmlns:adec="http://schemas.microsoft.com/office/drawing/2017/decorative" val="1"/>
              </a:ext>
            </a:extLst>
          </p:cNvPr>
          <p:cNvGrpSpPr>
            <a:grpSpLocks noChangeAspect="1"/>
          </p:cNvGrpSpPr>
          <p:nvPr/>
        </p:nvGrpSpPr>
        <p:grpSpPr>
          <a:xfrm>
            <a:off x="2916557" y="319849"/>
            <a:ext cx="423732" cy="423732"/>
            <a:chOff x="5066789" y="2079867"/>
            <a:chExt cx="1017379" cy="1017379"/>
          </a:xfrm>
        </p:grpSpPr>
        <p:sp>
          <p:nvSpPr>
            <p:cNvPr id="18" name="Forme libre 8">
              <a:extLst>
                <a:ext uri="{FF2B5EF4-FFF2-40B4-BE49-F238E27FC236}">
                  <a16:creationId xmlns:a16="http://schemas.microsoft.com/office/drawing/2014/main" id="{6E752BE1-3111-7105-4E5B-3839248B1708}"/>
                </a:ext>
              </a:extLst>
            </p:cNvPr>
            <p:cNvSpPr/>
            <p:nvPr/>
          </p:nvSpPr>
          <p:spPr>
            <a:xfrm>
              <a:off x="5066789" y="2079867"/>
              <a:ext cx="1017379" cy="1017379"/>
            </a:xfrm>
            <a:custGeom>
              <a:avLst/>
              <a:gdLst>
                <a:gd name="connsiteX0" fmla="*/ 0 w 1017379"/>
                <a:gd name="connsiteY0" fmla="*/ 508690 h 1017379"/>
                <a:gd name="connsiteX1" fmla="*/ 508690 w 1017379"/>
                <a:gd name="connsiteY1" fmla="*/ 0 h 1017379"/>
                <a:gd name="connsiteX2" fmla="*/ 1017380 w 1017379"/>
                <a:gd name="connsiteY2" fmla="*/ 508690 h 1017379"/>
                <a:gd name="connsiteX3" fmla="*/ 508690 w 1017379"/>
                <a:gd name="connsiteY3" fmla="*/ 1017380 h 1017379"/>
                <a:gd name="connsiteX4" fmla="*/ 0 w 1017379"/>
                <a:gd name="connsiteY4" fmla="*/ 508690 h 1017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379" h="1017379">
                  <a:moveTo>
                    <a:pt x="0" y="508690"/>
                  </a:moveTo>
                  <a:cubicBezTo>
                    <a:pt x="0" y="227748"/>
                    <a:pt x="227748" y="0"/>
                    <a:pt x="508690" y="0"/>
                  </a:cubicBezTo>
                  <a:cubicBezTo>
                    <a:pt x="789632" y="0"/>
                    <a:pt x="1017380" y="227748"/>
                    <a:pt x="1017380" y="508690"/>
                  </a:cubicBezTo>
                  <a:cubicBezTo>
                    <a:pt x="1017380" y="789632"/>
                    <a:pt x="789632" y="1017380"/>
                    <a:pt x="508690" y="1017380"/>
                  </a:cubicBezTo>
                  <a:cubicBezTo>
                    <a:pt x="227748" y="1017380"/>
                    <a:pt x="0" y="789632"/>
                    <a:pt x="0" y="50869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1062" tIns="201062" rIns="201062" bIns="201062" numCol="1" spcCol="1270" anchor="ctr" anchorCtr="0">
              <a:noAutofit/>
            </a:bodyPr>
            <a:lstStyle/>
            <a:p>
              <a:pPr marL="0" marR="0" lvl="0" indent="0" algn="ctr" defTabSz="182245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a:ln>
                    <a:noFill/>
                  </a:ln>
                  <a:solidFill>
                    <a:srgbClr val="FFFFFF"/>
                  </a:solidFill>
                  <a:effectLst/>
                  <a:uLnTx/>
                  <a:uFillTx/>
                  <a:latin typeface="Helvetica 75 Bold"/>
                  <a:ea typeface="+mn-ea"/>
                  <a:cs typeface="+mn-cs"/>
                </a:rPr>
                <a:t>   </a:t>
              </a:r>
            </a:p>
          </p:txBody>
        </p:sp>
        <p:pic>
          <p:nvPicPr>
            <p:cNvPr id="19" name="Image 18">
              <a:extLst>
                <a:ext uri="{FF2B5EF4-FFF2-40B4-BE49-F238E27FC236}">
                  <a16:creationId xmlns:a16="http://schemas.microsoft.com/office/drawing/2014/main" id="{679BE348-05C0-28DC-C29B-1741AD7BD8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5478" y="2138556"/>
              <a:ext cx="900000" cy="900000"/>
            </a:xfrm>
            <a:prstGeom prst="rect">
              <a:avLst/>
            </a:prstGeom>
          </p:spPr>
        </p:pic>
      </p:grpSp>
      <p:sp>
        <p:nvSpPr>
          <p:cNvPr id="16" name="ZoneTexte 15">
            <a:extLst>
              <a:ext uri="{FF2B5EF4-FFF2-40B4-BE49-F238E27FC236}">
                <a16:creationId xmlns:a16="http://schemas.microsoft.com/office/drawing/2014/main" id="{3A673DD1-6C81-EF80-090F-C4E390AA968E}"/>
              </a:ext>
            </a:extLst>
          </p:cNvPr>
          <p:cNvSpPr txBox="1"/>
          <p:nvPr/>
        </p:nvSpPr>
        <p:spPr>
          <a:xfrm>
            <a:off x="3563888" y="460806"/>
            <a:ext cx="1803379" cy="184666"/>
          </a:xfrm>
          <a:prstGeom prst="rect">
            <a:avLst/>
          </a:prstGeom>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000000"/>
                </a:solidFill>
                <a:effectLst/>
                <a:uLnTx/>
                <a:uFillTx/>
                <a:latin typeface="Helvetica 55 Roman" panose="020B0604020202020204" pitchFamily="34" charset="0"/>
              </a:rPr>
              <a:t>34,4 M de malentendant</a:t>
            </a:r>
            <a:endParaRPr kumimoji="0" lang="fr-FR" b="1" i="0" u="none" strike="noStrike" kern="1200" cap="none" spc="0" normalizeH="0" baseline="0" noProof="0" dirty="0">
              <a:ln>
                <a:noFill/>
              </a:ln>
              <a:solidFill>
                <a:srgbClr val="000000"/>
              </a:solidFill>
              <a:effectLst/>
              <a:uLnTx/>
              <a:uFillTx/>
              <a:latin typeface="Helvetica 55 Roman" panose="020B0604020202020204" pitchFamily="34" charset="0"/>
            </a:endParaRPr>
          </a:p>
        </p:txBody>
      </p:sp>
      <p:sp>
        <p:nvSpPr>
          <p:cNvPr id="7" name="Espace réservé du texte 6">
            <a:extLst>
              <a:ext uri="{FF2B5EF4-FFF2-40B4-BE49-F238E27FC236}">
                <a16:creationId xmlns:a16="http://schemas.microsoft.com/office/drawing/2014/main" id="{77E5B037-25CE-EF75-43CF-683C69936097}"/>
              </a:ext>
            </a:extLst>
          </p:cNvPr>
          <p:cNvSpPr>
            <a:spLocks noGrp="1"/>
          </p:cNvSpPr>
          <p:nvPr>
            <p:ph type="body" sz="quarter" idx="14"/>
          </p:nvPr>
        </p:nvSpPr>
        <p:spPr>
          <a:xfrm>
            <a:off x="468313" y="802565"/>
            <a:ext cx="5905250" cy="363642"/>
          </a:xfrm>
        </p:spPr>
        <p:txBody>
          <a:bodyPr anchor="ctr">
            <a:normAutofit/>
          </a:bodyPr>
          <a:lstStyle/>
          <a:p>
            <a:pPr marL="179996"/>
            <a:r>
              <a:rPr lang="fr-FR" sz="1600" dirty="0"/>
              <a:t>Situations de handicap numérique</a:t>
            </a:r>
          </a:p>
        </p:txBody>
      </p:sp>
      <p:sp>
        <p:nvSpPr>
          <p:cNvPr id="9" name="Espace réservé du texte 8">
            <a:extLst>
              <a:ext uri="{FF2B5EF4-FFF2-40B4-BE49-F238E27FC236}">
                <a16:creationId xmlns:a16="http://schemas.microsoft.com/office/drawing/2014/main" id="{678C0F28-2A76-A8DC-52F7-7284DE30FC72}"/>
              </a:ext>
            </a:extLst>
          </p:cNvPr>
          <p:cNvSpPr>
            <a:spLocks noGrp="1"/>
          </p:cNvSpPr>
          <p:nvPr>
            <p:ph type="body" sz="quarter" idx="16"/>
          </p:nvPr>
        </p:nvSpPr>
        <p:spPr>
          <a:xfrm>
            <a:off x="463376" y="1166207"/>
            <a:ext cx="5905251" cy="2557671"/>
          </a:xfrm>
        </p:spPr>
        <p:txBody>
          <a:bodyPr numCol="2">
            <a:normAutofit/>
          </a:bodyPr>
          <a:lstStyle/>
          <a:p>
            <a:r>
              <a:rPr lang="fr-FR" sz="1200" b="1" dirty="0">
                <a:latin typeface="Helvetica 75 Bold" panose="02000803050000020004" pitchFamily="2" charset="0"/>
              </a:rPr>
              <a:t>Contenu audio inaccessible</a:t>
            </a:r>
          </a:p>
          <a:p>
            <a:r>
              <a:rPr lang="fr-FR" dirty="0"/>
              <a:t>Sur le Web, tout contenu audio (podcast ou vidéo) non accompagné a minima d’une transcription textuelle est bloquant.</a:t>
            </a:r>
          </a:p>
          <a:p>
            <a:endParaRPr lang="fr-FR" sz="1200" b="1" dirty="0">
              <a:latin typeface="Helvetica 75 Bold" panose="02000803050000020004" pitchFamily="2" charset="0"/>
            </a:endParaRPr>
          </a:p>
          <a:p>
            <a:endParaRPr lang="fr-FR" sz="1200" b="1" dirty="0">
              <a:latin typeface="Helvetica 75 Bold" panose="02000803050000020004" pitchFamily="2" charset="0"/>
            </a:endParaRPr>
          </a:p>
          <a:p>
            <a:endParaRPr lang="fr-FR" sz="1200" b="1" dirty="0">
              <a:latin typeface="Helvetica 75 Bold" panose="02000803050000020004" pitchFamily="2" charset="0"/>
            </a:endParaRPr>
          </a:p>
          <a:p>
            <a:r>
              <a:rPr lang="fr-FR" sz="1200" b="1" dirty="0">
                <a:latin typeface="Helvetica 75 Bold" panose="02000803050000020004" pitchFamily="2" charset="0"/>
              </a:rPr>
              <a:t>Sous-titres évasifs</a:t>
            </a:r>
          </a:p>
          <a:p>
            <a:r>
              <a:rPr lang="fr-FR" dirty="0"/>
              <a:t>De nombreuses vidéos proposent des sous-titres incomplets. Souvent les voix-off ou les musiques sont oubliées.</a:t>
            </a:r>
          </a:p>
          <a:p>
            <a:endParaRPr lang="fr-FR" dirty="0"/>
          </a:p>
          <a:p>
            <a:endParaRPr lang="fr-FR" sz="1200" b="1" dirty="0">
              <a:latin typeface="Helvetica 75 Bold" panose="02000803050000020004" pitchFamily="2" charset="0"/>
            </a:endParaRPr>
          </a:p>
          <a:p>
            <a:r>
              <a:rPr lang="fr-FR" sz="1200" b="1" dirty="0">
                <a:latin typeface="Helvetica 75 Bold" panose="02000803050000020004" pitchFamily="2" charset="0"/>
              </a:rPr>
              <a:t>Transcription améliorable</a:t>
            </a:r>
          </a:p>
          <a:p>
            <a:r>
              <a:rPr lang="fr-FR" dirty="0"/>
              <a:t>Au téléphone, </a:t>
            </a:r>
            <a:r>
              <a:rPr lang="fr-FR" dirty="0" err="1"/>
              <a:t>Rogervoice</a:t>
            </a:r>
            <a:r>
              <a:rPr lang="fr-FR" dirty="0"/>
              <a:t> est pratique mais la transcription est parfois cocasse voire incompréhensible, notamment si la personne hésite, s’énerve, articule trop ou se trouve dans un environnement bruyant ou mal couvert par le réseau</a:t>
            </a:r>
            <a:endParaRPr lang="fr-FR" sz="1200" b="1" dirty="0">
              <a:latin typeface="Helvetica 75 Bold" panose="02000803050000020004" pitchFamily="2" charset="0"/>
            </a:endParaRPr>
          </a:p>
          <a:p>
            <a:endParaRPr lang="fr-FR" sz="1200" b="1" dirty="0">
              <a:latin typeface="Helvetica 75 Bold" panose="02000803050000020004" pitchFamily="2" charset="0"/>
            </a:endParaRPr>
          </a:p>
          <a:p>
            <a:r>
              <a:rPr lang="fr-FR" sz="1200" b="1" dirty="0">
                <a:latin typeface="Helvetica 75 Bold" panose="02000803050000020004" pitchFamily="2" charset="0"/>
              </a:rPr>
              <a:t>Réunion de dernière minute</a:t>
            </a:r>
          </a:p>
          <a:p>
            <a:r>
              <a:rPr lang="fr-FR" dirty="0"/>
              <a:t>Lorsqu’une réunion est planifiée au dernier moment, Il n’y a pas forcément le temps de réserver un interprète en Langue des Signes ou de faire appel au service de </a:t>
            </a:r>
            <a:r>
              <a:rPr lang="fr-FR" dirty="0" err="1"/>
              <a:t>vélotypie</a:t>
            </a:r>
            <a:r>
              <a:rPr lang="fr-FR" dirty="0"/>
              <a:t>.</a:t>
            </a:r>
          </a:p>
        </p:txBody>
      </p:sp>
      <p:sp>
        <p:nvSpPr>
          <p:cNvPr id="3" name="Espace réservé du texte 2">
            <a:extLst>
              <a:ext uri="{FF2B5EF4-FFF2-40B4-BE49-F238E27FC236}">
                <a16:creationId xmlns:a16="http://schemas.microsoft.com/office/drawing/2014/main" id="{C75C3809-F9AC-A1B6-7232-6CBB67B6B0EF}"/>
              </a:ext>
            </a:extLst>
          </p:cNvPr>
          <p:cNvSpPr>
            <a:spLocks noGrp="1"/>
          </p:cNvSpPr>
          <p:nvPr>
            <p:ph type="body" sz="quarter" idx="10"/>
          </p:nvPr>
        </p:nvSpPr>
        <p:spPr>
          <a:xfrm>
            <a:off x="6660233" y="268288"/>
            <a:ext cx="2088231" cy="2591494"/>
          </a:xfrm>
          <a:solidFill>
            <a:schemeClr val="tx1">
              <a:lumMod val="85000"/>
              <a:lumOff val="15000"/>
            </a:schemeClr>
          </a:solidFill>
        </p:spPr>
        <p:txBody>
          <a:bodyPr/>
          <a:lstStyle/>
          <a:p>
            <a:pPr marL="8550">
              <a:spcBef>
                <a:spcPts val="300"/>
              </a:spcBef>
              <a:spcAft>
                <a:spcPts val="600"/>
              </a:spcAft>
              <a:buClr>
                <a:schemeClr val="bg2"/>
              </a:buClr>
              <a:buSzPct val="100000"/>
            </a:pPr>
            <a:r>
              <a:rPr lang="fr-FR" b="1" dirty="0">
                <a:latin typeface="Helvetica 65 Medium" panose="02000603020000020004" pitchFamily="2" charset="0"/>
              </a:rPr>
              <a:t>Équipement</a:t>
            </a:r>
            <a:endParaRPr lang="fr-FR" sz="1200" b="1" dirty="0">
              <a:latin typeface="Helvetica 65 Medium" panose="02000603020000020004" pitchFamily="2" charset="0"/>
            </a:endParaRPr>
          </a:p>
          <a:p>
            <a:pPr marL="237144" indent="-228594" algn="l">
              <a:spcBef>
                <a:spcPts val="300"/>
              </a:spcBef>
              <a:buClr>
                <a:schemeClr val="bg2"/>
              </a:buClr>
              <a:buSzPct val="100000"/>
              <a:buFont typeface="Wingdings" panose="05000000000000000000" pitchFamily="2" charset="2"/>
              <a:buChar char="§"/>
            </a:pPr>
            <a:r>
              <a:rPr lang="fr-FR" sz="1100" b="1" dirty="0">
                <a:latin typeface="Helvetica 65 Medium" panose="02000603020000020004" pitchFamily="2" charset="0"/>
              </a:rPr>
              <a:t>Ordinateur : </a:t>
            </a:r>
            <a:r>
              <a:rPr lang="fr-FR" sz="1100" dirty="0">
                <a:latin typeface="Helvetica 65 Medium" panose="02000603020000020004" pitchFamily="2" charset="0"/>
              </a:rPr>
              <a:t>PC fixe avec 2 grands écrans dont 1 de 27’’</a:t>
            </a:r>
          </a:p>
          <a:p>
            <a:pPr marL="237144" indent="-228594" algn="l">
              <a:spcBef>
                <a:spcPts val="300"/>
              </a:spcBef>
              <a:buClr>
                <a:schemeClr val="bg2"/>
              </a:buClr>
              <a:buSzPct val="100000"/>
              <a:buFont typeface="Wingdings" panose="05000000000000000000" pitchFamily="2" charset="2"/>
              <a:buChar char="§"/>
            </a:pPr>
            <a:r>
              <a:rPr lang="fr-FR" sz="1100" b="1" dirty="0">
                <a:latin typeface="Helvetica 65 Medium" panose="02000603020000020004" pitchFamily="2" charset="0"/>
              </a:rPr>
              <a:t>Téléphone mobile : </a:t>
            </a:r>
            <a:r>
              <a:rPr lang="fr-FR" sz="1100" dirty="0">
                <a:latin typeface="Helvetica 65 Medium" panose="02000603020000020004" pitchFamily="2" charset="0"/>
              </a:rPr>
              <a:t>Smartphone écran HD 5’’ avec Forfait mobile dédié, messagerie vocale par SMS et application </a:t>
            </a:r>
            <a:r>
              <a:rPr lang="fr-FR" sz="1100" dirty="0" err="1">
                <a:latin typeface="Helvetica 65 Medium" panose="02000603020000020004" pitchFamily="2" charset="0"/>
              </a:rPr>
              <a:t>RogerVoice</a:t>
            </a:r>
            <a:endParaRPr lang="fr-FR" sz="1100" dirty="0">
              <a:latin typeface="Helvetica 65 Medium" panose="02000603020000020004" pitchFamily="2" charset="0"/>
            </a:endParaRPr>
          </a:p>
          <a:p>
            <a:pPr marL="237144" indent="-228594" algn="l">
              <a:spcBef>
                <a:spcPts val="300"/>
              </a:spcBef>
              <a:buClr>
                <a:schemeClr val="bg2"/>
              </a:buClr>
              <a:buSzPct val="100000"/>
              <a:buFont typeface="Wingdings" panose="05000000000000000000" pitchFamily="2" charset="2"/>
              <a:buChar char="§"/>
            </a:pPr>
            <a:r>
              <a:rPr lang="fr-FR" sz="1100" b="1" dirty="0">
                <a:latin typeface="Helvetica 65 Medium" panose="02000603020000020004" pitchFamily="2" charset="0"/>
              </a:rPr>
              <a:t>Autre(s) : </a:t>
            </a:r>
            <a:r>
              <a:rPr lang="fr-FR" sz="1100" dirty="0">
                <a:latin typeface="Helvetica 65 Medium" panose="02000603020000020004" pitchFamily="2" charset="0"/>
              </a:rPr>
              <a:t>tablette 10’’ avec l’option carte jumelle</a:t>
            </a:r>
          </a:p>
          <a:p>
            <a:pPr marL="237144" indent="-228594" algn="l">
              <a:spcBef>
                <a:spcPts val="300"/>
              </a:spcBef>
              <a:buClr>
                <a:schemeClr val="bg2"/>
              </a:buClr>
              <a:buSzPct val="100000"/>
              <a:buFont typeface="Wingdings" panose="05000000000000000000" pitchFamily="2" charset="2"/>
              <a:buChar char="§"/>
            </a:pPr>
            <a:r>
              <a:rPr lang="fr-FR" sz="1100" dirty="0">
                <a:latin typeface="Helvetica 65 Medium" panose="02000603020000020004" pitchFamily="2" charset="0"/>
              </a:rPr>
              <a:t>Appareil photo reflex</a:t>
            </a:r>
          </a:p>
          <a:p>
            <a:pPr marL="171446" indent="-171446" algn="l"/>
            <a:endParaRPr lang="fr-FR" sz="1100" dirty="0">
              <a:latin typeface="Helvetica 65 Medium" panose="02000603020000020004" pitchFamily="2" charset="0"/>
            </a:endParaRPr>
          </a:p>
        </p:txBody>
      </p:sp>
      <p:sp>
        <p:nvSpPr>
          <p:cNvPr id="23" name="ZoneTexte 22">
            <a:extLst>
              <a:ext uri="{FF2B5EF4-FFF2-40B4-BE49-F238E27FC236}">
                <a16:creationId xmlns:a16="http://schemas.microsoft.com/office/drawing/2014/main" id="{AFA9A25C-3790-5187-EE81-F6169F3295D9}"/>
              </a:ext>
              <a:ext uri="{C183D7F6-B498-43B3-948B-1728B52AA6E4}">
                <adec:decorative xmlns:adec="http://schemas.microsoft.com/office/drawing/2017/decorative" val="0"/>
              </a:ext>
            </a:extLst>
          </p:cNvPr>
          <p:cNvSpPr txBox="1"/>
          <p:nvPr/>
        </p:nvSpPr>
        <p:spPr>
          <a:xfrm>
            <a:off x="2274056" y="3802876"/>
            <a:ext cx="4104456" cy="193899"/>
          </a:xfrm>
          <a:prstGeom prst="rect">
            <a:avLst/>
          </a:prstGeom>
          <a:solidFill>
            <a:schemeClr val="accent2">
              <a:lumMod val="60000"/>
              <a:lumOff val="40000"/>
            </a:schemeClr>
          </a:solidFill>
        </p:spPr>
        <p:txBody>
          <a:bodyPr vert="horz" lIns="0" tIns="0" rIns="0" bIns="0" rtlCol="0" anchor="t" anchorCtr="0">
            <a:noAutofit/>
          </a:bodyPr>
          <a:lstStyle>
            <a:defPPr>
              <a:defRPr lang="en-US"/>
            </a:defPPr>
            <a:lvl1pPr marL="107997" indent="0">
              <a:lnSpc>
                <a:spcPct val="90000"/>
              </a:lnSpc>
              <a:spcBef>
                <a:spcPct val="0"/>
              </a:spcBef>
              <a:buNone/>
              <a:defRPr sz="1400" spc="-20" baseline="0">
                <a:latin typeface="Helvetica 75 Bold" panose="020B0804020202020204" pitchFamily="34" charset="0"/>
                <a:ea typeface="+mj-ea"/>
                <a:cs typeface="+mj-cs"/>
              </a:defRPr>
            </a:lvl1pPr>
          </a:lstStyle>
          <a:p>
            <a:pPr algn="ctr"/>
            <a:r>
              <a:rPr lang="fr-FR" dirty="0"/>
              <a:t>Outils d’assistance fréquemment utilisés</a:t>
            </a:r>
          </a:p>
        </p:txBody>
      </p:sp>
      <p:pic>
        <p:nvPicPr>
          <p:cNvPr id="20" name="Image 19" descr="application mobile qui permet aux personnes sourdes, malentendantes, sourdaveugles, et aphasiques de pouvoir téléphoner en toute autonomie">
            <a:extLst>
              <a:ext uri="{FF2B5EF4-FFF2-40B4-BE49-F238E27FC236}">
                <a16:creationId xmlns:a16="http://schemas.microsoft.com/office/drawing/2014/main" id="{51F7FD51-0E8B-51B5-59B6-E92C3E3E0D9C}"/>
              </a:ext>
            </a:extLst>
          </p:cNvPr>
          <p:cNvPicPr>
            <a:picLocks noChangeAspect="1"/>
          </p:cNvPicPr>
          <p:nvPr/>
        </p:nvPicPr>
        <p:blipFill>
          <a:blip r:embed="rId4"/>
          <a:stretch>
            <a:fillRect/>
          </a:stretch>
        </p:blipFill>
        <p:spPr>
          <a:xfrm>
            <a:off x="3057606" y="3996775"/>
            <a:ext cx="1296143" cy="655696"/>
          </a:xfrm>
          <a:prstGeom prst="rect">
            <a:avLst/>
          </a:prstGeom>
        </p:spPr>
      </p:pic>
      <p:sp>
        <p:nvSpPr>
          <p:cNvPr id="22" name="ZoneTexte 21">
            <a:extLst>
              <a:ext uri="{FF2B5EF4-FFF2-40B4-BE49-F238E27FC236}">
                <a16:creationId xmlns:a16="http://schemas.microsoft.com/office/drawing/2014/main" id="{B97B9C00-5D20-E5A8-10F7-CCF9D8F70BAC}"/>
              </a:ext>
              <a:ext uri="{C183D7F6-B498-43B3-948B-1728B52AA6E4}">
                <adec:decorative xmlns:adec="http://schemas.microsoft.com/office/drawing/2017/decorative" val="1"/>
              </a:ext>
            </a:extLst>
          </p:cNvPr>
          <p:cNvSpPr txBox="1"/>
          <p:nvPr/>
        </p:nvSpPr>
        <p:spPr>
          <a:xfrm>
            <a:off x="2922128" y="4661082"/>
            <a:ext cx="1577864" cy="215444"/>
          </a:xfrm>
          <a:prstGeom prst="rect">
            <a:avLst/>
          </a:prstGeom>
          <a:solidFill>
            <a:schemeClr val="accent2">
              <a:lumMod val="60000"/>
              <a:lumOff val="40000"/>
            </a:schemeClr>
          </a:solidFill>
        </p:spPr>
        <p:txBody>
          <a:bodyPr vert="horz" lIns="0" tIns="0" rIns="0" bIns="0" rtlCol="0" anchor="t" anchorCtr="0">
            <a:noAutofit/>
          </a:bodyPr>
          <a:lstStyle>
            <a:defPPr>
              <a:defRPr lang="en-US"/>
            </a:defPPr>
            <a:lvl1pPr marL="107997" indent="0">
              <a:lnSpc>
                <a:spcPct val="90000"/>
              </a:lnSpc>
              <a:spcBef>
                <a:spcPct val="0"/>
              </a:spcBef>
              <a:buNone/>
              <a:defRPr spc="-20" baseline="0">
                <a:latin typeface="Helvetica 75 Bold" panose="020B0804020202020204" pitchFamily="34" charset="0"/>
                <a:ea typeface="+mj-ea"/>
                <a:cs typeface="+mj-cs"/>
              </a:defRPr>
            </a:lvl1pPr>
          </a:lstStyle>
          <a:p>
            <a:r>
              <a:rPr lang="fr-FR" sz="1400" dirty="0"/>
              <a:t>Transcription live</a:t>
            </a:r>
          </a:p>
        </p:txBody>
      </p:sp>
      <p:pic>
        <p:nvPicPr>
          <p:cNvPr id="5" name="Image 4" descr="Les chatbots permettent de contacter les services de support technique ou d'aide sans avoir à passer obligatoirement par un appel téléphonique.">
            <a:extLst>
              <a:ext uri="{FF2B5EF4-FFF2-40B4-BE49-F238E27FC236}">
                <a16:creationId xmlns:a16="http://schemas.microsoft.com/office/drawing/2014/main" id="{7D27E79F-6524-B1E4-C015-285206366C47}"/>
              </a:ext>
            </a:extLst>
          </p:cNvPr>
          <p:cNvPicPr>
            <a:picLocks noChangeAspect="1"/>
          </p:cNvPicPr>
          <p:nvPr/>
        </p:nvPicPr>
        <p:blipFill>
          <a:blip r:embed="rId5"/>
          <a:stretch>
            <a:fillRect/>
          </a:stretch>
        </p:blipFill>
        <p:spPr>
          <a:xfrm>
            <a:off x="5037597" y="4005386"/>
            <a:ext cx="659339" cy="655696"/>
          </a:xfrm>
          <a:prstGeom prst="rect">
            <a:avLst/>
          </a:prstGeom>
        </p:spPr>
      </p:pic>
      <p:sp>
        <p:nvSpPr>
          <p:cNvPr id="6" name="ZoneTexte 5">
            <a:extLst>
              <a:ext uri="{FF2B5EF4-FFF2-40B4-BE49-F238E27FC236}">
                <a16:creationId xmlns:a16="http://schemas.microsoft.com/office/drawing/2014/main" id="{2213D927-8889-8181-99D3-31C8BA897184}"/>
              </a:ext>
              <a:ext uri="{C183D7F6-B498-43B3-948B-1728B52AA6E4}">
                <adec:decorative xmlns:adec="http://schemas.microsoft.com/office/drawing/2017/decorative" val="1"/>
              </a:ext>
            </a:extLst>
          </p:cNvPr>
          <p:cNvSpPr txBox="1"/>
          <p:nvPr/>
        </p:nvSpPr>
        <p:spPr>
          <a:xfrm>
            <a:off x="4903538" y="4662999"/>
            <a:ext cx="891311" cy="215444"/>
          </a:xfrm>
          <a:prstGeom prst="rect">
            <a:avLst/>
          </a:prstGeom>
          <a:solidFill>
            <a:schemeClr val="accent2">
              <a:lumMod val="60000"/>
              <a:lumOff val="40000"/>
            </a:schemeClr>
          </a:solidFill>
        </p:spPr>
        <p:txBody>
          <a:bodyPr vert="horz" lIns="0" tIns="0" rIns="0" bIns="0" rtlCol="0" anchor="t" anchorCtr="0">
            <a:noAutofit/>
          </a:bodyPr>
          <a:lstStyle>
            <a:defPPr>
              <a:defRPr lang="en-US"/>
            </a:defPPr>
            <a:lvl1pPr marL="107997" indent="0">
              <a:lnSpc>
                <a:spcPct val="90000"/>
              </a:lnSpc>
              <a:spcBef>
                <a:spcPct val="0"/>
              </a:spcBef>
              <a:buNone/>
              <a:defRPr spc="-20" baseline="0">
                <a:latin typeface="Helvetica 75 Bold" panose="020B0804020202020204" pitchFamily="34" charset="0"/>
                <a:ea typeface="+mj-ea"/>
                <a:cs typeface="+mj-cs"/>
              </a:defRPr>
            </a:lvl1pPr>
          </a:lstStyle>
          <a:p>
            <a:r>
              <a:rPr lang="fr-FR" sz="1400" dirty="0" err="1"/>
              <a:t>Chatbot</a:t>
            </a:r>
            <a:endParaRPr lang="fr-FR" sz="1400" dirty="0"/>
          </a:p>
        </p:txBody>
      </p:sp>
    </p:spTree>
    <p:extLst>
      <p:ext uri="{BB962C8B-B14F-4D97-AF65-F5344CB8AC3E}">
        <p14:creationId xmlns:p14="http://schemas.microsoft.com/office/powerpoint/2010/main" val="50295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animBg="1"/>
      <p:bldP spid="22"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B7247791-8036-1270-BDAB-3421098E26C2}"/>
              </a:ext>
            </a:extLst>
          </p:cNvPr>
          <p:cNvSpPr txBox="1">
            <a:spLocks noGrp="1"/>
          </p:cNvSpPr>
          <p:nvPr>
            <p:ph type="title" idx="4294967295"/>
          </p:nvPr>
        </p:nvSpPr>
        <p:spPr>
          <a:xfrm>
            <a:off x="2411760" y="1563638"/>
            <a:ext cx="3744416" cy="1354217"/>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800" b="0" i="0" u="none" strike="noStrike" kern="1200" cap="none" spc="0" normalizeH="0" baseline="0" noProof="0" dirty="0">
                <a:ln>
                  <a:noFill/>
                </a:ln>
                <a:solidFill>
                  <a:schemeClr val="bg2"/>
                </a:solidFill>
                <a:effectLst/>
                <a:uLnTx/>
                <a:uFillTx/>
                <a:latin typeface="+mn-lt"/>
                <a:ea typeface="+mn-ea"/>
                <a:cs typeface="+mn-cs"/>
              </a:rPr>
              <a:t>Merci !</a:t>
            </a:r>
          </a:p>
        </p:txBody>
      </p:sp>
      <p:sp>
        <p:nvSpPr>
          <p:cNvPr id="10" name="Sous-titre 1">
            <a:extLst>
              <a:ext uri="{FF2B5EF4-FFF2-40B4-BE49-F238E27FC236}">
                <a16:creationId xmlns:a16="http://schemas.microsoft.com/office/drawing/2014/main" id="{CF6B1A3E-BF91-D53E-959F-D0DB0076AA82}"/>
              </a:ext>
            </a:extLst>
          </p:cNvPr>
          <p:cNvSpPr txBox="1">
            <a:spLocks/>
          </p:cNvSpPr>
          <p:nvPr/>
        </p:nvSpPr>
        <p:spPr>
          <a:xfrm>
            <a:off x="1907704" y="3435846"/>
            <a:ext cx="6273898" cy="540058"/>
          </a:xfrm>
          <a:prstGeom prst="rect">
            <a:avLst/>
          </a:prstGeom>
        </p:spPr>
        <p:txBody>
          <a:bodyPr numCol="2"/>
          <a:lst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fr-FR" sz="1600" dirty="0">
                <a:solidFill>
                  <a:schemeClr val="tx1"/>
                </a:solidFill>
              </a:rPr>
              <a:t>Damien GOMEZ</a:t>
            </a:r>
          </a:p>
          <a:p>
            <a:endParaRPr lang="fr-FR" sz="1600" dirty="0">
              <a:solidFill>
                <a:schemeClr val="tx1"/>
              </a:solidFill>
            </a:endParaRPr>
          </a:p>
          <a:p>
            <a:endParaRPr lang="fr-FR" sz="1600" dirty="0">
              <a:solidFill>
                <a:schemeClr val="tx1"/>
              </a:solidFill>
            </a:endParaRPr>
          </a:p>
          <a:p>
            <a:r>
              <a:rPr lang="fr-FR" sz="1600" dirty="0">
                <a:solidFill>
                  <a:schemeClr val="tx1"/>
                </a:solidFill>
              </a:rPr>
              <a:t>Pierre-Yves AYOUL</a:t>
            </a:r>
          </a:p>
          <a:p>
            <a:r>
              <a:rPr lang="fr-FR" sz="1600" dirty="0">
                <a:solidFill>
                  <a:schemeClr val="tx1"/>
                </a:solidFill>
              </a:rPr>
              <a:t>  </a:t>
            </a:r>
          </a:p>
        </p:txBody>
      </p:sp>
    </p:spTree>
    <p:extLst>
      <p:ext uri="{BB962C8B-B14F-4D97-AF65-F5344CB8AC3E}">
        <p14:creationId xmlns:p14="http://schemas.microsoft.com/office/powerpoint/2010/main" val="45934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ank">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FR_OBS-template_external.potx" id="{8E63A4C0-0D5B-4AB0-9B17-28650E3A1109}" vid="{213D95EF-7056-43E0-9767-0E799F788926}"/>
    </a:ext>
  </a:extLst>
</a:theme>
</file>

<file path=ppt/theme/theme10.xml><?xml version="1.0" encoding="utf-8"?>
<a:theme xmlns:a="http://schemas.openxmlformats.org/drawingml/2006/main" name="blank">
  <a:themeElements>
    <a:clrScheme name="Personnalisé 6">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000000"/>
      </a:hlink>
      <a:folHlink>
        <a:srgbClr val="0000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FR_OBS-template_external.potx" id="{8E63A4C0-0D5B-4AB0-9B17-28650E3A1109}" vid="{213D95EF-7056-43E0-9767-0E799F788926}"/>
    </a:ext>
  </a:extLst>
</a:theme>
</file>

<file path=ppt/theme/theme11.xml><?xml version="1.0" encoding="utf-8"?>
<a:theme xmlns:a="http://schemas.openxmlformats.org/drawingml/2006/main" name="Master noir 2021">
  <a:themeElements>
    <a:clrScheme name="Orange BLK Core">
      <a:dk1>
        <a:srgbClr val="FFFFFF"/>
      </a:dk1>
      <a:lt1>
        <a:srgbClr val="000000"/>
      </a:lt1>
      <a:dk2>
        <a:srgbClr val="8F8F8F"/>
      </a:dk2>
      <a:lt2>
        <a:srgbClr val="FF7900"/>
      </a:lt2>
      <a:accent1>
        <a:srgbClr val="FF7900"/>
      </a:accent1>
      <a:accent2>
        <a:srgbClr val="FFFFFF"/>
      </a:accent2>
      <a:accent3>
        <a:srgbClr val="595959"/>
      </a:accent3>
      <a:accent4>
        <a:srgbClr val="8F8F8F"/>
      </a:accent4>
      <a:accent5>
        <a:srgbClr val="D6D6D6"/>
      </a:accent5>
      <a:accent6>
        <a:srgbClr val="595959"/>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FR_Orange_Innovation_interne [Lecture seule]" id="{E13C8C3E-D815-4F8E-81E8-8A94A0C97A48}" vid="{2665A606-7208-4AEC-B750-458400FB2CF3}"/>
    </a:ext>
  </a:extLst>
</a:theme>
</file>

<file path=ppt/theme/theme12.xml><?xml version="1.0" encoding="utf-8"?>
<a:theme xmlns:a="http://schemas.openxmlformats.org/drawingml/2006/main" name="1_tmp_AvirerORA_template_EN_beta_v4">
  <a:themeElements>
    <a:clrScheme name="Personnalisé 3">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4BB4E6"/>
      </a:hlink>
      <a:folHlink>
        <a:srgbClr val="4BB4E6"/>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ank">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FR_OBS-template_external.potx" id="{8E63A4C0-0D5B-4AB0-9B17-28650E3A1109}" vid="{213D95EF-7056-43E0-9767-0E799F788926}"/>
    </a:ext>
  </a:extLst>
</a:theme>
</file>

<file path=ppt/theme/theme3.xml><?xml version="1.0" encoding="utf-8"?>
<a:theme xmlns:a="http://schemas.openxmlformats.org/drawingml/2006/main" name="3_blank">
  <a:themeElements>
    <a:clrScheme name="Accessible">
      <a:dk1>
        <a:srgbClr val="000000"/>
      </a:dk1>
      <a:lt1>
        <a:srgbClr val="FFFFFF"/>
      </a:lt1>
      <a:dk2>
        <a:srgbClr val="8F8F8F"/>
      </a:dk2>
      <a:lt2>
        <a:srgbClr val="F16E00"/>
      </a:lt2>
      <a:accent1>
        <a:srgbClr val="F16E00"/>
      </a:accent1>
      <a:accent2>
        <a:srgbClr val="4BB4E6"/>
      </a:accent2>
      <a:accent3>
        <a:srgbClr val="50BE87"/>
      </a:accent3>
      <a:accent4>
        <a:srgbClr val="FFB4E6"/>
      </a:accent4>
      <a:accent5>
        <a:srgbClr val="A885D8"/>
      </a:accent5>
      <a:accent6>
        <a:srgbClr val="FFD200"/>
      </a:accent6>
      <a:hlink>
        <a:srgbClr val="000000"/>
      </a:hlink>
      <a:folHlink>
        <a:srgbClr val="474747"/>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sd-simpleaccessible.potx" id="{DD11F7E5-3995-4785-848A-9F71BB21B56B}" vid="{F4AB4796-C687-40A6-8ABC-6D2EDC6A3435}"/>
    </a:ext>
  </a:extLst>
</a:theme>
</file>

<file path=ppt/theme/theme4.xml><?xml version="1.0" encoding="utf-8"?>
<a:theme xmlns:a="http://schemas.openxmlformats.org/drawingml/2006/main" name="OFR Brest Practice">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RA_Template_Beta_external_110816.potx" id="{096397F8-02DF-40E4-AEB9-88A0052F30F0}" vid="{AA36791E-F7D8-46B6-BCF9-C51758B3B430}"/>
    </a:ext>
  </a:extLst>
</a:theme>
</file>

<file path=ppt/theme/theme5.xml><?xml version="1.0" encoding="utf-8"?>
<a:theme xmlns:a="http://schemas.openxmlformats.org/drawingml/2006/main" name="OFR Outils et elements utiles">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RA_Template_Beta_external_110816.potx" id="{096397F8-02DF-40E4-AEB9-88A0052F30F0}" vid="{AA36791E-F7D8-46B6-BCF9-C51758B3B430}"/>
    </a:ext>
  </a:extLst>
</a:theme>
</file>

<file path=ppt/theme/theme6.xml><?xml version="1.0" encoding="utf-8"?>
<a:theme xmlns:a="http://schemas.openxmlformats.org/drawingml/2006/main" name="2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7.xml><?xml version="1.0" encoding="utf-8"?>
<a:theme xmlns:a="http://schemas.openxmlformats.org/drawingml/2006/main" name="Modèle ppt Accessibilité">
  <a:themeElements>
    <a:clrScheme name="Orange WHT Secondary">
      <a:dk1>
        <a:srgbClr val="000000"/>
      </a:dk1>
      <a:lt1>
        <a:srgbClr val="FFFFFF"/>
      </a:lt1>
      <a:dk2>
        <a:srgbClr val="8F8F8F"/>
      </a:dk2>
      <a:lt2>
        <a:srgbClr val="FF7900"/>
      </a:lt2>
      <a:accent1>
        <a:srgbClr val="000000"/>
      </a:accent1>
      <a:accent2>
        <a:srgbClr val="4BB4E6"/>
      </a:accent2>
      <a:accent3>
        <a:srgbClr val="50BE87"/>
      </a:accent3>
      <a:accent4>
        <a:srgbClr val="FFB4E6"/>
      </a:accent4>
      <a:accent5>
        <a:srgbClr val="A885D8"/>
      </a:accent5>
      <a:accent6>
        <a:srgbClr val="FFD200"/>
      </a:accent6>
      <a:hlink>
        <a:srgbClr val="000000"/>
      </a:hlink>
      <a:folHlink>
        <a:srgbClr val="595959"/>
      </a:folHlink>
    </a:clrScheme>
    <a:fontScheme name="Helvetica 75 Bold et 55 Roman">
      <a:majorFont>
        <a:latin typeface="Helvetica 75 Bold"/>
        <a:ea typeface=""/>
        <a:cs typeface=""/>
      </a:majorFont>
      <a:minorFont>
        <a:latin typeface="Helvetica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3_OFR Brest Practice">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RA_Template_Beta_external_110816.potx" id="{096397F8-02DF-40E4-AEB9-88A0052F30F0}" vid="{AA36791E-F7D8-46B6-BCF9-C51758B3B430}"/>
    </a:ext>
  </a:extLst>
</a:theme>
</file>

<file path=ppt/theme/theme9.xml><?xml version="1.0" encoding="utf-8"?>
<a:theme xmlns:a="http://schemas.openxmlformats.org/drawingml/2006/main" name="4_Orange Template - Black">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4CC4CE1F7FC548B9EA24ACBA2901B0" ma:contentTypeVersion="3" ma:contentTypeDescription="Crée un document." ma:contentTypeScope="" ma:versionID="c4dae3d03edcc42e466e7f3cbf764a73">
  <xsd:schema xmlns:xsd="http://www.w3.org/2001/XMLSchema" xmlns:xs="http://www.w3.org/2001/XMLSchema" xmlns:p="http://schemas.microsoft.com/office/2006/metadata/properties" xmlns:ns2="5c68e8be-33a4-4dd1-a692-c345828b879c" targetNamespace="http://schemas.microsoft.com/office/2006/metadata/properties" ma:root="true" ma:fieldsID="0d7a72a96562244cd98aec30d88288ac" ns2:_="">
    <xsd:import namespace="5c68e8be-33a4-4dd1-a692-c345828b879c"/>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68e8be-33a4-4dd1-a692-c345828b87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313B85-F811-4E02-95B9-0F1768981F63}"/>
</file>

<file path=customXml/itemProps2.xml><?xml version="1.0" encoding="utf-8"?>
<ds:datastoreItem xmlns:ds="http://schemas.openxmlformats.org/officeDocument/2006/customXml" ds:itemID="{AD2EAF61-4C1C-41DE-B222-8BC3CA228884}"/>
</file>

<file path=customXml/itemProps3.xml><?xml version="1.0" encoding="utf-8"?>
<ds:datastoreItem xmlns:ds="http://schemas.openxmlformats.org/officeDocument/2006/customXml" ds:itemID="{E3CDDF48-FCEF-4539-B276-CE4C0C408F85}"/>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emplate>blank</Template>
  <TotalTime>19918</TotalTime>
  <Words>972</Words>
  <Application>Microsoft Office PowerPoint</Application>
  <PresentationFormat>Affichage à l'écran (16:9)</PresentationFormat>
  <Paragraphs>150</Paragraphs>
  <Slides>7</Slides>
  <Notes>5</Notes>
  <HiddenSlides>0</HiddenSlides>
  <MMClips>0</MMClips>
  <ScaleCrop>false</ScaleCrop>
  <HeadingPairs>
    <vt:vector size="6" baseType="variant">
      <vt:variant>
        <vt:lpstr>Polices utilisées</vt:lpstr>
      </vt:variant>
      <vt:variant>
        <vt:i4>8</vt:i4>
      </vt:variant>
      <vt:variant>
        <vt:lpstr>Thème</vt:lpstr>
      </vt:variant>
      <vt:variant>
        <vt:i4>12</vt:i4>
      </vt:variant>
      <vt:variant>
        <vt:lpstr>Titres des diapositives</vt:lpstr>
      </vt:variant>
      <vt:variant>
        <vt:i4>7</vt:i4>
      </vt:variant>
    </vt:vector>
  </HeadingPairs>
  <TitlesOfParts>
    <vt:vector size="27" baseType="lpstr">
      <vt:lpstr>-apple-system</vt:lpstr>
      <vt:lpstr>Helvetica 75</vt:lpstr>
      <vt:lpstr>Arial</vt:lpstr>
      <vt:lpstr>Calibri</vt:lpstr>
      <vt:lpstr>Helvetica 55 Roman</vt:lpstr>
      <vt:lpstr>Helvetica 65 Medium</vt:lpstr>
      <vt:lpstr>Helvetica 75 Bold</vt:lpstr>
      <vt:lpstr>Wingdings</vt:lpstr>
      <vt:lpstr>blank</vt:lpstr>
      <vt:lpstr>1_blank</vt:lpstr>
      <vt:lpstr>3_blank</vt:lpstr>
      <vt:lpstr>OFR Brest Practice</vt:lpstr>
      <vt:lpstr>OFR Outils et elements utiles</vt:lpstr>
      <vt:lpstr>2_OFR_template</vt:lpstr>
      <vt:lpstr>Modèle ppt Accessibilité</vt:lpstr>
      <vt:lpstr>3_OFR Brest Practice</vt:lpstr>
      <vt:lpstr>4_Orange Template - Black</vt:lpstr>
      <vt:lpstr>blank</vt:lpstr>
      <vt:lpstr>Master noir 2021</vt:lpstr>
      <vt:lpstr>1_tmp_AvirerORA_template_EN_beta_v4</vt:lpstr>
      <vt:lpstr>ESCAPE GAME A11Y</vt:lpstr>
      <vt:lpstr>Déficience visuelle Malvoyant</vt:lpstr>
      <vt:lpstr>Déficience visuelle Aveugle</vt:lpstr>
      <vt:lpstr>Déficience cognitive Dyslexie avec TDA/H</vt:lpstr>
      <vt:lpstr>Déficience motrice TMS</vt:lpstr>
      <vt:lpstr>Déficience auditive Sourd maîtrisant la LSF</vt:lpstr>
      <vt:lpstr>Merci !</vt:lpstr>
    </vt:vector>
  </TitlesOfParts>
  <Company>ORANGE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Sensibilisation à l'accessibilité numérique pour l'équipe RSE</dc:title>
  <dc:creator>daniele.cloatre@orange.com</dc:creator>
  <cp:keywords>Sensibilisation Accessibilité Numérique Obligations légales Ressources</cp:keywords>
  <cp:lastModifiedBy>Damien GOMEZ</cp:lastModifiedBy>
  <cp:revision>470</cp:revision>
  <cp:lastPrinted>2021-09-13T13:32:10Z</cp:lastPrinted>
  <dcterms:created xsi:type="dcterms:W3CDTF">2020-05-18T11:31:39Z</dcterms:created>
  <dcterms:modified xsi:type="dcterms:W3CDTF">2023-10-02T13:21:48Z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7222825-62ea-40f3-96b5-5375c07996e2_Enabled">
    <vt:lpwstr>true</vt:lpwstr>
  </property>
  <property fmtid="{D5CDD505-2E9C-101B-9397-08002B2CF9AE}" pid="3" name="MSIP_Label_07222825-62ea-40f3-96b5-5375c07996e2_SetDate">
    <vt:lpwstr>2021-09-27T13:48:12Z</vt:lpwstr>
  </property>
  <property fmtid="{D5CDD505-2E9C-101B-9397-08002B2CF9AE}" pid="4" name="MSIP_Label_07222825-62ea-40f3-96b5-5375c07996e2_Method">
    <vt:lpwstr>Privileged</vt:lpwstr>
  </property>
  <property fmtid="{D5CDD505-2E9C-101B-9397-08002B2CF9AE}" pid="5" name="MSIP_Label_07222825-62ea-40f3-96b5-5375c07996e2_Name">
    <vt:lpwstr>unrestricted_parent.2</vt:lpwstr>
  </property>
  <property fmtid="{D5CDD505-2E9C-101B-9397-08002B2CF9AE}" pid="6" name="MSIP_Label_07222825-62ea-40f3-96b5-5375c07996e2_SiteId">
    <vt:lpwstr>90c7a20a-f34b-40bf-bc48-b9253b6f5d20</vt:lpwstr>
  </property>
  <property fmtid="{D5CDD505-2E9C-101B-9397-08002B2CF9AE}" pid="7" name="MSIP_Label_07222825-62ea-40f3-96b5-5375c07996e2_ActionId">
    <vt:lpwstr>424780c9-06ac-4129-8613-170973b58952</vt:lpwstr>
  </property>
  <property fmtid="{D5CDD505-2E9C-101B-9397-08002B2CF9AE}" pid="8" name="MSIP_Label_07222825-62ea-40f3-96b5-5375c07996e2_ContentBits">
    <vt:lpwstr>0</vt:lpwstr>
  </property>
  <property fmtid="{D5CDD505-2E9C-101B-9397-08002B2CF9AE}" pid="9" name="ContentTypeId">
    <vt:lpwstr>0x010100C54CC4CE1F7FC548B9EA24ACBA2901B0</vt:lpwstr>
  </property>
</Properties>
</file>