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 id="2147483767" r:id="rId5"/>
    <p:sldMasterId id="2147483782" r:id="rId6"/>
    <p:sldMasterId id="2147483792" r:id="rId7"/>
    <p:sldMasterId id="2147483804" r:id="rId8"/>
    <p:sldMasterId id="2147483816" r:id="rId9"/>
    <p:sldMasterId id="2147483850" r:id="rId10"/>
  </p:sldMasterIdLst>
  <p:notesMasterIdLst>
    <p:notesMasterId r:id="rId20"/>
  </p:notesMasterIdLst>
  <p:handoutMasterIdLst>
    <p:handoutMasterId r:id="rId21"/>
  </p:handoutMasterIdLst>
  <p:sldIdLst>
    <p:sldId id="387" r:id="rId11"/>
    <p:sldId id="446" r:id="rId12"/>
    <p:sldId id="440" r:id="rId13"/>
    <p:sldId id="441" r:id="rId14"/>
    <p:sldId id="442" r:id="rId15"/>
    <p:sldId id="443" r:id="rId16"/>
    <p:sldId id="444" r:id="rId17"/>
    <p:sldId id="445" r:id="rId18"/>
    <p:sldId id="379" r:id="rId19"/>
  </p:sldIdLst>
  <p:sldSz cx="9144000" cy="5143500" type="screen16x9"/>
  <p:notesSz cx="7099300" cy="10234613"/>
  <p:custDataLst>
    <p:tags r:id="rId22"/>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46"/>
            <p14:sldId id="440"/>
            <p14:sldId id="441"/>
            <p14:sldId id="442"/>
            <p14:sldId id="443"/>
            <p14:sldId id="444"/>
            <p14:sldId id="445"/>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4E6"/>
    <a:srgbClr val="99FF33"/>
    <a:srgbClr val="FF5050"/>
    <a:srgbClr val="CC0099"/>
    <a:srgbClr val="996633"/>
    <a:srgbClr val="FFDC00"/>
    <a:srgbClr val="FFFF99"/>
    <a:srgbClr val="00CC66"/>
    <a:srgbClr val="FF66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ACE18-1E4B-4110-BD53-49EE860F0D1F}" v="2" dt="2023-12-07T16:28:36.82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447" autoAdjust="0"/>
    <p:restoredTop sz="85806" autoAdjust="0"/>
  </p:normalViewPr>
  <p:slideViewPr>
    <p:cSldViewPr>
      <p:cViewPr varScale="1">
        <p:scale>
          <a:sx n="113" d="100"/>
          <a:sy n="113" d="100"/>
        </p:scale>
        <p:origin x="1056" y="96"/>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BET Patricia DTSI/DISU" userId="f099c5cd-c3d0-403b-ab1f-4c18d3ea50b0" providerId="ADAL" clId="{84402923-2C41-4F04-A4E2-FE14961583E7}"/>
    <pc:docChg chg="undo custSel addSld delSld modSld sldOrd modSection">
      <pc:chgData name="LOUBET Patricia DTSI/DISU" userId="f099c5cd-c3d0-403b-ab1f-4c18d3ea50b0" providerId="ADAL" clId="{84402923-2C41-4F04-A4E2-FE14961583E7}" dt="2022-11-14T17:27:58.195" v="578" actId="20577"/>
      <pc:docMkLst>
        <pc:docMk/>
      </pc:docMkLst>
      <pc:sldChg chg="modSp mod">
        <pc:chgData name="LOUBET Patricia DTSI/DISU" userId="f099c5cd-c3d0-403b-ab1f-4c18d3ea50b0" providerId="ADAL" clId="{84402923-2C41-4F04-A4E2-FE14961583E7}" dt="2022-11-14T17:27:14.115" v="565" actId="6549"/>
        <pc:sldMkLst>
          <pc:docMk/>
          <pc:sldMk cId="430408797" sldId="379"/>
        </pc:sldMkLst>
        <pc:spChg chg="mod">
          <ac:chgData name="LOUBET Patricia DTSI/DISU" userId="f099c5cd-c3d0-403b-ab1f-4c18d3ea50b0" providerId="ADAL" clId="{84402923-2C41-4F04-A4E2-FE14961583E7}" dt="2022-11-14T17:27:14.115" v="565" actId="6549"/>
          <ac:spMkLst>
            <pc:docMk/>
            <pc:sldMk cId="430408797" sldId="379"/>
            <ac:spMk id="6" creationId="{00000000-0000-0000-0000-000000000000}"/>
          </ac:spMkLst>
        </pc:spChg>
      </pc:sldChg>
      <pc:sldChg chg="modSp mod modNotesTx">
        <pc:chgData name="LOUBET Patricia DTSI/DISU" userId="f099c5cd-c3d0-403b-ab1f-4c18d3ea50b0" providerId="ADAL" clId="{84402923-2C41-4F04-A4E2-FE14961583E7}" dt="2022-11-14T16:50:37.681" v="104" actId="20577"/>
        <pc:sldMkLst>
          <pc:docMk/>
          <pc:sldMk cId="3095070387" sldId="440"/>
        </pc:sldMkLst>
        <pc:spChg chg="mod">
          <ac:chgData name="LOUBET Patricia DTSI/DISU" userId="f099c5cd-c3d0-403b-ab1f-4c18d3ea50b0" providerId="ADAL" clId="{84402923-2C41-4F04-A4E2-FE14961583E7}" dt="2022-11-14T16:44:18.271" v="0" actId="14100"/>
          <ac:spMkLst>
            <pc:docMk/>
            <pc:sldMk cId="3095070387" sldId="440"/>
            <ac:spMk id="6" creationId="{00000000-0000-0000-0000-000000000000}"/>
          </ac:spMkLst>
        </pc:spChg>
        <pc:spChg chg="mod">
          <ac:chgData name="LOUBET Patricia DTSI/DISU" userId="f099c5cd-c3d0-403b-ab1f-4c18d3ea50b0" providerId="ADAL" clId="{84402923-2C41-4F04-A4E2-FE14961583E7}" dt="2022-11-14T16:50:30.055" v="103" actId="20577"/>
          <ac:spMkLst>
            <pc:docMk/>
            <pc:sldMk cId="3095070387" sldId="440"/>
            <ac:spMk id="9" creationId="{00000000-0000-0000-0000-000000000000}"/>
          </ac:spMkLst>
        </pc:spChg>
        <pc:picChg chg="mod">
          <ac:chgData name="LOUBET Patricia DTSI/DISU" userId="f099c5cd-c3d0-403b-ab1f-4c18d3ea50b0" providerId="ADAL" clId="{84402923-2C41-4F04-A4E2-FE14961583E7}" dt="2022-11-14T16:44:21.199" v="1" actId="1076"/>
          <ac:picMkLst>
            <pc:docMk/>
            <pc:sldMk cId="3095070387" sldId="440"/>
            <ac:picMk id="7" creationId="{00000000-0000-0000-0000-000000000000}"/>
          </ac:picMkLst>
        </pc:picChg>
      </pc:sldChg>
      <pc:sldChg chg="addSp modSp mod">
        <pc:chgData name="LOUBET Patricia DTSI/DISU" userId="f099c5cd-c3d0-403b-ab1f-4c18d3ea50b0" providerId="ADAL" clId="{84402923-2C41-4F04-A4E2-FE14961583E7}" dt="2022-11-14T16:55:41.420" v="203" actId="1076"/>
        <pc:sldMkLst>
          <pc:docMk/>
          <pc:sldMk cId="2130728291" sldId="441"/>
        </pc:sldMkLst>
        <pc:spChg chg="add mod">
          <ac:chgData name="LOUBET Patricia DTSI/DISU" userId="f099c5cd-c3d0-403b-ab1f-4c18d3ea50b0" providerId="ADAL" clId="{84402923-2C41-4F04-A4E2-FE14961583E7}" dt="2022-11-14T16:55:32.410" v="201" actId="1582"/>
          <ac:spMkLst>
            <pc:docMk/>
            <pc:sldMk cId="2130728291" sldId="441"/>
            <ac:spMk id="2" creationId="{838494BC-132C-4E83-BECC-A3DF7C7C4D67}"/>
          </ac:spMkLst>
        </pc:spChg>
        <pc:spChg chg="mod">
          <ac:chgData name="LOUBET Patricia DTSI/DISU" userId="f099c5cd-c3d0-403b-ab1f-4c18d3ea50b0" providerId="ADAL" clId="{84402923-2C41-4F04-A4E2-FE14961583E7}" dt="2022-11-14T16:44:25.059" v="2" actId="1076"/>
          <ac:spMkLst>
            <pc:docMk/>
            <pc:sldMk cId="2130728291" sldId="441"/>
            <ac:spMk id="6" creationId="{00000000-0000-0000-0000-000000000000}"/>
          </ac:spMkLst>
        </pc:spChg>
        <pc:spChg chg="add mod">
          <ac:chgData name="LOUBET Patricia DTSI/DISU" userId="f099c5cd-c3d0-403b-ab1f-4c18d3ea50b0" providerId="ADAL" clId="{84402923-2C41-4F04-A4E2-FE14961583E7}" dt="2022-11-14T16:55:41.420" v="203" actId="1076"/>
          <ac:spMkLst>
            <pc:docMk/>
            <pc:sldMk cId="2130728291" sldId="441"/>
            <ac:spMk id="7" creationId="{E16094EB-86DF-47D0-8EDE-12EB470FDE54}"/>
          </ac:spMkLst>
        </pc:spChg>
        <pc:spChg chg="mod">
          <ac:chgData name="LOUBET Patricia DTSI/DISU" userId="f099c5cd-c3d0-403b-ab1f-4c18d3ea50b0" providerId="ADAL" clId="{84402923-2C41-4F04-A4E2-FE14961583E7}" dt="2022-11-14T16:54:40.820" v="195" actId="313"/>
          <ac:spMkLst>
            <pc:docMk/>
            <pc:sldMk cId="2130728291" sldId="441"/>
            <ac:spMk id="8" creationId="{00000000-0000-0000-0000-000000000000}"/>
          </ac:spMkLst>
        </pc:spChg>
        <pc:picChg chg="mod">
          <ac:chgData name="LOUBET Patricia DTSI/DISU" userId="f099c5cd-c3d0-403b-ab1f-4c18d3ea50b0" providerId="ADAL" clId="{84402923-2C41-4F04-A4E2-FE14961583E7}" dt="2022-11-14T16:54:47.989" v="197" actId="14100"/>
          <ac:picMkLst>
            <pc:docMk/>
            <pc:sldMk cId="2130728291" sldId="441"/>
            <ac:picMk id="3" creationId="{00000000-0000-0000-0000-000000000000}"/>
          </ac:picMkLst>
        </pc:picChg>
      </pc:sldChg>
      <pc:sldChg chg="modSp">
        <pc:chgData name="LOUBET Patricia DTSI/DISU" userId="f099c5cd-c3d0-403b-ab1f-4c18d3ea50b0" providerId="ADAL" clId="{84402923-2C41-4F04-A4E2-FE14961583E7}" dt="2022-11-14T16:44:29.364" v="3" actId="14100"/>
        <pc:sldMkLst>
          <pc:docMk/>
          <pc:sldMk cId="3237509195" sldId="442"/>
        </pc:sldMkLst>
        <pc:spChg chg="mod">
          <ac:chgData name="LOUBET Patricia DTSI/DISU" userId="f099c5cd-c3d0-403b-ab1f-4c18d3ea50b0" providerId="ADAL" clId="{84402923-2C41-4F04-A4E2-FE14961583E7}" dt="2022-11-14T16:44:29.364" v="3" actId="14100"/>
          <ac:spMkLst>
            <pc:docMk/>
            <pc:sldMk cId="3237509195" sldId="442"/>
            <ac:spMk id="6" creationId="{00000000-0000-0000-0000-000000000000}"/>
          </ac:spMkLst>
        </pc:spChg>
      </pc:sldChg>
      <pc:sldChg chg="modSp mod">
        <pc:chgData name="LOUBET Patricia DTSI/DISU" userId="f099c5cd-c3d0-403b-ab1f-4c18d3ea50b0" providerId="ADAL" clId="{84402923-2C41-4F04-A4E2-FE14961583E7}" dt="2022-11-14T16:45:13.987" v="33" actId="1076"/>
        <pc:sldMkLst>
          <pc:docMk/>
          <pc:sldMk cId="4127641789" sldId="443"/>
        </pc:sldMkLst>
        <pc:spChg chg="mod">
          <ac:chgData name="LOUBET Patricia DTSI/DISU" userId="f099c5cd-c3d0-403b-ab1f-4c18d3ea50b0" providerId="ADAL" clId="{84402923-2C41-4F04-A4E2-FE14961583E7}" dt="2022-11-14T16:44:39.693" v="5" actId="14100"/>
          <ac:spMkLst>
            <pc:docMk/>
            <pc:sldMk cId="4127641789" sldId="443"/>
            <ac:spMk id="2" creationId="{00000000-0000-0000-0000-000000000000}"/>
          </ac:spMkLst>
        </pc:spChg>
        <pc:spChg chg="mod">
          <ac:chgData name="LOUBET Patricia DTSI/DISU" userId="f099c5cd-c3d0-403b-ab1f-4c18d3ea50b0" providerId="ADAL" clId="{84402923-2C41-4F04-A4E2-FE14961583E7}" dt="2022-11-14T16:45:13.987" v="33" actId="1076"/>
          <ac:spMkLst>
            <pc:docMk/>
            <pc:sldMk cId="4127641789" sldId="443"/>
            <ac:spMk id="4" creationId="{00000000-0000-0000-0000-000000000000}"/>
          </ac:spMkLst>
        </pc:spChg>
        <pc:spChg chg="mod">
          <ac:chgData name="LOUBET Patricia DTSI/DISU" userId="f099c5cd-c3d0-403b-ab1f-4c18d3ea50b0" providerId="ADAL" clId="{84402923-2C41-4F04-A4E2-FE14961583E7}" dt="2022-11-14T16:44:33.732" v="4" actId="14100"/>
          <ac:spMkLst>
            <pc:docMk/>
            <pc:sldMk cId="4127641789" sldId="443"/>
            <ac:spMk id="6" creationId="{00000000-0000-0000-0000-000000000000}"/>
          </ac:spMkLst>
        </pc:spChg>
        <pc:picChg chg="mod">
          <ac:chgData name="LOUBET Patricia DTSI/DISU" userId="f099c5cd-c3d0-403b-ab1f-4c18d3ea50b0" providerId="ADAL" clId="{84402923-2C41-4F04-A4E2-FE14961583E7}" dt="2022-11-14T16:45:10.075" v="32" actId="1076"/>
          <ac:picMkLst>
            <pc:docMk/>
            <pc:sldMk cId="4127641789" sldId="443"/>
            <ac:picMk id="3" creationId="{00000000-0000-0000-0000-000000000000}"/>
          </ac:picMkLst>
        </pc:picChg>
      </pc:sldChg>
      <pc:sldChg chg="modSp mod modNotesTx">
        <pc:chgData name="LOUBET Patricia DTSI/DISU" userId="f099c5cd-c3d0-403b-ab1f-4c18d3ea50b0" providerId="ADAL" clId="{84402923-2C41-4F04-A4E2-FE14961583E7}" dt="2022-11-14T16:56:19.591" v="212" actId="404"/>
        <pc:sldMkLst>
          <pc:docMk/>
          <pc:sldMk cId="1476885762" sldId="444"/>
        </pc:sldMkLst>
        <pc:spChg chg="mod">
          <ac:chgData name="LOUBET Patricia DTSI/DISU" userId="f099c5cd-c3d0-403b-ab1f-4c18d3ea50b0" providerId="ADAL" clId="{84402923-2C41-4F04-A4E2-FE14961583E7}" dt="2022-11-14T16:48:26.790" v="78" actId="20577"/>
          <ac:spMkLst>
            <pc:docMk/>
            <pc:sldMk cId="1476885762" sldId="444"/>
            <ac:spMk id="5" creationId="{00000000-0000-0000-0000-000000000000}"/>
          </ac:spMkLst>
        </pc:spChg>
        <pc:spChg chg="mod">
          <ac:chgData name="LOUBET Patricia DTSI/DISU" userId="f099c5cd-c3d0-403b-ab1f-4c18d3ea50b0" providerId="ADAL" clId="{84402923-2C41-4F04-A4E2-FE14961583E7}" dt="2022-11-14T16:56:19.591" v="212" actId="404"/>
          <ac:spMkLst>
            <pc:docMk/>
            <pc:sldMk cId="1476885762" sldId="444"/>
            <ac:spMk id="6" creationId="{00000000-0000-0000-0000-000000000000}"/>
          </ac:spMkLst>
        </pc:spChg>
        <pc:spChg chg="mod">
          <ac:chgData name="LOUBET Patricia DTSI/DISU" userId="f099c5cd-c3d0-403b-ab1f-4c18d3ea50b0" providerId="ADAL" clId="{84402923-2C41-4F04-A4E2-FE14961583E7}" dt="2022-11-14T16:46:10.763" v="46" actId="1076"/>
          <ac:spMkLst>
            <pc:docMk/>
            <pc:sldMk cId="1476885762" sldId="444"/>
            <ac:spMk id="7" creationId="{00000000-0000-0000-0000-000000000000}"/>
          </ac:spMkLst>
        </pc:spChg>
        <pc:picChg chg="mod">
          <ac:chgData name="LOUBET Patricia DTSI/DISU" userId="f099c5cd-c3d0-403b-ab1f-4c18d3ea50b0" providerId="ADAL" clId="{84402923-2C41-4F04-A4E2-FE14961583E7}" dt="2022-11-14T16:46:19.988" v="48" actId="1076"/>
          <ac:picMkLst>
            <pc:docMk/>
            <pc:sldMk cId="1476885762" sldId="444"/>
            <ac:picMk id="2" creationId="{00000000-0000-0000-0000-000000000000}"/>
          </ac:picMkLst>
        </pc:picChg>
      </pc:sldChg>
      <pc:sldChg chg="modSp mod">
        <pc:chgData name="LOUBET Patricia DTSI/DISU" userId="f099c5cd-c3d0-403b-ab1f-4c18d3ea50b0" providerId="ADAL" clId="{84402923-2C41-4F04-A4E2-FE14961583E7}" dt="2022-11-14T16:56:35.821" v="228" actId="20577"/>
        <pc:sldMkLst>
          <pc:docMk/>
          <pc:sldMk cId="3791783239" sldId="445"/>
        </pc:sldMkLst>
        <pc:spChg chg="mod">
          <ac:chgData name="LOUBET Patricia DTSI/DISU" userId="f099c5cd-c3d0-403b-ab1f-4c18d3ea50b0" providerId="ADAL" clId="{84402923-2C41-4F04-A4E2-FE14961583E7}" dt="2022-11-14T16:56:35.821" v="228" actId="20577"/>
          <ac:spMkLst>
            <pc:docMk/>
            <pc:sldMk cId="3791783239" sldId="445"/>
            <ac:spMk id="6" creationId="{00000000-0000-0000-0000-000000000000}"/>
          </ac:spMkLst>
        </pc:spChg>
        <pc:picChg chg="mod">
          <ac:chgData name="LOUBET Patricia DTSI/DISU" userId="f099c5cd-c3d0-403b-ab1f-4c18d3ea50b0" providerId="ADAL" clId="{84402923-2C41-4F04-A4E2-FE14961583E7}" dt="2022-11-14T16:46:30.020" v="50" actId="1076"/>
          <ac:picMkLst>
            <pc:docMk/>
            <pc:sldMk cId="3791783239" sldId="445"/>
            <ac:picMk id="7" creationId="{00000000-0000-0000-0000-000000000000}"/>
          </ac:picMkLst>
        </pc:picChg>
      </pc:sldChg>
      <pc:sldChg chg="modSp add mod">
        <pc:chgData name="LOUBET Patricia DTSI/DISU" userId="f099c5cd-c3d0-403b-ab1f-4c18d3ea50b0" providerId="ADAL" clId="{84402923-2C41-4F04-A4E2-FE14961583E7}" dt="2022-11-14T17:27:58.195" v="578" actId="20577"/>
        <pc:sldMkLst>
          <pc:docMk/>
          <pc:sldMk cId="1300405609" sldId="446"/>
        </pc:sldMkLst>
        <pc:spChg chg="mod">
          <ac:chgData name="LOUBET Patricia DTSI/DISU" userId="f099c5cd-c3d0-403b-ab1f-4c18d3ea50b0" providerId="ADAL" clId="{84402923-2C41-4F04-A4E2-FE14961583E7}" dt="2022-11-14T17:27:58.195" v="578" actId="20577"/>
          <ac:spMkLst>
            <pc:docMk/>
            <pc:sldMk cId="1300405609" sldId="446"/>
            <ac:spMk id="17410" creationId="{00000000-0000-0000-0000-000000000000}"/>
          </ac:spMkLst>
        </pc:spChg>
      </pc:sldChg>
      <pc:sldChg chg="addSp delSp modSp add del mod ord modClrScheme chgLayout">
        <pc:chgData name="LOUBET Patricia DTSI/DISU" userId="f099c5cd-c3d0-403b-ab1f-4c18d3ea50b0" providerId="ADAL" clId="{84402923-2C41-4F04-A4E2-FE14961583E7}" dt="2022-11-14T17:26:02.429" v="396" actId="47"/>
        <pc:sldMkLst>
          <pc:docMk/>
          <pc:sldMk cId="3102602797" sldId="447"/>
        </pc:sldMkLst>
        <pc:spChg chg="add del mod ord">
          <ac:chgData name="LOUBET Patricia DTSI/DISU" userId="f099c5cd-c3d0-403b-ab1f-4c18d3ea50b0" providerId="ADAL" clId="{84402923-2C41-4F04-A4E2-FE14961583E7}" dt="2022-11-14T16:58:22.049" v="385" actId="700"/>
          <ac:spMkLst>
            <pc:docMk/>
            <pc:sldMk cId="3102602797" sldId="447"/>
            <ac:spMk id="2" creationId="{C0E55262-603C-45CE-9A95-A7F685527CBB}"/>
          </ac:spMkLst>
        </pc:spChg>
        <pc:spChg chg="add mod ord">
          <ac:chgData name="LOUBET Patricia DTSI/DISU" userId="f099c5cd-c3d0-403b-ab1f-4c18d3ea50b0" providerId="ADAL" clId="{84402923-2C41-4F04-A4E2-FE14961583E7}" dt="2022-11-14T16:58:53.460" v="386" actId="700"/>
          <ac:spMkLst>
            <pc:docMk/>
            <pc:sldMk cId="3102602797" sldId="447"/>
            <ac:spMk id="4" creationId="{CE7B8A54-FCDD-4372-B5B7-A16B64199F44}"/>
          </ac:spMkLst>
        </pc:spChg>
        <pc:spChg chg="mod ord">
          <ac:chgData name="LOUBET Patricia DTSI/DISU" userId="f099c5cd-c3d0-403b-ab1f-4c18d3ea50b0" providerId="ADAL" clId="{84402923-2C41-4F04-A4E2-FE14961583E7}" dt="2022-11-14T16:58:58.351" v="387" actId="20577"/>
          <ac:spMkLst>
            <pc:docMk/>
            <pc:sldMk cId="3102602797" sldId="447"/>
            <ac:spMk id="6" creationId="{00000000-0000-0000-0000-000000000000}"/>
          </ac:spMkLst>
        </pc:spChg>
        <pc:picChg chg="del">
          <ac:chgData name="LOUBET Patricia DTSI/DISU" userId="f099c5cd-c3d0-403b-ab1f-4c18d3ea50b0" providerId="ADAL" clId="{84402923-2C41-4F04-A4E2-FE14961583E7}" dt="2022-11-14T16:58:11.850" v="383" actId="478"/>
          <ac:picMkLst>
            <pc:docMk/>
            <pc:sldMk cId="3102602797" sldId="447"/>
            <ac:picMk id="3" creationId="{00000000-0000-0000-0000-000000000000}"/>
          </ac:picMkLst>
        </pc:picChg>
        <pc:picChg chg="del">
          <ac:chgData name="LOUBET Patricia DTSI/DISU" userId="f099c5cd-c3d0-403b-ab1f-4c18d3ea50b0" providerId="ADAL" clId="{84402923-2C41-4F04-A4E2-FE14961583E7}" dt="2022-11-14T16:58:11.850" v="383" actId="478"/>
          <ac:picMkLst>
            <pc:docMk/>
            <pc:sldMk cId="3102602797" sldId="447"/>
            <ac:picMk id="7" creationId="{00000000-0000-0000-0000-000000000000}"/>
          </ac:picMkLst>
        </pc:picChg>
      </pc:sldChg>
      <pc:sldChg chg="modSp add mod ord">
        <pc:chgData name="LOUBET Patricia DTSI/DISU" userId="f099c5cd-c3d0-403b-ab1f-4c18d3ea50b0" providerId="ADAL" clId="{84402923-2C41-4F04-A4E2-FE14961583E7}" dt="2022-11-14T17:27:47.264" v="576" actId="207"/>
        <pc:sldMkLst>
          <pc:docMk/>
          <pc:sldMk cId="4197169777" sldId="448"/>
        </pc:sldMkLst>
        <pc:spChg chg="mod">
          <ac:chgData name="LOUBET Patricia DTSI/DISU" userId="f099c5cd-c3d0-403b-ab1f-4c18d3ea50b0" providerId="ADAL" clId="{84402923-2C41-4F04-A4E2-FE14961583E7}" dt="2022-11-14T17:27:47.264" v="576" actId="207"/>
          <ac:spMkLst>
            <pc:docMk/>
            <pc:sldMk cId="4197169777" sldId="448"/>
            <ac:spMk id="17410" creationId="{00000000-0000-0000-0000-000000000000}"/>
          </ac:spMkLst>
        </pc:spChg>
      </pc:sldChg>
    </pc:docChg>
  </pc:docChgLst>
  <pc:docChgLst>
    <pc:chgData name="LOUBET Patricia DTSI/DISU" userId="S::patricia.loubet@orange.com::f099c5cd-c3d0-403b-ab1f-4c18d3ea50b0" providerId="AD" clId="Web-{885ACE18-1E4B-4110-BD53-49EE860F0D1F}"/>
    <pc:docChg chg="delSld sldOrd modSection">
      <pc:chgData name="LOUBET Patricia DTSI/DISU" userId="S::patricia.loubet@orange.com::f099c5cd-c3d0-403b-ab1f-4c18d3ea50b0" providerId="AD" clId="Web-{885ACE18-1E4B-4110-BD53-49EE860F0D1F}" dt="2023-12-07T16:28:36.829" v="1"/>
      <pc:docMkLst>
        <pc:docMk/>
      </pc:docMkLst>
      <pc:sldChg chg="ord">
        <pc:chgData name="LOUBET Patricia DTSI/DISU" userId="S::patricia.loubet@orange.com::f099c5cd-c3d0-403b-ab1f-4c18d3ea50b0" providerId="AD" clId="Web-{885ACE18-1E4B-4110-BD53-49EE860F0D1F}" dt="2023-12-07T16:28:36.829" v="1"/>
        <pc:sldMkLst>
          <pc:docMk/>
          <pc:sldMk cId="1300405609" sldId="446"/>
        </pc:sldMkLst>
      </pc:sldChg>
      <pc:sldChg chg="del">
        <pc:chgData name="LOUBET Patricia DTSI/DISU" userId="S::patricia.loubet@orange.com::f099c5cd-c3d0-403b-ab1f-4c18d3ea50b0" providerId="AD" clId="Web-{885ACE18-1E4B-4110-BD53-49EE860F0D1F}" dt="2023-12-07T16:28:30.579" v="0"/>
        <pc:sldMkLst>
          <pc:docMk/>
          <pc:sldMk cId="4197169777" sldId="4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07/12/2023</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9</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302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2</a:t>
            </a:fld>
            <a:endParaRPr lang="fr-FR"/>
          </a:p>
        </p:txBody>
      </p:sp>
    </p:spTree>
    <p:extLst>
      <p:ext uri="{BB962C8B-B14F-4D97-AF65-F5344CB8AC3E}">
        <p14:creationId xmlns:p14="http://schemas.microsoft.com/office/powerpoint/2010/main" val="600557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A classé par couleur pour éviter de lire et va savoir quelle couleur a son application</a:t>
            </a:r>
          </a:p>
          <a:p>
            <a:r>
              <a:rPr lang="fr-FR" sz="1200" kern="1200" dirty="0">
                <a:solidFill>
                  <a:schemeClr val="tx1"/>
                </a:solidFill>
                <a:effectLst/>
                <a:latin typeface="+mn-lt"/>
                <a:ea typeface="+mn-ea"/>
                <a:cs typeface="+mn-cs"/>
              </a:rPr>
              <a:t>Et je sais que je me concentre sur le blanc</a:t>
            </a:r>
          </a:p>
          <a:p>
            <a:r>
              <a:rPr lang="fr-FR" sz="1200" kern="1200" dirty="0">
                <a:solidFill>
                  <a:schemeClr val="tx1"/>
                </a:solidFill>
                <a:effectLst/>
                <a:latin typeface="+mn-lt"/>
                <a:ea typeface="+mn-ea"/>
                <a:cs typeface="+mn-cs"/>
              </a:rPr>
              <a:t>CHRONOS est celui au milieu = repère géographique et Oceane</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commence par un O</a:t>
            </a:r>
          </a:p>
          <a:p>
            <a:r>
              <a:rPr lang="fr-FR" sz="1200" kern="1200" dirty="0">
                <a:solidFill>
                  <a:schemeClr val="tx1"/>
                </a:solidFill>
                <a:effectLst/>
                <a:latin typeface="+mn-lt"/>
                <a:ea typeface="+mn-ea"/>
                <a:cs typeface="+mn-cs"/>
              </a:rPr>
              <a:t>Jamais pensé de classer par ordre de priorité et va le changer</a:t>
            </a:r>
          </a:p>
          <a:p>
            <a:r>
              <a:rPr lang="fr-FR" sz="1200" kern="1200" dirty="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3</a:t>
            </a:fld>
            <a:endParaRPr lang="fr-FR"/>
          </a:p>
        </p:txBody>
      </p:sp>
    </p:spTree>
    <p:extLst>
      <p:ext uri="{BB962C8B-B14F-4D97-AF65-F5344CB8AC3E}">
        <p14:creationId xmlns:p14="http://schemas.microsoft.com/office/powerpoint/2010/main" val="48078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4</a:t>
            </a:fld>
            <a:endParaRPr lang="fr-FR"/>
          </a:p>
        </p:txBody>
      </p:sp>
    </p:spTree>
    <p:extLst>
      <p:ext uri="{BB962C8B-B14F-4D97-AF65-F5344CB8AC3E}">
        <p14:creationId xmlns:p14="http://schemas.microsoft.com/office/powerpoint/2010/main" val="347296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supprime pas nécessaire et je faire des paquets pour faire des toute petites phrases </a:t>
            </a:r>
          </a:p>
          <a:p>
            <a:endParaRPr lang="fr-FR" dirty="0"/>
          </a:p>
          <a:p>
            <a:r>
              <a:rPr lang="fr-FR" sz="1200" kern="1200" dirty="0">
                <a:solidFill>
                  <a:schemeClr val="tx1"/>
                </a:solidFill>
                <a:effectLst/>
                <a:latin typeface="+mn-lt"/>
                <a:ea typeface="+mn-ea"/>
                <a:cs typeface="+mn-cs"/>
              </a:rPr>
              <a:t>Je vais faire un dessin pour  comprendre et retenir sans avoir à relire cette phrase</a:t>
            </a:r>
          </a:p>
          <a:p>
            <a:r>
              <a:rPr lang="fr-FR" sz="1200" kern="1200" dirty="0">
                <a:solidFill>
                  <a:schemeClr val="tx1"/>
                </a:solidFill>
                <a:effectLst/>
                <a:latin typeface="+mn-lt"/>
                <a:ea typeface="+mn-ea"/>
                <a:cs typeface="+mn-cs"/>
              </a:rPr>
              <a:t>Comprendre que leur VPN entre nous Orange et Datacenter est down</a:t>
            </a:r>
          </a:p>
          <a:p>
            <a:r>
              <a:rPr lang="fr-FR" sz="1200" kern="1200" dirty="0">
                <a:solidFill>
                  <a:schemeClr val="tx1"/>
                </a:solidFill>
                <a:effectLst/>
                <a:latin typeface="+mn-lt"/>
                <a:ea typeface="+mn-ea"/>
                <a:cs typeface="+mn-cs"/>
              </a:rPr>
              <a:t>Comprendre et me rappeler sans avoir à relire cette phrase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Quand je fais des efforts j'oublie ce qui était dit avant et</a:t>
            </a:r>
            <a:r>
              <a:rPr lang="fr-FR" sz="1200" kern="1200" baseline="0" dirty="0">
                <a:solidFill>
                  <a:schemeClr val="tx1"/>
                </a:solidFill>
                <a:effectLst/>
                <a:latin typeface="+mn-lt"/>
                <a:ea typeface="+mn-ea"/>
                <a:cs typeface="+mn-cs"/>
              </a:rPr>
              <a:t> je suis obligée de relire =&gt; perte de temps</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 coup avec le dessin je peux passer à la phrase suivante</a:t>
            </a:r>
          </a:p>
          <a:p>
            <a:r>
              <a:rPr lang="fr-FR" sz="1200" kern="1200" dirty="0">
                <a:solidFill>
                  <a:schemeClr val="tx1"/>
                </a:solidFill>
                <a:effectLst/>
                <a:latin typeface="+mn-lt"/>
                <a:ea typeface="+mn-ea"/>
                <a:cs typeface="+mn-cs"/>
              </a:rPr>
              <a:t>2e phrase ne sert pas je la supprime</a:t>
            </a:r>
          </a:p>
          <a:p>
            <a:r>
              <a:rPr lang="fr-FR" sz="1200" kern="1200" dirty="0">
                <a:solidFill>
                  <a:schemeClr val="tx1"/>
                </a:solidFill>
                <a:effectLst/>
                <a:latin typeface="+mn-lt"/>
                <a:ea typeface="+mn-ea"/>
                <a:cs typeface="+mn-cs"/>
              </a:rPr>
              <a:t>3e phase tu vas mettre le nom de l'application pour avoir la référence : WASA (référence) action entre parenthèse</a:t>
            </a:r>
          </a:p>
          <a:p>
            <a:r>
              <a:rPr lang="fr-FR" sz="1200" kern="1200" dirty="0">
                <a:solidFill>
                  <a:schemeClr val="tx1"/>
                </a:solidFill>
                <a:effectLst/>
                <a:latin typeface="+mn-lt"/>
                <a:ea typeface="+mn-ea"/>
                <a:cs typeface="+mn-cs"/>
              </a:rPr>
              <a:t>La 3e phrase lue assez vite mais le sens je mets du temps à l'avoir. Bien espacé et bonne police mais le fait de la lire et de bien me concentrer : plus de 4 fois pour la lire</a:t>
            </a:r>
          </a:p>
          <a:p>
            <a:r>
              <a:rPr lang="fr-FR" sz="1200" kern="1200" dirty="0">
                <a:solidFill>
                  <a:schemeClr val="tx1"/>
                </a:solidFill>
                <a:effectLst/>
                <a:latin typeface="+mn-lt"/>
                <a:ea typeface="+mn-ea"/>
                <a:cs typeface="+mn-cs"/>
              </a:rPr>
              <a:t>2 façons de lire : lire sans rien comprendre : mot pas compris le sens et je vais relire pour comprendre le sens des mots</a:t>
            </a:r>
          </a:p>
          <a:p>
            <a:r>
              <a:rPr lang="fr-FR" sz="1200" kern="1200" dirty="0">
                <a:solidFill>
                  <a:schemeClr val="tx1"/>
                </a:solidFill>
                <a:effectLst/>
                <a:latin typeface="+mn-lt"/>
                <a:ea typeface="+mn-ea"/>
                <a:cs typeface="+mn-cs"/>
              </a:rPr>
              <a:t>j'ai du mal avec les phrases avec plusieurs sujets</a:t>
            </a:r>
          </a:p>
          <a:p>
            <a:r>
              <a:rPr lang="fr-FR" sz="1200" kern="1200" dirty="0">
                <a:solidFill>
                  <a:schemeClr val="tx1"/>
                </a:solidFill>
                <a:effectLst/>
                <a:latin typeface="+mn-lt"/>
                <a:ea typeface="+mn-ea"/>
                <a:cs typeface="+mn-cs"/>
              </a:rPr>
              <a:t>Et je mets l'action : (Sélection, du bon VPNX400) mais garde quand même phrase entière avant</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5</a:t>
            </a:fld>
            <a:endParaRPr lang="fr-FR"/>
          </a:p>
        </p:txBody>
      </p:sp>
    </p:spTree>
    <p:extLst>
      <p:ext uri="{BB962C8B-B14F-4D97-AF65-F5344CB8AC3E}">
        <p14:creationId xmlns:p14="http://schemas.microsoft.com/office/powerpoint/2010/main" val="163814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conversation : pas de langage technique dans une conversation et pas beaucoup de négation ou des choses imbriquées et là je fais un schéma pour mettre des blocs de phrases parce que le client à ce pb alors je fais ça en utilisation </a:t>
            </a:r>
            <a:r>
              <a:rPr lang="fr-FR" sz="1200" kern="1200" dirty="0" err="1">
                <a:solidFill>
                  <a:schemeClr val="tx1"/>
                </a:solidFill>
                <a:effectLst/>
                <a:latin typeface="+mn-lt"/>
                <a:ea typeface="+mn-ea"/>
                <a:cs typeface="+mn-cs"/>
              </a:rPr>
              <a:t>algorythme</a:t>
            </a:r>
            <a:r>
              <a:rPr lang="fr-FR" sz="1200" kern="1200" dirty="0">
                <a:solidFill>
                  <a:schemeClr val="tx1"/>
                </a:solidFill>
                <a:effectLst/>
                <a:latin typeface="+mn-lt"/>
                <a:ea typeface="+mn-ea"/>
                <a:cs typeface="+mn-cs"/>
              </a:rPr>
              <a:t> : SI - TANT QUE - ALORS </a:t>
            </a:r>
          </a:p>
          <a:p>
            <a:r>
              <a:rPr lang="fr-FR" sz="1200" kern="1200" dirty="0">
                <a:solidFill>
                  <a:schemeClr val="tx1"/>
                </a:solidFill>
                <a:effectLst/>
                <a:latin typeface="+mn-lt"/>
                <a:ea typeface="+mn-ea"/>
                <a:cs typeface="+mn-cs"/>
              </a:rPr>
              <a:t>Je dois utiliser X et dans quel ordre</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6</a:t>
            </a:fld>
            <a:endParaRPr lang="fr-FR"/>
          </a:p>
        </p:txBody>
      </p:sp>
    </p:spTree>
    <p:extLst>
      <p:ext uri="{BB962C8B-B14F-4D97-AF65-F5344CB8AC3E}">
        <p14:creationId xmlns:p14="http://schemas.microsoft.com/office/powerpoint/2010/main" val="258528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conversation : pas de langage technique dans une conversation et pas beaucoup de négation ou des choses imbriquées et là je fais un schéma pour mettre des blocs de phrases parce que le client à ce </a:t>
            </a:r>
            <a:r>
              <a:rPr lang="fr-FR" sz="1200" kern="1200" dirty="0" err="1">
                <a:solidFill>
                  <a:schemeClr val="tx1"/>
                </a:solidFill>
                <a:effectLst/>
                <a:latin typeface="+mn-lt"/>
                <a:ea typeface="+mn-ea"/>
                <a:cs typeface="+mn-cs"/>
              </a:rPr>
              <a:t>pb</a:t>
            </a:r>
            <a:r>
              <a:rPr lang="fr-FR" sz="1200" kern="1200" dirty="0">
                <a:solidFill>
                  <a:schemeClr val="tx1"/>
                </a:solidFill>
                <a:effectLst/>
                <a:latin typeface="+mn-lt"/>
                <a:ea typeface="+mn-ea"/>
                <a:cs typeface="+mn-cs"/>
              </a:rPr>
              <a:t> alors je fais ça en utilisation </a:t>
            </a:r>
            <a:r>
              <a:rPr lang="fr-FR" sz="1200" kern="1200" dirty="0" err="1">
                <a:solidFill>
                  <a:schemeClr val="tx1"/>
                </a:solidFill>
                <a:effectLst/>
                <a:latin typeface="+mn-lt"/>
                <a:ea typeface="+mn-ea"/>
                <a:cs typeface="+mn-cs"/>
              </a:rPr>
              <a:t>algotythme</a:t>
            </a:r>
            <a:r>
              <a:rPr lang="fr-FR" sz="1200" kern="1200" dirty="0">
                <a:solidFill>
                  <a:schemeClr val="tx1"/>
                </a:solidFill>
                <a:effectLst/>
                <a:latin typeface="+mn-lt"/>
                <a:ea typeface="+mn-ea"/>
                <a:cs typeface="+mn-cs"/>
              </a:rPr>
              <a:t> : SI - TANT QUE - ALORS </a:t>
            </a:r>
          </a:p>
          <a:p>
            <a:r>
              <a:rPr lang="fr-FR" sz="1200" kern="1200" dirty="0">
                <a:solidFill>
                  <a:schemeClr val="tx1"/>
                </a:solidFill>
                <a:effectLst/>
                <a:latin typeface="+mn-lt"/>
                <a:ea typeface="+mn-ea"/>
                <a:cs typeface="+mn-cs"/>
              </a:rPr>
              <a:t>Je dois utiliser X et dans quel ordre</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7</a:t>
            </a:fld>
            <a:endParaRPr lang="fr-FR"/>
          </a:p>
        </p:txBody>
      </p:sp>
    </p:spTree>
    <p:extLst>
      <p:ext uri="{BB962C8B-B14F-4D97-AF65-F5344CB8AC3E}">
        <p14:creationId xmlns:p14="http://schemas.microsoft.com/office/powerpoint/2010/main" val="171632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10</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77CE3D0D-68BF-4EDE-A208-0AEB8610F899}"/>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294B3A5A-490A-4ACC-849E-22A518E76217}"/>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C5EC4B90-23AC-48D2-BF63-93CF4ED9576E}"/>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5C00B5A1-3F30-4EF9-92DA-7A2E80DF7664}"/>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50FAA05-FF6B-4EE2-A28B-562DB70A5CF5}"/>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8041337-1235-42C5-B8B7-E7BF0263BEA3}"/>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618067C4-5B24-43BB-AD2D-E4D1410CEDC6}"/>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r>
              <a:rPr lang="fr-FR" sz="3600" dirty="0">
                <a:solidFill>
                  <a:schemeClr val="bg2"/>
                </a:solidFill>
              </a:rPr>
              <a:t>Comprendre le </a:t>
            </a:r>
            <a:r>
              <a:rPr lang="fr-FR" sz="3600" dirty="0">
                <a:solidFill>
                  <a:schemeClr val="bg1"/>
                </a:solidFill>
              </a:rPr>
              <a:t>cheminement de lecture</a:t>
            </a:r>
            <a:r>
              <a:rPr lang="fr-FR" sz="3600" dirty="0">
                <a:solidFill>
                  <a:schemeClr val="bg2"/>
                </a:solidFill>
              </a:rPr>
              <a:t> d’une personne avec </a:t>
            </a:r>
            <a:br>
              <a:rPr lang="fr-FR" sz="3600" dirty="0">
                <a:solidFill>
                  <a:schemeClr val="bg2"/>
                </a:solidFill>
              </a:rPr>
            </a:br>
            <a:r>
              <a:rPr lang="fr-FR" sz="3600" dirty="0">
                <a:solidFill>
                  <a:schemeClr val="bg1"/>
                </a:solidFill>
              </a:rPr>
              <a:t>troubles DYS</a:t>
            </a:r>
          </a:p>
        </p:txBody>
      </p:sp>
      <p:sp>
        <p:nvSpPr>
          <p:cNvPr id="17411" name="Espace réservé du texte 3"/>
          <p:cNvSpPr>
            <a:spLocks noGrp="1"/>
          </p:cNvSpPr>
          <p:nvPr>
            <p:ph type="body" sz="quarter" idx="4294967295"/>
          </p:nvPr>
        </p:nvSpPr>
        <p:spPr>
          <a:xfrm>
            <a:off x="971600" y="4371950"/>
            <a:ext cx="6408712" cy="576064"/>
          </a:xfrm>
        </p:spPr>
        <p:txBody>
          <a:bodyPr/>
          <a:lstStyle/>
          <a:p>
            <a:pPr marL="0" indent="0">
              <a:buNone/>
              <a:defRPr/>
            </a:pPr>
            <a:r>
              <a:rPr lang="fr-FR" sz="1600" dirty="0">
                <a:solidFill>
                  <a:schemeClr val="bg1"/>
                </a:solidFill>
              </a:rPr>
              <a:t>Vincent Aniort &amp; Patricia Loubet</a:t>
            </a:r>
            <a:endParaRPr lang="fr-FR" sz="1000" kern="1200" dirty="0">
              <a:solidFill>
                <a:schemeClr val="bg1"/>
              </a:solidFill>
              <a:cs typeface="Arial" charset="0"/>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3850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r>
              <a:rPr lang="fr-FR" sz="3600" dirty="0">
                <a:solidFill>
                  <a:schemeClr val="bg2"/>
                </a:solidFill>
              </a:rPr>
              <a:t>CR</a:t>
            </a:r>
            <a:r>
              <a:rPr lang="fr-FR" sz="3600" dirty="0">
                <a:solidFill>
                  <a:schemeClr val="bg1"/>
                </a:solidFill>
              </a:rPr>
              <a:t> d’1 étude de poste </a:t>
            </a:r>
            <a:r>
              <a:rPr lang="fr-FR" sz="3600" dirty="0">
                <a:solidFill>
                  <a:schemeClr val="bg2"/>
                </a:solidFill>
              </a:rPr>
              <a:t>à distance, salariée </a:t>
            </a:r>
            <a:r>
              <a:rPr lang="fr-FR" sz="3600" dirty="0">
                <a:solidFill>
                  <a:schemeClr val="bg1"/>
                </a:solidFill>
              </a:rPr>
              <a:t>malentendante</a:t>
            </a:r>
            <a:br>
              <a:rPr lang="fr-FR" sz="3600" dirty="0">
                <a:solidFill>
                  <a:schemeClr val="bg1"/>
                </a:solidFill>
              </a:rPr>
            </a:br>
            <a:r>
              <a:rPr lang="fr-FR" sz="3600" dirty="0">
                <a:solidFill>
                  <a:schemeClr val="bg1"/>
                </a:solidFill>
              </a:rPr>
              <a:t>SANDRA</a:t>
            </a:r>
          </a:p>
        </p:txBody>
      </p:sp>
      <p:sp>
        <p:nvSpPr>
          <p:cNvPr id="17411" name="Espace réservé du texte 3"/>
          <p:cNvSpPr>
            <a:spLocks noGrp="1"/>
          </p:cNvSpPr>
          <p:nvPr>
            <p:ph type="body" sz="quarter" idx="4294967295"/>
          </p:nvPr>
        </p:nvSpPr>
        <p:spPr>
          <a:xfrm>
            <a:off x="971600" y="4371950"/>
            <a:ext cx="6408712" cy="576064"/>
          </a:xfrm>
        </p:spPr>
        <p:txBody>
          <a:bodyPr/>
          <a:lstStyle/>
          <a:p>
            <a:pPr marL="0" indent="0">
              <a:buNone/>
              <a:defRPr/>
            </a:pPr>
            <a:r>
              <a:rPr lang="fr-FR" sz="1600" dirty="0">
                <a:solidFill>
                  <a:schemeClr val="bg1"/>
                </a:solidFill>
              </a:rPr>
              <a:t>Vincent Aniort &amp; Patricia Loubet</a:t>
            </a:r>
            <a:endParaRPr lang="fr-FR" sz="1000" kern="1200" dirty="0">
              <a:solidFill>
                <a:schemeClr val="bg1"/>
              </a:solidFill>
              <a:cs typeface="Arial" charset="0"/>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130040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11560" y="167874"/>
            <a:ext cx="7487816" cy="737100"/>
          </a:xfrm>
        </p:spPr>
        <p:txBody>
          <a:bodyPr/>
          <a:lstStyle/>
          <a:p>
            <a:r>
              <a:rPr lang="fr-FR" sz="2800" dirty="0">
                <a:solidFill>
                  <a:schemeClr val="tx1"/>
                </a:solidFill>
              </a:rPr>
              <a:t>Un trouble qui passe inaperçu</a:t>
            </a:r>
          </a:p>
        </p:txBody>
      </p:sp>
      <p:sp>
        <p:nvSpPr>
          <p:cNvPr id="9" name="Rectangle 8"/>
          <p:cNvSpPr/>
          <p:nvPr/>
        </p:nvSpPr>
        <p:spPr>
          <a:xfrm>
            <a:off x="3923928" y="1331245"/>
            <a:ext cx="4680520" cy="3108543"/>
          </a:xfrm>
          <a:prstGeom prst="rect">
            <a:avLst/>
          </a:prstGeom>
          <a:solidFill>
            <a:schemeClr val="accent6">
              <a:lumMod val="20000"/>
              <a:lumOff val="80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fr-FR" sz="1600" dirty="0">
                <a:latin typeface="Helvetica 65 Medium" panose="020B0604020202020204" pitchFamily="34" charset="0"/>
              </a:rPr>
              <a:t>« Au collège et lycée je ne m'étais pas aperçue de mon problème car je réussissais à compenser en apprenant par cœur mes leçons. »</a:t>
            </a:r>
          </a:p>
          <a:p>
            <a:pPr marL="285750" indent="-285750">
              <a:spcBef>
                <a:spcPts val="600"/>
              </a:spcBef>
              <a:spcAft>
                <a:spcPts val="600"/>
              </a:spcAft>
              <a:buFont typeface="Arial" panose="020B0604020202020204" pitchFamily="34" charset="0"/>
              <a:buChar char="•"/>
            </a:pPr>
            <a:r>
              <a:rPr lang="fr-FR" sz="1600" dirty="0">
                <a:latin typeface="Helvetica 65 Medium" panose="020B0604020202020204" pitchFamily="34" charset="0"/>
              </a:rPr>
              <a:t>« Mais en sciences il faut comprendre et donner du sens. C’est en arrivant à l‘IUT avec beaucoup de maths et de l’électronique que j'ai eu besoin de donner sens. Mes résultats ont chuté et on s’est aperçu de mon trouble. »</a:t>
            </a:r>
          </a:p>
          <a:p>
            <a:pPr>
              <a:spcBef>
                <a:spcPts val="600"/>
              </a:spcBef>
              <a:spcAft>
                <a:spcPts val="600"/>
              </a:spcAft>
            </a:pPr>
            <a:r>
              <a:rPr lang="fr-FR" sz="1600" dirty="0">
                <a:latin typeface="Helvetica 65 Medium" panose="020B0604020202020204" pitchFamily="34" charset="0"/>
                <a:sym typeface="Wingdings" panose="05000000000000000000" pitchFamily="2" charset="2"/>
              </a:rPr>
              <a:t> </a:t>
            </a:r>
            <a:r>
              <a:rPr lang="fr-FR" sz="1600" dirty="0">
                <a:latin typeface="Helvetica 65 Medium" panose="020B0604020202020204" pitchFamily="34" charset="0"/>
              </a:rPr>
              <a:t>FATIGUE / STRESS</a:t>
            </a:r>
          </a:p>
        </p:txBody>
      </p:sp>
      <p:pic>
        <p:nvPicPr>
          <p:cNvPr id="7" name="Image 6" descr="- Toubles Mnésiques et Attentionnels (TMA) : Troubles Déficitaire de l'Attention (TDA)&#10;&#10;- Les troubles deu langage : Dyslexie, Dysphasie, Dysorthographie&#10;&#10;- Trouble de la cognition mathématique : Dyscalculie&#10;&#10;- Troubles de Praxies : Dyspraxie" title="les manifestations des troubles DY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7584" y="1059582"/>
            <a:ext cx="2714059" cy="3795886"/>
          </a:xfrm>
          <a:prstGeom prst="rect">
            <a:avLst/>
          </a:prstGeom>
        </p:spPr>
      </p:pic>
    </p:spTree>
    <p:extLst>
      <p:ext uri="{BB962C8B-B14F-4D97-AF65-F5344CB8AC3E}">
        <p14:creationId xmlns:p14="http://schemas.microsoft.com/office/powerpoint/2010/main" val="3095070387"/>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55576" y="195486"/>
            <a:ext cx="7919864" cy="737100"/>
          </a:xfrm>
        </p:spPr>
        <p:txBody>
          <a:bodyPr/>
          <a:lstStyle/>
          <a:p>
            <a:r>
              <a:rPr lang="fr-FR" sz="2800" dirty="0">
                <a:solidFill>
                  <a:schemeClr val="tx1"/>
                </a:solidFill>
              </a:rPr>
              <a:t>Astuces pour se repérer</a:t>
            </a:r>
          </a:p>
        </p:txBody>
      </p:sp>
      <p:pic>
        <p:nvPicPr>
          <p:cNvPr id="3" name="Image 2" descr="Les applications sous forme de tuile elle les a classé par colonne qui ont un code couleur" title="Capture de l'organisation des liens pour la salariée"/>
          <p:cNvPicPr>
            <a:picLocks noChangeAspect="1"/>
          </p:cNvPicPr>
          <p:nvPr/>
        </p:nvPicPr>
        <p:blipFill rotWithShape="1">
          <a:blip r:embed="rId3"/>
          <a:srcRect r="23684"/>
          <a:stretch/>
        </p:blipFill>
        <p:spPr>
          <a:xfrm>
            <a:off x="179511" y="816658"/>
            <a:ext cx="5298949" cy="3771315"/>
          </a:xfrm>
          <a:prstGeom prst="rect">
            <a:avLst/>
          </a:prstGeom>
        </p:spPr>
      </p:pic>
      <p:sp>
        <p:nvSpPr>
          <p:cNvPr id="8" name="Rectangle 7"/>
          <p:cNvSpPr/>
          <p:nvPr/>
        </p:nvSpPr>
        <p:spPr>
          <a:xfrm>
            <a:off x="5436096" y="1079892"/>
            <a:ext cx="3456384" cy="2554545"/>
          </a:xfrm>
          <a:prstGeom prst="rect">
            <a:avLst/>
          </a:prstGeom>
          <a:solidFill>
            <a:schemeClr val="accent6">
              <a:lumMod val="20000"/>
              <a:lumOff val="80000"/>
            </a:schemeClr>
          </a:solidFill>
        </p:spPr>
        <p:txBody>
          <a:bodyPr wrap="square">
            <a:spAutoFit/>
          </a:bodyPr>
          <a:lstStyle/>
          <a:p>
            <a:pPr marL="285750" lvl="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Elle a catégorisé les appli par colonne de couleur. Lui permet d’aller plus vite en cartographiant visuellement ce tableau :</a:t>
            </a:r>
          </a:p>
          <a:p>
            <a:pPr marL="742950" lvl="1"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Océane je sais commence par O et CHRONOS est au milieu »</a:t>
            </a:r>
          </a:p>
          <a:p>
            <a:pPr marL="285750" indent="-285750">
              <a:spcBef>
                <a:spcPts val="600"/>
              </a:spcBef>
              <a:spcAft>
                <a:spcPts val="600"/>
              </a:spcAft>
              <a:buClr>
                <a:schemeClr val="bg2"/>
              </a:buClr>
              <a:buSzPct val="200000"/>
              <a:buFont typeface="Wingdings" panose="05000000000000000000" pitchFamily="2" charset="2"/>
              <a:buChar char=""/>
              <a:defRPr/>
            </a:pPr>
            <a:r>
              <a:rPr lang="fr-FR" dirty="0">
                <a:latin typeface="Helvetica 65 Medium" panose="020B0604020202020204" pitchFamily="34" charset="0"/>
              </a:rPr>
              <a:t>Mais elle n’a jamais pensé classer par ordre de priorité pour utiliser moins d’effort mnémotechnique</a:t>
            </a:r>
          </a:p>
        </p:txBody>
      </p:sp>
      <p:sp>
        <p:nvSpPr>
          <p:cNvPr id="2" name="Ellipse 1">
            <a:extLst>
              <a:ext uri="{FF2B5EF4-FFF2-40B4-BE49-F238E27FC236}">
                <a16:creationId xmlns:a16="http://schemas.microsoft.com/office/drawing/2014/main" id="{838494BC-132C-4E83-BECC-A3DF7C7C4D67}"/>
              </a:ext>
            </a:extLst>
          </p:cNvPr>
          <p:cNvSpPr/>
          <p:nvPr/>
        </p:nvSpPr>
        <p:spPr>
          <a:xfrm>
            <a:off x="2288925" y="2112207"/>
            <a:ext cx="1080120" cy="6480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16094EB-86DF-47D0-8EDE-12EB470FDE54}"/>
              </a:ext>
            </a:extLst>
          </p:cNvPr>
          <p:cNvSpPr/>
          <p:nvPr/>
        </p:nvSpPr>
        <p:spPr>
          <a:xfrm>
            <a:off x="4283968" y="2571750"/>
            <a:ext cx="1080120" cy="6480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307282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83568" y="167874"/>
            <a:ext cx="7415808" cy="737100"/>
          </a:xfrm>
        </p:spPr>
        <p:txBody>
          <a:bodyPr/>
          <a:lstStyle/>
          <a:p>
            <a:r>
              <a:rPr lang="fr-FR" sz="2800" dirty="0">
                <a:solidFill>
                  <a:schemeClr val="tx1"/>
                </a:solidFill>
              </a:rPr>
              <a:t>Contexte : texte à comprendre</a:t>
            </a:r>
          </a:p>
        </p:txBody>
      </p:sp>
      <p:pic>
        <p:nvPicPr>
          <p:cNvPr id="2" name="Image 1" descr="la salariée doit comprendre l'action dans le commentaire &quot;Description&quot;" title="Capture d'un ticket "/>
          <p:cNvPicPr>
            <a:picLocks noChangeAspect="1"/>
          </p:cNvPicPr>
          <p:nvPr/>
        </p:nvPicPr>
        <p:blipFill>
          <a:blip r:embed="rId3"/>
          <a:stretch>
            <a:fillRect/>
          </a:stretch>
        </p:blipFill>
        <p:spPr>
          <a:xfrm>
            <a:off x="189434" y="987574"/>
            <a:ext cx="8676456" cy="3778327"/>
          </a:xfrm>
          <a:prstGeom prst="rect">
            <a:avLst/>
          </a:prstGeom>
        </p:spPr>
      </p:pic>
      <p:sp>
        <p:nvSpPr>
          <p:cNvPr id="3" name="Rectangle 2"/>
          <p:cNvSpPr/>
          <p:nvPr/>
        </p:nvSpPr>
        <p:spPr>
          <a:xfrm>
            <a:off x="323528" y="3219822"/>
            <a:ext cx="8712968" cy="864096"/>
          </a:xfrm>
          <a:prstGeom prst="rect">
            <a:avLst/>
          </a:prstGeom>
          <a:solidFill>
            <a:srgbClr val="FF7900">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Tree>
    <p:extLst>
      <p:ext uri="{BB962C8B-B14F-4D97-AF65-F5344CB8AC3E}">
        <p14:creationId xmlns:p14="http://schemas.microsoft.com/office/powerpoint/2010/main" val="3237509195"/>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971600" y="167874"/>
            <a:ext cx="7127776" cy="737100"/>
          </a:xfrm>
        </p:spPr>
        <p:txBody>
          <a:bodyPr/>
          <a:lstStyle/>
          <a:p>
            <a:r>
              <a:rPr lang="fr-FR" sz="2800" dirty="0">
                <a:solidFill>
                  <a:schemeClr val="tx1"/>
                </a:solidFill>
              </a:rPr>
              <a:t>Astuce pour arriver à comprendre le contenu</a:t>
            </a:r>
          </a:p>
        </p:txBody>
      </p:sp>
      <p:pic>
        <p:nvPicPr>
          <p:cNvPr id="3" name="Image 2" title="capture du texte transféré dans word par la salariée pour le comprendre"/>
          <p:cNvPicPr>
            <a:picLocks noChangeAspect="1"/>
          </p:cNvPicPr>
          <p:nvPr/>
        </p:nvPicPr>
        <p:blipFill>
          <a:blip r:embed="rId3"/>
          <a:stretch>
            <a:fillRect/>
          </a:stretch>
        </p:blipFill>
        <p:spPr>
          <a:xfrm>
            <a:off x="561445" y="1419622"/>
            <a:ext cx="4420709" cy="3242928"/>
          </a:xfrm>
          <a:prstGeom prst="rect">
            <a:avLst/>
          </a:prstGeom>
          <a:ln>
            <a:solidFill>
              <a:schemeClr val="accent1"/>
            </a:solidFill>
          </a:ln>
        </p:spPr>
      </p:pic>
      <p:sp>
        <p:nvSpPr>
          <p:cNvPr id="4" name="Rectangle 3"/>
          <p:cNvSpPr/>
          <p:nvPr/>
        </p:nvSpPr>
        <p:spPr>
          <a:xfrm>
            <a:off x="5292080" y="1707654"/>
            <a:ext cx="3600400" cy="2492990"/>
          </a:xfrm>
          <a:prstGeom prst="rect">
            <a:avLst/>
          </a:prstGeom>
          <a:solidFill>
            <a:schemeClr val="accent6">
              <a:lumMod val="20000"/>
              <a:lumOff val="80000"/>
            </a:schemeClr>
          </a:solidFill>
        </p:spPr>
        <p:txBody>
          <a:bodyPr wrap="square">
            <a:spAutoFit/>
          </a:bodyPr>
          <a:lstStyle/>
          <a:p>
            <a:pPr marL="285750" lvl="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Je supprime pas nécessaire et je faire des paquets pour faire des toute petites phrases »</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Je vais faire un dessin pour  comprendre et retenir »</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2e phrase ne sert pas je la supprime »</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j'ai du mal avec les phrases avec plusieurs sujets »</a:t>
            </a:r>
          </a:p>
        </p:txBody>
      </p:sp>
      <p:sp>
        <p:nvSpPr>
          <p:cNvPr id="2" name="ZoneTexte 1"/>
          <p:cNvSpPr txBox="1"/>
          <p:nvPr/>
        </p:nvSpPr>
        <p:spPr>
          <a:xfrm>
            <a:off x="971600" y="904974"/>
            <a:ext cx="3600400" cy="430887"/>
          </a:xfrm>
          <a:prstGeom prst="rect">
            <a:avLst/>
          </a:prstGeom>
          <a:solidFill>
            <a:schemeClr val="accent6">
              <a:lumMod val="40000"/>
              <a:lumOff val="60000"/>
            </a:schemeClr>
          </a:solidFill>
        </p:spPr>
        <p:txBody>
          <a:bodyPr wrap="square" lIns="0" tIns="0" rIns="0" bIns="0" rtlCol="0">
            <a:spAutoFit/>
          </a:bodyPr>
          <a:lstStyle/>
          <a:p>
            <a:r>
              <a:rPr lang="fr-FR" sz="1400" dirty="0"/>
              <a:t>Le texte a été copié-collé dans Word pour le triturer</a:t>
            </a:r>
          </a:p>
        </p:txBody>
      </p:sp>
    </p:spTree>
    <p:extLst>
      <p:ext uri="{BB962C8B-B14F-4D97-AF65-F5344CB8AC3E}">
        <p14:creationId xmlns:p14="http://schemas.microsoft.com/office/powerpoint/2010/main" val="4127641789"/>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7584" y="167874"/>
            <a:ext cx="7920880" cy="737100"/>
          </a:xfrm>
        </p:spPr>
        <p:txBody>
          <a:bodyPr/>
          <a:lstStyle/>
          <a:p>
            <a:r>
              <a:rPr lang="fr-FR" sz="2400" dirty="0">
                <a:solidFill>
                  <a:schemeClr val="tx1"/>
                </a:solidFill>
              </a:rPr>
              <a:t>Solution trouvée par son prof : usage algorithme</a:t>
            </a:r>
          </a:p>
        </p:txBody>
      </p:sp>
      <p:pic>
        <p:nvPicPr>
          <p:cNvPr id="2" name="Image 1" descr="elle a supprimé les éléments inutiles et des flèches qui sont des repères d'action" title="2e capture du texte basculé dans Word"/>
          <p:cNvPicPr>
            <a:picLocks noChangeAspect="1"/>
          </p:cNvPicPr>
          <p:nvPr/>
        </p:nvPicPr>
        <p:blipFill rotWithShape="1">
          <a:blip r:embed="rId3"/>
          <a:srcRect l="6732" r="9768"/>
          <a:stretch/>
        </p:blipFill>
        <p:spPr>
          <a:xfrm>
            <a:off x="525901" y="1275606"/>
            <a:ext cx="4722413" cy="2910037"/>
          </a:xfrm>
          <a:prstGeom prst="rect">
            <a:avLst/>
          </a:prstGeom>
          <a:ln>
            <a:solidFill>
              <a:schemeClr val="accent1"/>
            </a:solidFill>
          </a:ln>
        </p:spPr>
      </p:pic>
      <p:sp>
        <p:nvSpPr>
          <p:cNvPr id="5" name="ZoneTexte 4"/>
          <p:cNvSpPr txBox="1"/>
          <p:nvPr/>
        </p:nvSpPr>
        <p:spPr>
          <a:xfrm>
            <a:off x="5333972" y="1160963"/>
            <a:ext cx="3810028" cy="3354765"/>
          </a:xfrm>
          <a:prstGeom prst="rect">
            <a:avLst/>
          </a:prstGeom>
          <a:solidFill>
            <a:schemeClr val="accent6">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fr-FR" dirty="0"/>
              <a:t>Comment elle procède :</a:t>
            </a:r>
          </a:p>
          <a:p>
            <a:pPr marL="742950" lvl="1"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 Quand on commence un exo on a un problème avec une description et sa demande » ;</a:t>
            </a:r>
          </a:p>
          <a:p>
            <a:pPr marL="742950" lvl="1"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 Avec la technique de l’algorithme c'est de séparer les phrases qui me permet de savoir quelle application est à utiliser pour chercher la solution pour le client »</a:t>
            </a:r>
          </a:p>
          <a:p>
            <a:pPr marL="285750"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Elle met les actions à faire avec une identité visuelle « </a:t>
            </a:r>
            <a:r>
              <a:rPr lang="fr-FR" dirty="0">
                <a:highlight>
                  <a:srgbClr val="FFFF00"/>
                </a:highlight>
                <a:latin typeface="Helvetica 65 Medium" panose="020B0604020202020204" pitchFamily="34" charset="0"/>
              </a:rPr>
              <a:t>-&gt;</a:t>
            </a:r>
            <a:r>
              <a:rPr lang="fr-FR" dirty="0">
                <a:latin typeface="Helvetica 65 Medium" panose="020B0604020202020204" pitchFamily="34" charset="0"/>
              </a:rPr>
              <a:t> » </a:t>
            </a:r>
            <a:br>
              <a:rPr lang="fr-FR" dirty="0">
                <a:latin typeface="Helvetica 65 Medium" panose="020B0604020202020204" pitchFamily="34" charset="0"/>
              </a:rPr>
            </a:br>
            <a:r>
              <a:rPr lang="fr-FR" dirty="0">
                <a:latin typeface="Helvetica 65 Medium" panose="020B0604020202020204" pitchFamily="34" charset="0"/>
              </a:rPr>
              <a:t>ce qui lui permet d’aller directement dessus pour relire</a:t>
            </a:r>
          </a:p>
        </p:txBody>
      </p:sp>
      <p:sp>
        <p:nvSpPr>
          <p:cNvPr id="7" name="ZoneTexte 6"/>
          <p:cNvSpPr txBox="1"/>
          <p:nvPr/>
        </p:nvSpPr>
        <p:spPr>
          <a:xfrm>
            <a:off x="619792" y="655465"/>
            <a:ext cx="4384256" cy="430887"/>
          </a:xfrm>
          <a:prstGeom prst="rect">
            <a:avLst/>
          </a:prstGeom>
          <a:solidFill>
            <a:schemeClr val="accent6">
              <a:lumMod val="40000"/>
              <a:lumOff val="60000"/>
            </a:schemeClr>
          </a:solidFill>
        </p:spPr>
        <p:txBody>
          <a:bodyPr wrap="square" lIns="0" tIns="0" rIns="0" bIns="0" rtlCol="0">
            <a:spAutoFit/>
          </a:bodyPr>
          <a:lstStyle/>
          <a:p>
            <a:r>
              <a:rPr lang="fr-FR" sz="1400" dirty="0"/>
              <a:t>Son prof lui demande d’appliquer la méthode algorithme</a:t>
            </a:r>
          </a:p>
        </p:txBody>
      </p:sp>
    </p:spTree>
    <p:extLst>
      <p:ext uri="{BB962C8B-B14F-4D97-AF65-F5344CB8AC3E}">
        <p14:creationId xmlns:p14="http://schemas.microsoft.com/office/powerpoint/2010/main" val="1476885762"/>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7584" y="167874"/>
            <a:ext cx="7271792" cy="737100"/>
          </a:xfrm>
        </p:spPr>
        <p:txBody>
          <a:bodyPr/>
          <a:lstStyle/>
          <a:p>
            <a:r>
              <a:rPr lang="fr-FR" sz="2800" dirty="0">
                <a:solidFill>
                  <a:schemeClr val="tx1"/>
                </a:solidFill>
              </a:rPr>
              <a:t>Finis son déchiffrage par un croquis</a:t>
            </a:r>
          </a:p>
        </p:txBody>
      </p:sp>
      <p:pic>
        <p:nvPicPr>
          <p:cNvPr id="3" name="Image 2" title="capture du croquis du contexte et les actions à réaliser"/>
          <p:cNvPicPr>
            <a:picLocks noChangeAspect="1"/>
          </p:cNvPicPr>
          <p:nvPr/>
        </p:nvPicPr>
        <p:blipFill>
          <a:blip r:embed="rId3"/>
          <a:stretch>
            <a:fillRect/>
          </a:stretch>
        </p:blipFill>
        <p:spPr>
          <a:xfrm>
            <a:off x="3995936" y="1203598"/>
            <a:ext cx="5111298" cy="3168352"/>
          </a:xfrm>
          <a:prstGeom prst="rect">
            <a:avLst/>
          </a:prstGeom>
        </p:spPr>
      </p:pic>
      <p:pic>
        <p:nvPicPr>
          <p:cNvPr id="7" name="Image 6" descr="elle a supprimé les éléments inutiles et des flèches qui sont des repères d'action" title="2e capture du texte basculé dans Word"/>
          <p:cNvPicPr>
            <a:picLocks noChangeAspect="1"/>
          </p:cNvPicPr>
          <p:nvPr/>
        </p:nvPicPr>
        <p:blipFill rotWithShape="1">
          <a:blip r:embed="rId4"/>
          <a:srcRect l="6732" r="9768"/>
          <a:stretch/>
        </p:blipFill>
        <p:spPr>
          <a:xfrm>
            <a:off x="395536" y="1635646"/>
            <a:ext cx="3553866" cy="2189957"/>
          </a:xfrm>
          <a:prstGeom prst="rect">
            <a:avLst/>
          </a:prstGeom>
          <a:ln>
            <a:solidFill>
              <a:schemeClr val="accent1"/>
            </a:solidFill>
          </a:ln>
        </p:spPr>
      </p:pic>
    </p:spTree>
    <p:extLst>
      <p:ext uri="{BB962C8B-B14F-4D97-AF65-F5344CB8AC3E}">
        <p14:creationId xmlns:p14="http://schemas.microsoft.com/office/powerpoint/2010/main" val="3791783239"/>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
        <p:nvSpPr>
          <p:cNvPr id="6" name="Espace réservé du texte 3"/>
          <p:cNvSpPr txBox="1">
            <a:spLocks/>
          </p:cNvSpPr>
          <p:nvPr/>
        </p:nvSpPr>
        <p:spPr bwMode="auto">
          <a:xfrm>
            <a:off x="971600" y="4371950"/>
            <a:ext cx="64087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Présentation réalisée par Patricia Loubet et Vincent </a:t>
            </a:r>
            <a:r>
              <a:rPr lang="fr-FR" sz="1600" dirty="0" err="1">
                <a:solidFill>
                  <a:schemeClr val="bg1"/>
                </a:solidFill>
              </a:rPr>
              <a:t>Aniort</a:t>
            </a:r>
            <a:endParaRPr lang="fr-FR" sz="1000" dirty="0">
              <a:solidFill>
                <a:schemeClr val="bg1"/>
              </a:solidFill>
              <a:cs typeface="Arial" charset="0"/>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0610" y="267495"/>
            <a:ext cx="3021870" cy="1586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408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1" ma:contentTypeDescription="Crée un document." ma:contentTypeScope="" ma:versionID="56f5705ed7db7b734400a5ba274a6682">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77c3fbfc39fccf3b0daea80f32404d35"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D3238E-3C43-4372-B5D6-279A5DE5AC4A}">
  <ds:schemaRefs>
    <ds:schemaRef ds:uri="http://schemas.microsoft.com/office/2006/metadata/properties"/>
    <ds:schemaRef ds:uri="http://schemas.microsoft.com/office/infopath/2007/PartnerControls"/>
    <ds:schemaRef ds:uri="5c68e8be-33a4-4dd1-a692-c345828b879c"/>
    <ds:schemaRef ds:uri="9ae5175c-4f0f-4b0c-8248-288663f9a0a6"/>
  </ds:schemaRefs>
</ds:datastoreItem>
</file>

<file path=customXml/itemProps2.xml><?xml version="1.0" encoding="utf-8"?>
<ds:datastoreItem xmlns:ds="http://schemas.openxmlformats.org/officeDocument/2006/customXml" ds:itemID="{EC12545B-0350-4626-9BCD-566DE15DA02C}">
  <ds:schemaRefs>
    <ds:schemaRef ds:uri="http://schemas.microsoft.com/sharepoint/v3/contenttype/forms"/>
  </ds:schemaRefs>
</ds:datastoreItem>
</file>

<file path=customXml/itemProps3.xml><?xml version="1.0" encoding="utf-8"?>
<ds:datastoreItem xmlns:ds="http://schemas.openxmlformats.org/officeDocument/2006/customXml" ds:itemID="{9E47CBFA-975B-4524-B7BF-C09FAADB1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8e8be-33a4-4dd1-a692-c345828b879c"/>
    <ds:schemaRef ds:uri="9ae5175c-4f0f-4b0c-8248-288663f9a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OFR_template</Template>
  <TotalTime>24075</TotalTime>
  <Words>753</Words>
  <Application>Microsoft Office PowerPoint</Application>
  <PresentationFormat>Affichage à l'écran (16:9)</PresentationFormat>
  <Paragraphs>66</Paragraphs>
  <Slides>9</Slides>
  <Notes>9</Notes>
  <HiddenSlides>0</HiddenSlides>
  <MMClips>0</MMClips>
  <ScaleCrop>false</ScaleCrop>
  <HeadingPairs>
    <vt:vector size="4" baseType="variant">
      <vt:variant>
        <vt:lpstr>Thème</vt:lpstr>
      </vt:variant>
      <vt:variant>
        <vt:i4>7</vt:i4>
      </vt:variant>
      <vt:variant>
        <vt:lpstr>Titres des diapositives</vt:lpstr>
      </vt:variant>
      <vt:variant>
        <vt:i4>9</vt:i4>
      </vt:variant>
    </vt:vector>
  </HeadingPairs>
  <TitlesOfParts>
    <vt:vector size="16" baseType="lpstr">
      <vt:lpstr>OFR_template</vt:lpstr>
      <vt:lpstr>1_tmp_AvirerORA_template_EN_beta_v4</vt:lpstr>
      <vt:lpstr>2_tmp_AvirerORA_template_EN_beta_v4</vt:lpstr>
      <vt:lpstr>1_OFR_template</vt:lpstr>
      <vt:lpstr>2_OFR_template</vt:lpstr>
      <vt:lpstr>3_OFR_template</vt:lpstr>
      <vt:lpstr>4_OFR_template</vt:lpstr>
      <vt:lpstr>Comprendre le cheminement de lecture d’une personne avec  troubles DYS</vt:lpstr>
      <vt:lpstr>CR d’1 étude de poste à distance, salariée malentendante SANDRA</vt:lpstr>
      <vt:lpstr>Un trouble qui passe inaperçu</vt:lpstr>
      <vt:lpstr>Astuces pour se repérer</vt:lpstr>
      <vt:lpstr>Contexte : texte à comprendre</vt:lpstr>
      <vt:lpstr>Astuce pour arriver à comprendre le contenu</vt:lpstr>
      <vt:lpstr>Solution trouvée par son prof : usage algorithme</vt:lpstr>
      <vt:lpstr>Finis son déchiffrage par un croquis</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LOUBET Patricia DTSI/DISU</cp:lastModifiedBy>
  <cp:revision>360</cp:revision>
  <cp:lastPrinted>2017-10-03T13:10:21Z</cp:lastPrinted>
  <dcterms:created xsi:type="dcterms:W3CDTF">2016-05-20T14:04:17Z</dcterms:created>
  <dcterms:modified xsi:type="dcterms:W3CDTF">2023-12-07T16:28:41Z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2022-11-14T17:28:33Z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d5aa912e-1eed-419f-98a2-b4a1d15e93bd</vt:lpwstr>
  </property>
  <property fmtid="{D5CDD505-2E9C-101B-9397-08002B2CF9AE}" pid="9" name="MSIP_Label_e6c818a6-e1a0-4a6e-a969-20d857c5dc62_ContentBits">
    <vt:lpwstr>2</vt:lpwstr>
  </property>
  <property fmtid="{D5CDD505-2E9C-101B-9397-08002B2CF9AE}" pid="10" name="ContentTypeId">
    <vt:lpwstr>0x010100C54CC4CE1F7FC548B9EA24ACBA2901B0</vt:lpwstr>
  </property>
  <property fmtid="{D5CDD505-2E9C-101B-9397-08002B2CF9AE}" pid="11" name="MediaServiceImageTags">
    <vt:lpwstr/>
  </property>
</Properties>
</file>