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67" r:id="rId2"/>
  </p:sldMasterIdLst>
  <p:notesMasterIdLst>
    <p:notesMasterId r:id="rId37"/>
  </p:notesMasterIdLst>
  <p:handoutMasterIdLst>
    <p:handoutMasterId r:id="rId38"/>
  </p:handoutMasterIdLst>
  <p:sldIdLst>
    <p:sldId id="402" r:id="rId3"/>
    <p:sldId id="256" r:id="rId4"/>
    <p:sldId id="395" r:id="rId5"/>
    <p:sldId id="280" r:id="rId6"/>
    <p:sldId id="409" r:id="rId7"/>
    <p:sldId id="342" r:id="rId8"/>
    <p:sldId id="382" r:id="rId9"/>
    <p:sldId id="343" r:id="rId10"/>
    <p:sldId id="344" r:id="rId11"/>
    <p:sldId id="383" r:id="rId12"/>
    <p:sldId id="345" r:id="rId13"/>
    <p:sldId id="397" r:id="rId14"/>
    <p:sldId id="376" r:id="rId15"/>
    <p:sldId id="377" r:id="rId16"/>
    <p:sldId id="356" r:id="rId17"/>
    <p:sldId id="412" r:id="rId18"/>
    <p:sldId id="357" r:id="rId19"/>
    <p:sldId id="410" r:id="rId20"/>
    <p:sldId id="297" r:id="rId21"/>
    <p:sldId id="403" r:id="rId22"/>
    <p:sldId id="407" r:id="rId23"/>
    <p:sldId id="390" r:id="rId24"/>
    <p:sldId id="341" r:id="rId25"/>
    <p:sldId id="405" r:id="rId26"/>
    <p:sldId id="406" r:id="rId27"/>
    <p:sldId id="408" r:id="rId28"/>
    <p:sldId id="411" r:id="rId29"/>
    <p:sldId id="324" r:id="rId30"/>
    <p:sldId id="385" r:id="rId31"/>
    <p:sldId id="338" r:id="rId32"/>
    <p:sldId id="336" r:id="rId33"/>
    <p:sldId id="258" r:id="rId34"/>
    <p:sldId id="375" r:id="rId35"/>
    <p:sldId id="392" r:id="rId36"/>
  </p:sldIdLst>
  <p:sldSz cx="9144000" cy="5143500" type="screen16x9"/>
  <p:notesSz cx="7099300" cy="10234613"/>
  <p:custDataLst>
    <p:tags r:id="rId39"/>
  </p:custDataLst>
  <p:defaultTextStyle>
    <a:defPPr>
      <a:defRPr lang="en-GB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 Orange" id="{72A0C14C-6D8C-461B-AE2F-1214D784C8B2}">
          <p14:sldIdLst>
            <p14:sldId id="402"/>
            <p14:sldId id="256"/>
            <p14:sldId id="395"/>
            <p14:sldId id="280"/>
            <p14:sldId id="409"/>
            <p14:sldId id="342"/>
            <p14:sldId id="382"/>
            <p14:sldId id="343"/>
            <p14:sldId id="344"/>
            <p14:sldId id="383"/>
            <p14:sldId id="345"/>
            <p14:sldId id="397"/>
            <p14:sldId id="376"/>
            <p14:sldId id="377"/>
            <p14:sldId id="356"/>
            <p14:sldId id="412"/>
            <p14:sldId id="357"/>
            <p14:sldId id="410"/>
            <p14:sldId id="297"/>
            <p14:sldId id="403"/>
            <p14:sldId id="407"/>
            <p14:sldId id="390"/>
            <p14:sldId id="341"/>
            <p14:sldId id="405"/>
            <p14:sldId id="406"/>
            <p14:sldId id="408"/>
            <p14:sldId id="411"/>
            <p14:sldId id="324"/>
            <p14:sldId id="385"/>
            <p14:sldId id="338"/>
            <p14:sldId id="336"/>
            <p14:sldId id="258"/>
            <p14:sldId id="375"/>
            <p14:sldId id="3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DC00"/>
    <a:srgbClr val="4BB4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0909" autoAdjust="0"/>
  </p:normalViewPr>
  <p:slideViewPr>
    <p:cSldViewPr>
      <p:cViewPr>
        <p:scale>
          <a:sx n="70" d="100"/>
          <a:sy n="70" d="100"/>
        </p:scale>
        <p:origin x="-1236" y="-426"/>
      </p:cViewPr>
      <p:guideLst>
        <p:guide orient="horz" pos="2603"/>
        <p:guide orient="horz" pos="2799"/>
        <p:guide orient="horz" pos="607"/>
        <p:guide orient="horz" pos="804"/>
        <p:guide orient="horz" pos="2391"/>
        <p:guide orient="horz" pos="1711"/>
        <p:guide orient="horz" pos="1938"/>
        <p:guide orient="horz" pos="259"/>
        <p:guide pos="5550"/>
        <p:guide pos="204"/>
        <p:guide pos="2775"/>
        <p:guide pos="2971"/>
        <p:guide pos="3878"/>
        <p:guide pos="4105"/>
        <p:guide pos="1882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2"/>
    </p:cViewPr>
  </p:sorterViewPr>
  <p:notesViewPr>
    <p:cSldViewPr showGuides="1">
      <p:cViewPr varScale="1">
        <p:scale>
          <a:sx n="57" d="100"/>
          <a:sy n="57" d="100"/>
        </p:scale>
        <p:origin x="-276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433F7-1E2B-4C12-A2D3-13B51E9A0BDA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F6925AAE-0343-489C-8557-29CF83D8B046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accessibilité</a:t>
          </a:r>
          <a:endParaRPr lang="fr-FR" sz="1200" b="1" dirty="0">
            <a:solidFill>
              <a:schemeClr val="tx1"/>
            </a:solidFill>
          </a:endParaRPr>
        </a:p>
      </dgm:t>
    </dgm:pt>
    <dgm:pt modelId="{DF6E5E56-B76C-4D1C-8072-88C46F1C7BD5}" type="parTrans" cxnId="{DFE96C91-A902-4241-A785-239D9E854A09}">
      <dgm:prSet/>
      <dgm:spPr/>
      <dgm:t>
        <a:bodyPr/>
        <a:lstStyle/>
        <a:p>
          <a:endParaRPr lang="fr-FR" sz="300" b="1">
            <a:solidFill>
              <a:schemeClr val="tx1"/>
            </a:solidFill>
          </a:endParaRPr>
        </a:p>
      </dgm:t>
    </dgm:pt>
    <dgm:pt modelId="{BE41B4F9-78F4-40F8-9A33-18A5C4E975F3}" type="sibTrans" cxnId="{DFE96C91-A902-4241-A785-239D9E854A09}">
      <dgm:prSet/>
      <dgm:spPr/>
      <dgm:t>
        <a:bodyPr/>
        <a:lstStyle/>
        <a:p>
          <a:endParaRPr lang="fr-FR" sz="300" b="1">
            <a:solidFill>
              <a:schemeClr val="tx1"/>
            </a:solidFill>
          </a:endParaRPr>
        </a:p>
      </dgm:t>
    </dgm:pt>
    <dgm:pt modelId="{0B4AF796-28A1-4628-91D7-3A94BB9BE296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chemeClr val="bg2"/>
          </a:solidFill>
        </a:ln>
      </dgm:spPr>
      <dgm:t>
        <a:bodyPr/>
        <a:lstStyle/>
        <a:p>
          <a:r>
            <a:rPr lang="fr-FR" sz="1000" b="0" dirty="0" smtClean="0">
              <a:solidFill>
                <a:schemeClr val="bg1"/>
              </a:solidFill>
            </a:rPr>
            <a:t>OF/DISU</a:t>
          </a:r>
          <a:br>
            <a:rPr lang="fr-FR" sz="1000" b="0" dirty="0" smtClean="0">
              <a:solidFill>
                <a:schemeClr val="bg1"/>
              </a:solidFill>
            </a:rPr>
          </a:br>
          <a:r>
            <a:rPr lang="fr-FR" sz="1000" b="0" dirty="0" smtClean="0">
              <a:solidFill>
                <a:schemeClr val="bg1"/>
              </a:solidFill>
            </a:rPr>
            <a:t>Infogérance &amp; Support Utilisateur</a:t>
          </a:r>
        </a:p>
      </dgm:t>
    </dgm:pt>
    <dgm:pt modelId="{69CA1621-84FC-4135-9FE5-7D55554F93C6}" type="parTrans" cxnId="{96861AED-C14F-4BC0-823C-7BBD5A95651C}">
      <dgm:prSet custT="1"/>
      <dgm:spPr/>
      <dgm:t>
        <a:bodyPr/>
        <a:lstStyle/>
        <a:p>
          <a:endParaRPr lang="fr-FR" sz="300" b="1">
            <a:solidFill>
              <a:schemeClr val="tx1"/>
            </a:solidFill>
          </a:endParaRPr>
        </a:p>
      </dgm:t>
    </dgm:pt>
    <dgm:pt modelId="{A13AEF08-5DBC-4397-BC58-79D9E1284898}" type="sibTrans" cxnId="{96861AED-C14F-4BC0-823C-7BBD5A95651C}">
      <dgm:prSet/>
      <dgm:spPr/>
      <dgm:t>
        <a:bodyPr/>
        <a:lstStyle/>
        <a:p>
          <a:endParaRPr lang="fr-FR" sz="300" b="1">
            <a:solidFill>
              <a:schemeClr val="tx1"/>
            </a:solidFill>
          </a:endParaRPr>
        </a:p>
      </dgm:t>
    </dgm:pt>
    <dgm:pt modelId="{0948AF7C-C17C-4A96-9CB6-C158D4678BEC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chemeClr val="bg2"/>
          </a:solidFill>
        </a:ln>
      </dgm:spPr>
      <dgm:t>
        <a:bodyPr/>
        <a:lstStyle/>
        <a:p>
          <a:r>
            <a:rPr lang="fr-FR" sz="1000" b="0" dirty="0" smtClean="0">
              <a:solidFill>
                <a:schemeClr val="bg1"/>
              </a:solidFill>
            </a:rPr>
            <a:t>OF/DMGP</a:t>
          </a:r>
        </a:p>
        <a:p>
          <a:r>
            <a:rPr lang="fr-FR" sz="1000" b="1" dirty="0" smtClean="0"/>
            <a:t>Digitale et </a:t>
          </a:r>
          <a:r>
            <a:rPr lang="fr-FR" sz="1000" b="0" dirty="0" smtClean="0">
              <a:solidFill>
                <a:schemeClr val="bg1"/>
              </a:solidFill>
            </a:rPr>
            <a:t>Marketing</a:t>
          </a:r>
          <a:r>
            <a:rPr lang="fr-FR" sz="1000" b="1" dirty="0" smtClean="0"/>
            <a:t> Grand Public </a:t>
          </a:r>
          <a:endParaRPr lang="fr-FR" sz="1000" b="1" dirty="0">
            <a:solidFill>
              <a:schemeClr val="bg1"/>
            </a:solidFill>
          </a:endParaRPr>
        </a:p>
      </dgm:t>
    </dgm:pt>
    <dgm:pt modelId="{EA830D14-8933-43E0-878D-B75D7896BF8C}" type="parTrans" cxnId="{F63B45F5-A130-482F-ADEA-B0E8B2D6D812}">
      <dgm:prSet custT="1"/>
      <dgm:spPr/>
      <dgm:t>
        <a:bodyPr/>
        <a:lstStyle/>
        <a:p>
          <a:endParaRPr lang="fr-FR" sz="300" b="1">
            <a:solidFill>
              <a:schemeClr val="tx1"/>
            </a:solidFill>
          </a:endParaRPr>
        </a:p>
      </dgm:t>
    </dgm:pt>
    <dgm:pt modelId="{A6F0209A-14E8-440E-B0FB-6218BBD7B4DF}" type="sibTrans" cxnId="{F63B45F5-A130-482F-ADEA-B0E8B2D6D812}">
      <dgm:prSet/>
      <dgm:spPr/>
      <dgm:t>
        <a:bodyPr/>
        <a:lstStyle/>
        <a:p>
          <a:endParaRPr lang="fr-FR" sz="300" b="1">
            <a:solidFill>
              <a:schemeClr val="tx1"/>
            </a:solidFill>
          </a:endParaRPr>
        </a:p>
      </dgm:t>
    </dgm:pt>
    <dgm:pt modelId="{F21D44D2-2D8A-42CB-8ADE-0BDF5FE33AA9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chemeClr val="bg2"/>
          </a:solidFill>
        </a:ln>
      </dgm:spPr>
      <dgm:t>
        <a:bodyPr/>
        <a:lstStyle/>
        <a:p>
          <a:r>
            <a:rPr lang="fr-FR" sz="1000" b="0" dirty="0" smtClean="0">
              <a:solidFill>
                <a:schemeClr val="bg1"/>
              </a:solidFill>
            </a:rPr>
            <a:t>OG/EASE </a:t>
          </a:r>
        </a:p>
        <a:p>
          <a:r>
            <a:rPr lang="fr-FR" sz="1000" b="1" dirty="0" smtClean="0">
              <a:solidFill>
                <a:schemeClr val="bg1"/>
              </a:solidFill>
            </a:rPr>
            <a:t>Support aux projets</a:t>
          </a:r>
          <a:endParaRPr lang="fr-FR" sz="1000" b="1" dirty="0">
            <a:solidFill>
              <a:schemeClr val="bg1"/>
            </a:solidFill>
          </a:endParaRPr>
        </a:p>
      </dgm:t>
    </dgm:pt>
    <dgm:pt modelId="{0506EB3B-889E-4000-A254-8A9BEE9C9AF3}" type="parTrans" cxnId="{EBC2961F-3079-42E7-A650-B0CF813292D0}">
      <dgm:prSet custT="1"/>
      <dgm:spPr/>
      <dgm:t>
        <a:bodyPr/>
        <a:lstStyle/>
        <a:p>
          <a:endParaRPr lang="fr-FR" sz="300" b="1">
            <a:solidFill>
              <a:schemeClr val="tx1"/>
            </a:solidFill>
          </a:endParaRPr>
        </a:p>
      </dgm:t>
    </dgm:pt>
    <dgm:pt modelId="{4612519A-2ED4-486C-A399-FBD2E75E5DFC}" type="sibTrans" cxnId="{EBC2961F-3079-42E7-A650-B0CF813292D0}">
      <dgm:prSet/>
      <dgm:spPr/>
      <dgm:t>
        <a:bodyPr/>
        <a:lstStyle/>
        <a:p>
          <a:endParaRPr lang="fr-FR" sz="300" b="1">
            <a:solidFill>
              <a:schemeClr val="tx1"/>
            </a:solidFill>
          </a:endParaRPr>
        </a:p>
      </dgm:t>
    </dgm:pt>
    <dgm:pt modelId="{9F0FF21B-1C69-4B94-A5D2-D8E4C58D6C57}">
      <dgm:prSet phldrT="[Texte]" custT="1"/>
      <dgm:spPr>
        <a:ln w="19050">
          <a:solidFill>
            <a:schemeClr val="bg2"/>
          </a:solidFill>
        </a:ln>
      </dgm:spPr>
      <dgm:t>
        <a:bodyPr/>
        <a:lstStyle/>
        <a:p>
          <a:r>
            <a:rPr lang="fr-FR" sz="1000" b="1" smtClean="0">
              <a:solidFill>
                <a:schemeClr val="tx1"/>
              </a:solidFill>
            </a:rPr>
            <a:t>Axs projets DISU</a:t>
          </a:r>
          <a:br>
            <a:rPr lang="fr-FR" sz="1000" b="1" smtClean="0">
              <a:solidFill>
                <a:schemeClr val="tx1"/>
              </a:solidFill>
            </a:rPr>
          </a:br>
          <a:r>
            <a:rPr lang="fr-FR" sz="1000" b="0" smtClean="0">
              <a:solidFill>
                <a:schemeClr val="tx1"/>
              </a:solidFill>
            </a:rPr>
            <a:t>DSIP &amp; EASE</a:t>
          </a:r>
          <a:endParaRPr lang="fr-FR" sz="1000" b="0" dirty="0">
            <a:solidFill>
              <a:schemeClr val="tx1"/>
            </a:solidFill>
          </a:endParaRPr>
        </a:p>
      </dgm:t>
    </dgm:pt>
    <dgm:pt modelId="{BE4B051F-D8D3-40C2-8057-337AD32B848D}" type="parTrans" cxnId="{9E8B4741-F14F-4E1A-9EC9-0A3890AF3EA0}">
      <dgm:prSet custT="1"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88742D57-8158-4928-BB2D-D5F9730A487D}" type="sibTrans" cxnId="{9E8B4741-F14F-4E1A-9EC9-0A3890AF3EA0}">
      <dgm:prSet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91BE1201-12BB-4688-952F-EFD6CBAD1816}">
      <dgm:prSet phldrT="[Texte]" custT="1"/>
      <dgm:spPr>
        <a:ln w="19050">
          <a:solidFill>
            <a:schemeClr val="bg2"/>
          </a:solidFill>
        </a:ln>
      </dgm:spPr>
      <dgm:t>
        <a:bodyPr/>
        <a:lstStyle/>
        <a:p>
          <a:r>
            <a:rPr lang="fr-FR" sz="1000" b="1" smtClean="0">
              <a:solidFill>
                <a:schemeClr val="tx1"/>
              </a:solidFill>
            </a:rPr>
            <a:t>Aménagement de poste</a:t>
          </a:r>
          <a:br>
            <a:rPr lang="fr-FR" sz="1000" b="1" smtClean="0">
              <a:solidFill>
                <a:schemeClr val="tx1"/>
              </a:solidFill>
            </a:rPr>
          </a:br>
          <a:r>
            <a:rPr lang="fr-FR" sz="1000" b="1" smtClean="0">
              <a:solidFill>
                <a:schemeClr val="tx1"/>
              </a:solidFill>
            </a:rPr>
            <a:t>adapté</a:t>
          </a:r>
          <a:endParaRPr lang="fr-FR" sz="1000" b="0" dirty="0">
            <a:solidFill>
              <a:schemeClr val="tx1"/>
            </a:solidFill>
          </a:endParaRPr>
        </a:p>
      </dgm:t>
    </dgm:pt>
    <dgm:pt modelId="{6102035A-B139-4DC5-A0FC-B8E409179D5C}" type="parTrans" cxnId="{1D72EA31-CC35-49E0-B793-A20D3ACBD668}">
      <dgm:prSet custT="1"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FBDA3A53-128C-471D-848F-71C98BC85871}" type="sibTrans" cxnId="{1D72EA31-CC35-49E0-B793-A20D3ACBD668}">
      <dgm:prSet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23AE7930-F596-425D-A017-306E195BEF88}">
      <dgm:prSet phldrT="[Texte]" custT="1"/>
      <dgm:spPr>
        <a:ln w="19050">
          <a:solidFill>
            <a:schemeClr val="bg2"/>
          </a:solidFill>
        </a:ln>
      </dgm:spPr>
      <dgm:t>
        <a:bodyPr/>
        <a:lstStyle/>
        <a:p>
          <a:pPr algn="l"/>
          <a:r>
            <a:rPr lang="fr-FR" sz="1000" b="1" dirty="0" smtClean="0">
              <a:solidFill>
                <a:schemeClr val="tx1"/>
              </a:solidFill>
            </a:rPr>
            <a:t>     Soutien  salariés</a:t>
          </a:r>
          <a:br>
            <a:rPr lang="fr-FR" sz="1000" b="1" dirty="0" smtClean="0">
              <a:solidFill>
                <a:schemeClr val="tx1"/>
              </a:solidFill>
            </a:rPr>
          </a:br>
          <a:r>
            <a:rPr lang="fr-FR" sz="1000" b="1" dirty="0" smtClean="0">
              <a:solidFill>
                <a:schemeClr val="tx1"/>
              </a:solidFill>
            </a:rPr>
            <a:t>- </a:t>
          </a:r>
          <a:r>
            <a:rPr lang="fr-FR" sz="1000" b="0" dirty="0" smtClean="0">
              <a:solidFill>
                <a:schemeClr val="tx1"/>
              </a:solidFill>
            </a:rPr>
            <a:t>Niv1 HD Bureautique</a:t>
          </a:r>
          <a:r>
            <a:rPr lang="fr-FR" sz="1000" b="1" dirty="0" smtClean="0">
              <a:solidFill>
                <a:schemeClr val="tx1"/>
              </a:solidFill>
            </a:rPr>
            <a:t/>
          </a:r>
          <a:br>
            <a:rPr lang="fr-FR" sz="1000" b="1" dirty="0" smtClean="0">
              <a:solidFill>
                <a:schemeClr val="tx1"/>
              </a:solidFill>
            </a:rPr>
          </a:br>
          <a:r>
            <a:rPr lang="fr-FR" sz="1000" b="1" dirty="0" smtClean="0">
              <a:solidFill>
                <a:schemeClr val="tx1"/>
              </a:solidFill>
            </a:rPr>
            <a:t>- </a:t>
          </a:r>
          <a:r>
            <a:rPr lang="fr-FR" sz="1000" b="0" dirty="0" err="1" smtClean="0">
              <a:solidFill>
                <a:schemeClr val="tx1"/>
              </a:solidFill>
            </a:rPr>
            <a:t>Niv</a:t>
          </a:r>
          <a:r>
            <a:rPr lang="fr-FR" sz="1000" b="0" dirty="0" smtClean="0">
              <a:solidFill>
                <a:schemeClr val="tx1"/>
              </a:solidFill>
            </a:rPr>
            <a:t> 2 Internes</a:t>
          </a:r>
          <a:br>
            <a:rPr lang="fr-FR" sz="1000" b="0" dirty="0" smtClean="0">
              <a:solidFill>
                <a:schemeClr val="tx1"/>
              </a:solidFill>
            </a:rPr>
          </a:br>
          <a:r>
            <a:rPr lang="fr-FR" sz="1000" b="0" dirty="0" smtClean="0">
              <a:solidFill>
                <a:schemeClr val="tx1"/>
              </a:solidFill>
            </a:rPr>
            <a:t>- Niv3 Prestataires</a:t>
          </a:r>
          <a:endParaRPr lang="fr-FR" sz="1000" b="0" dirty="0">
            <a:solidFill>
              <a:schemeClr val="tx1"/>
            </a:solidFill>
          </a:endParaRPr>
        </a:p>
      </dgm:t>
    </dgm:pt>
    <dgm:pt modelId="{30BC9B5F-18CC-4A14-A063-DEC79A1BD793}" type="parTrans" cxnId="{C4858FC2-B3F3-44DA-B429-E37A026498DF}">
      <dgm:prSet custT="1"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B1D7A956-BAE1-4622-9DF0-B7F1B48BF165}" type="sibTrans" cxnId="{C4858FC2-B3F3-44DA-B429-E37A026498DF}">
      <dgm:prSet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89B029A1-FB5F-4E8A-82F6-B9541C70C1A7}">
      <dgm:prSet phldrT="[Texte]" custT="1"/>
      <dgm:spPr/>
      <dgm:t>
        <a:bodyPr/>
        <a:lstStyle/>
        <a:p>
          <a:r>
            <a:rPr lang="fr-FR" sz="1000" b="1" smtClean="0">
              <a:solidFill>
                <a:schemeClr val="tx1"/>
              </a:solidFill>
            </a:rPr>
            <a:t>Audit appli  internes web &amp; lourd</a:t>
          </a:r>
          <a:endParaRPr lang="fr-FR" sz="1000" b="0" dirty="0">
            <a:solidFill>
              <a:schemeClr val="tx1"/>
            </a:solidFill>
          </a:endParaRPr>
        </a:p>
      </dgm:t>
    </dgm:pt>
    <dgm:pt modelId="{8AD315C5-25DD-4F01-857A-772F4DC1DFB5}" type="parTrans" cxnId="{B819776A-0E71-4B59-830E-530F11912BE5}">
      <dgm:prSet custT="1"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BE0A7782-8CB8-4AD2-8CB2-3E15E8C22D17}" type="sibTrans" cxnId="{B819776A-0E71-4B59-830E-530F11912BE5}">
      <dgm:prSet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9A0232EE-8480-4B05-8685-1211E01C46AF}">
      <dgm:prSet phldrT="[Texte]" custT="1"/>
      <dgm:spPr/>
      <dgm:t>
        <a:bodyPr/>
        <a:lstStyle/>
        <a:p>
          <a:r>
            <a:rPr lang="fr-FR" sz="1000" b="1" dirty="0" smtClean="0">
              <a:solidFill>
                <a:schemeClr val="tx1"/>
              </a:solidFill>
            </a:rPr>
            <a:t>Appli  </a:t>
          </a:r>
          <a:r>
            <a:rPr lang="fr-FR" sz="1000" b="1" dirty="0" err="1" smtClean="0">
              <a:solidFill>
                <a:schemeClr val="tx1"/>
              </a:solidFill>
            </a:rPr>
            <a:t>int</a:t>
          </a:r>
          <a:r>
            <a:rPr lang="fr-FR" sz="1000" b="1" dirty="0" smtClean="0">
              <a:solidFill>
                <a:schemeClr val="tx1"/>
              </a:solidFill>
            </a:rPr>
            <a:t>/</a:t>
          </a:r>
          <a:r>
            <a:rPr lang="fr-FR" sz="1000" b="1" dirty="0" err="1" smtClean="0">
              <a:solidFill>
                <a:schemeClr val="tx1"/>
              </a:solidFill>
            </a:rPr>
            <a:t>ext</a:t>
          </a:r>
          <a:r>
            <a:rPr lang="fr-FR" sz="1000" b="1" dirty="0" smtClean="0">
              <a:solidFill>
                <a:schemeClr val="tx1"/>
              </a:solidFill>
            </a:rPr>
            <a:t> web &amp; lourd</a:t>
          </a:r>
          <a:endParaRPr lang="fr-FR" sz="1000" b="0" dirty="0">
            <a:solidFill>
              <a:schemeClr val="tx1"/>
            </a:solidFill>
          </a:endParaRPr>
        </a:p>
      </dgm:t>
    </dgm:pt>
    <dgm:pt modelId="{A84BAB03-BA61-4B3D-BAD4-4B8E36EE60A2}" type="parTrans" cxnId="{876FB3B7-94E5-48BD-B116-36AA55B0E69A}">
      <dgm:prSet custT="1"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F9EE12E2-6B5F-4F4E-9D34-DFF620020F9F}" type="sibTrans" cxnId="{876FB3B7-94E5-48BD-B116-36AA55B0E69A}">
      <dgm:prSet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41DE166A-1D62-47DC-B261-8C60B0A4DF9E}">
      <dgm:prSet phldrT="[Texte]" custT="1"/>
      <dgm:spPr/>
      <dgm:t>
        <a:bodyPr/>
        <a:lstStyle/>
        <a:p>
          <a:r>
            <a:rPr lang="fr-FR" sz="1000" b="1" smtClean="0">
              <a:solidFill>
                <a:schemeClr val="tx1"/>
              </a:solidFill>
            </a:rPr>
            <a:t>Appli  int/ext Mobiles IOS/Androïd</a:t>
          </a:r>
          <a:endParaRPr lang="fr-FR" sz="1000" b="0" dirty="0">
            <a:solidFill>
              <a:schemeClr val="tx1"/>
            </a:solidFill>
          </a:endParaRPr>
        </a:p>
      </dgm:t>
    </dgm:pt>
    <dgm:pt modelId="{3A0C9A9E-061B-4CCF-9FB6-2AE75850FE68}" type="parTrans" cxnId="{D976DDB8-7246-49A2-9518-2EBA211BC400}">
      <dgm:prSet custT="1"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D131DFB6-7BAB-499A-B348-9497CEF410C1}" type="sibTrans" cxnId="{D976DDB8-7246-49A2-9518-2EBA211BC400}">
      <dgm:prSet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2D66594E-4DC8-44C2-ADB5-184EF1316F57}">
      <dgm:prSet phldrT="[Texte]" custT="1"/>
      <dgm:spPr>
        <a:ln w="19050">
          <a:solidFill>
            <a:schemeClr val="bg2"/>
          </a:solidFill>
        </a:ln>
      </dgm:spPr>
      <dgm:t>
        <a:bodyPr/>
        <a:lstStyle/>
        <a:p>
          <a:r>
            <a:rPr lang="fr-FR" sz="1000" b="1" smtClean="0">
              <a:solidFill>
                <a:schemeClr val="tx1"/>
              </a:solidFill>
            </a:rPr>
            <a:t>Recos et outils (Boosted)</a:t>
          </a:r>
          <a:endParaRPr lang="fr-FR" sz="1000" b="0" dirty="0">
            <a:solidFill>
              <a:schemeClr val="tx1"/>
            </a:solidFill>
          </a:endParaRPr>
        </a:p>
      </dgm:t>
    </dgm:pt>
    <dgm:pt modelId="{BE2D7C94-F04C-44D9-B40F-161192B04BD9}" type="parTrans" cxnId="{3AFFE12C-2A40-41C6-8738-9351937172A5}">
      <dgm:prSet custT="1"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9F62040D-A8E4-4A49-862B-B923B35F3103}" type="sibTrans" cxnId="{3AFFE12C-2A40-41C6-8738-9351937172A5}">
      <dgm:prSet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27B8741F-02D9-4FBA-8FFE-0ECC9B801DC8}">
      <dgm:prSet phldrT="[Texte]" custT="1"/>
      <dgm:spPr>
        <a:ln w="19050">
          <a:solidFill>
            <a:schemeClr val="bg2"/>
          </a:solidFill>
        </a:ln>
      </dgm:spPr>
      <dgm:t>
        <a:bodyPr/>
        <a:lstStyle/>
        <a:p>
          <a:r>
            <a:rPr lang="fr-FR" sz="1000" b="1" smtClean="0">
              <a:solidFill>
                <a:schemeClr val="tx1"/>
              </a:solidFill>
            </a:rPr>
            <a:t>Compatibilité Aides techniques  &amp; outils infogérés</a:t>
          </a:r>
          <a:endParaRPr lang="fr-FR" sz="1000" b="0" dirty="0">
            <a:solidFill>
              <a:schemeClr val="tx1"/>
            </a:solidFill>
          </a:endParaRPr>
        </a:p>
      </dgm:t>
    </dgm:pt>
    <dgm:pt modelId="{FB4434FC-6DBE-4A60-8858-3DBFC423975D}" type="parTrans" cxnId="{4B2A32F0-96FF-4467-82F9-73BBE5B5B14D}">
      <dgm:prSet custT="1"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E9E872EE-9AA3-402A-A25E-6D3719E38B67}" type="sibTrans" cxnId="{4B2A32F0-96FF-4467-82F9-73BBE5B5B14D}">
      <dgm:prSet/>
      <dgm:spPr/>
      <dgm:t>
        <a:bodyPr/>
        <a:lstStyle/>
        <a:p>
          <a:endParaRPr lang="fr-FR" sz="100">
            <a:solidFill>
              <a:schemeClr val="tx1"/>
            </a:solidFill>
          </a:endParaRPr>
        </a:p>
      </dgm:t>
    </dgm:pt>
    <dgm:pt modelId="{A0BEF8BB-DA7E-402F-947C-2F2112E95F17}">
      <dgm:prSet phldrT="[Texte]" custT="1"/>
      <dgm:spPr/>
      <dgm:t>
        <a:bodyPr/>
        <a:lstStyle/>
        <a:p>
          <a:r>
            <a:rPr lang="fr-FR" sz="1000" b="1" smtClean="0">
              <a:solidFill>
                <a:schemeClr val="tx1"/>
              </a:solidFill>
            </a:rPr>
            <a:t>Formation &amp; sensibilisation</a:t>
          </a:r>
          <a:endParaRPr lang="fr-FR" sz="1000" b="0" dirty="0">
            <a:solidFill>
              <a:schemeClr val="tx1"/>
            </a:solidFill>
          </a:endParaRPr>
        </a:p>
      </dgm:t>
    </dgm:pt>
    <dgm:pt modelId="{A68A9990-B9BA-446A-A64D-F1E7D7E2AC97}" type="parTrans" cxnId="{0699E450-0770-4C37-A198-CB6A05EB61D5}">
      <dgm:prSet/>
      <dgm:spPr/>
      <dgm:t>
        <a:bodyPr/>
        <a:lstStyle/>
        <a:p>
          <a:endParaRPr lang="fr-FR" sz="300">
            <a:solidFill>
              <a:schemeClr val="tx1"/>
            </a:solidFill>
          </a:endParaRPr>
        </a:p>
      </dgm:t>
    </dgm:pt>
    <dgm:pt modelId="{1145DC74-69A6-4056-A05A-86D6AE6610A3}" type="sibTrans" cxnId="{0699E450-0770-4C37-A198-CB6A05EB61D5}">
      <dgm:prSet/>
      <dgm:spPr/>
      <dgm:t>
        <a:bodyPr/>
        <a:lstStyle/>
        <a:p>
          <a:endParaRPr lang="fr-FR" sz="300">
            <a:solidFill>
              <a:schemeClr val="tx1"/>
            </a:solidFill>
          </a:endParaRPr>
        </a:p>
      </dgm:t>
    </dgm:pt>
    <dgm:pt modelId="{DB019596-F88C-4333-8AD6-023707887908}">
      <dgm:prSet custT="1"/>
      <dgm:spPr>
        <a:ln w="19050">
          <a:solidFill>
            <a:schemeClr val="bg2"/>
          </a:solidFill>
        </a:ln>
      </dgm:spPr>
      <dgm:t>
        <a:bodyPr/>
        <a:lstStyle/>
        <a:p>
          <a:r>
            <a:rPr lang="fr-FR" sz="1000" b="1" dirty="0" smtClean="0">
              <a:solidFill>
                <a:schemeClr val="tx1"/>
              </a:solidFill>
            </a:rPr>
            <a:t>Communication-Sensibilisation-Formation</a:t>
          </a:r>
          <a:endParaRPr lang="fr-FR" sz="1000" b="0" dirty="0">
            <a:solidFill>
              <a:schemeClr val="tx1"/>
            </a:solidFill>
          </a:endParaRPr>
        </a:p>
      </dgm:t>
    </dgm:pt>
    <dgm:pt modelId="{EDF72BB5-11D4-473F-987B-E092267492B2}" type="parTrans" cxnId="{15296919-46B4-4120-85F7-DC65705FB1E5}">
      <dgm:prSet/>
      <dgm:spPr/>
      <dgm:t>
        <a:bodyPr/>
        <a:lstStyle/>
        <a:p>
          <a:endParaRPr lang="fr-FR" sz="300">
            <a:solidFill>
              <a:schemeClr val="tx1"/>
            </a:solidFill>
          </a:endParaRPr>
        </a:p>
      </dgm:t>
    </dgm:pt>
    <dgm:pt modelId="{ABD0940C-B13F-4C7B-A179-C0191AE85DDE}" type="sibTrans" cxnId="{15296919-46B4-4120-85F7-DC65705FB1E5}">
      <dgm:prSet/>
      <dgm:spPr/>
      <dgm:t>
        <a:bodyPr/>
        <a:lstStyle/>
        <a:p>
          <a:endParaRPr lang="fr-FR" sz="300">
            <a:solidFill>
              <a:schemeClr val="tx1"/>
            </a:solidFill>
          </a:endParaRPr>
        </a:p>
      </dgm:t>
    </dgm:pt>
    <dgm:pt modelId="{57DEB9E5-2D3C-4C90-8271-623319ADAA68}">
      <dgm:prSet custT="1"/>
      <dgm:spPr>
        <a:ln w="19050">
          <a:solidFill>
            <a:schemeClr val="bg2"/>
          </a:solidFill>
        </a:ln>
      </dgm:spPr>
      <dgm:t>
        <a:bodyPr/>
        <a:lstStyle/>
        <a:p>
          <a:r>
            <a:rPr lang="fr-FR" sz="1000" b="1" smtClean="0">
              <a:solidFill>
                <a:schemeClr val="tx1"/>
              </a:solidFill>
            </a:rPr>
            <a:t>Partenariats, conférences, séminaires</a:t>
          </a:r>
        </a:p>
      </dgm:t>
    </dgm:pt>
    <dgm:pt modelId="{2B9256DD-57D2-49A8-B594-25B01FD420CF}" type="parTrans" cxnId="{FB1BBE99-751E-4EA9-84F0-90EEAC671F9F}">
      <dgm:prSet/>
      <dgm:spPr/>
      <dgm:t>
        <a:bodyPr/>
        <a:lstStyle/>
        <a:p>
          <a:endParaRPr lang="fr-FR" sz="300">
            <a:solidFill>
              <a:schemeClr val="tx1"/>
            </a:solidFill>
          </a:endParaRPr>
        </a:p>
      </dgm:t>
    </dgm:pt>
    <dgm:pt modelId="{13F9174E-C7A7-4D0A-9A70-F94A89383E9A}" type="sibTrans" cxnId="{FB1BBE99-751E-4EA9-84F0-90EEAC671F9F}">
      <dgm:prSet/>
      <dgm:spPr/>
      <dgm:t>
        <a:bodyPr/>
        <a:lstStyle/>
        <a:p>
          <a:endParaRPr lang="fr-FR" sz="300">
            <a:solidFill>
              <a:schemeClr val="tx1"/>
            </a:solidFill>
          </a:endParaRPr>
        </a:p>
      </dgm:t>
    </dgm:pt>
    <dgm:pt modelId="{AEB78F3C-313B-4273-8AFB-F79698C95F7A}">
      <dgm:prSet custT="1"/>
      <dgm:spPr>
        <a:ln w="19050">
          <a:solidFill>
            <a:schemeClr val="bg2"/>
          </a:solidFill>
        </a:ln>
      </dgm:spPr>
      <dgm:t>
        <a:bodyPr/>
        <a:lstStyle/>
        <a:p>
          <a:r>
            <a:rPr lang="fr-FR" sz="1000" b="1" dirty="0" smtClean="0">
              <a:solidFill>
                <a:schemeClr val="tx1"/>
              </a:solidFill>
            </a:rPr>
            <a:t>Innovation &amp; open source (</a:t>
          </a:r>
          <a:r>
            <a:rPr lang="fr-FR" sz="1000" b="1" dirty="0" err="1" smtClean="0">
              <a:solidFill>
                <a:schemeClr val="tx1"/>
              </a:solidFill>
            </a:rPr>
            <a:t>OSAi</a:t>
          </a:r>
          <a:r>
            <a:rPr lang="fr-FR" sz="1000" b="1" dirty="0" smtClean="0">
              <a:solidFill>
                <a:schemeClr val="tx1"/>
              </a:solidFill>
            </a:rPr>
            <a:t>)</a:t>
          </a:r>
        </a:p>
      </dgm:t>
    </dgm:pt>
    <dgm:pt modelId="{3A02592E-EB3F-4B06-9AA7-80B59B236B11}" type="parTrans" cxnId="{62A7F28A-A731-412D-B7D9-5FCCEDBEB3B4}">
      <dgm:prSet/>
      <dgm:spPr/>
      <dgm:t>
        <a:bodyPr/>
        <a:lstStyle/>
        <a:p>
          <a:endParaRPr lang="fr-FR" sz="300">
            <a:solidFill>
              <a:schemeClr val="tx1"/>
            </a:solidFill>
          </a:endParaRPr>
        </a:p>
      </dgm:t>
    </dgm:pt>
    <dgm:pt modelId="{D6ACDE3E-CA1E-40D9-8BDD-921D57A91013}" type="sibTrans" cxnId="{62A7F28A-A731-412D-B7D9-5FCCEDBEB3B4}">
      <dgm:prSet/>
      <dgm:spPr/>
      <dgm:t>
        <a:bodyPr/>
        <a:lstStyle/>
        <a:p>
          <a:endParaRPr lang="fr-FR" sz="300">
            <a:solidFill>
              <a:schemeClr val="tx1"/>
            </a:solidFill>
          </a:endParaRPr>
        </a:p>
      </dgm:t>
    </dgm:pt>
    <dgm:pt modelId="{52589FE4-20C6-4589-80BA-2658CBD1D0C6}">
      <dgm:prSet phldrT="[Texte]" custT="1"/>
      <dgm:spPr>
        <a:ln w="19050">
          <a:solidFill>
            <a:schemeClr val="bg2"/>
          </a:solidFill>
        </a:ln>
      </dgm:spPr>
      <dgm:t>
        <a:bodyPr/>
        <a:lstStyle/>
        <a:p>
          <a:pPr algn="ctr"/>
          <a:r>
            <a:rPr lang="fr-FR" sz="1000" b="0" dirty="0" smtClean="0">
              <a:solidFill>
                <a:schemeClr val="tx1"/>
              </a:solidFill>
            </a:rPr>
            <a:t>Communication &amp; sensibilisation</a:t>
          </a:r>
          <a:endParaRPr lang="fr-FR" sz="1000" b="0" dirty="0">
            <a:solidFill>
              <a:schemeClr val="tx1"/>
            </a:solidFill>
          </a:endParaRPr>
        </a:p>
      </dgm:t>
    </dgm:pt>
    <dgm:pt modelId="{853C4E29-ED1D-4CB3-8EC0-EBC8B7181D6D}" type="parTrans" cxnId="{CBCB5CE5-A634-4FB5-992E-015E4B7F2679}">
      <dgm:prSet/>
      <dgm:spPr/>
      <dgm:t>
        <a:bodyPr/>
        <a:lstStyle/>
        <a:p>
          <a:endParaRPr lang="fr-FR"/>
        </a:p>
      </dgm:t>
    </dgm:pt>
    <dgm:pt modelId="{5794C2E1-41E0-4296-AE8C-E13274EF6DE0}" type="sibTrans" cxnId="{CBCB5CE5-A634-4FB5-992E-015E4B7F2679}">
      <dgm:prSet/>
      <dgm:spPr/>
      <dgm:t>
        <a:bodyPr/>
        <a:lstStyle/>
        <a:p>
          <a:endParaRPr lang="fr-FR"/>
        </a:p>
      </dgm:t>
    </dgm:pt>
    <dgm:pt modelId="{90025015-B023-4D30-82FB-FFEC49880E46}" type="pres">
      <dgm:prSet presAssocID="{46E433F7-1E2B-4C12-A2D3-13B51E9A0B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5AE3BB4-D37C-4A2D-AB5E-0F99CDDC103A}" type="pres">
      <dgm:prSet presAssocID="{F6925AAE-0343-489C-8557-29CF83D8B046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F19AF6B-CA46-4BBE-9BE0-E25C2047B303}" type="pres">
      <dgm:prSet presAssocID="{F6925AAE-0343-489C-8557-29CF83D8B046}" presName="rootComposite1" presStyleCnt="0"/>
      <dgm:spPr/>
      <dgm:t>
        <a:bodyPr/>
        <a:lstStyle/>
        <a:p>
          <a:endParaRPr lang="fr-FR"/>
        </a:p>
      </dgm:t>
    </dgm:pt>
    <dgm:pt modelId="{7AE10886-8E75-4C43-AB3C-D8BC7C705FDF}" type="pres">
      <dgm:prSet presAssocID="{F6925AAE-0343-489C-8557-29CF83D8B046}" presName="rootText1" presStyleLbl="node0" presStyleIdx="0" presStyleCnt="1" custScaleX="17946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4E7E0EF-4687-41ED-BCFA-7890D3A710AF}" type="pres">
      <dgm:prSet presAssocID="{F6925AAE-0343-489C-8557-29CF83D8B046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F84F1B7-5B84-469D-BB9A-1D47EC5C4C47}" type="pres">
      <dgm:prSet presAssocID="{F6925AAE-0343-489C-8557-29CF83D8B046}" presName="hierChild2" presStyleCnt="0"/>
      <dgm:spPr/>
      <dgm:t>
        <a:bodyPr/>
        <a:lstStyle/>
        <a:p>
          <a:endParaRPr lang="fr-FR"/>
        </a:p>
      </dgm:t>
    </dgm:pt>
    <dgm:pt modelId="{EFC3225C-4CF6-48AC-9334-77C8E679D250}" type="pres">
      <dgm:prSet presAssocID="{69CA1621-84FC-4135-9FE5-7D55554F93C6}" presName="Name37" presStyleLbl="parChTrans1D2" presStyleIdx="0" presStyleCnt="3"/>
      <dgm:spPr/>
      <dgm:t>
        <a:bodyPr/>
        <a:lstStyle/>
        <a:p>
          <a:endParaRPr lang="fr-FR"/>
        </a:p>
      </dgm:t>
    </dgm:pt>
    <dgm:pt modelId="{EB6500B4-AC4D-44E7-B9F5-6CC21E397321}" type="pres">
      <dgm:prSet presAssocID="{0B4AF796-28A1-4628-91D7-3A94BB9BE29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AA4A9842-760B-4C5E-B262-EDEB58B5D6D7}" type="pres">
      <dgm:prSet presAssocID="{0B4AF796-28A1-4628-91D7-3A94BB9BE296}" presName="rootComposite" presStyleCnt="0"/>
      <dgm:spPr/>
      <dgm:t>
        <a:bodyPr/>
        <a:lstStyle/>
        <a:p>
          <a:endParaRPr lang="fr-FR"/>
        </a:p>
      </dgm:t>
    </dgm:pt>
    <dgm:pt modelId="{4CB28D89-80A9-4223-825D-8C23ADCDFC90}" type="pres">
      <dgm:prSet presAssocID="{0B4AF796-28A1-4628-91D7-3A94BB9BE296}" presName="rootText" presStyleLbl="node2" presStyleIdx="0" presStyleCnt="3" custScaleX="253052" custScaleY="197009" custLinFactX="-48366" custLinFactNeighborX="-100000" custLinFactNeighborY="-607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7999E7-F100-46DD-8D99-A30A6B799F42}" type="pres">
      <dgm:prSet presAssocID="{0B4AF796-28A1-4628-91D7-3A94BB9BE296}" presName="rootConnector" presStyleLbl="node2" presStyleIdx="0" presStyleCnt="3"/>
      <dgm:spPr/>
      <dgm:t>
        <a:bodyPr/>
        <a:lstStyle/>
        <a:p>
          <a:endParaRPr lang="fr-FR"/>
        </a:p>
      </dgm:t>
    </dgm:pt>
    <dgm:pt modelId="{152F31B4-8A1A-4269-BB23-687929923261}" type="pres">
      <dgm:prSet presAssocID="{0B4AF796-28A1-4628-91D7-3A94BB9BE296}" presName="hierChild4" presStyleCnt="0"/>
      <dgm:spPr/>
      <dgm:t>
        <a:bodyPr/>
        <a:lstStyle/>
        <a:p>
          <a:endParaRPr lang="fr-FR"/>
        </a:p>
      </dgm:t>
    </dgm:pt>
    <dgm:pt modelId="{F4D792BB-4ABC-4EB8-BF2A-97726A224E4D}" type="pres">
      <dgm:prSet presAssocID="{BE4B051F-D8D3-40C2-8057-337AD32B848D}" presName="Name37" presStyleLbl="parChTrans1D3" presStyleIdx="0" presStyleCnt="13"/>
      <dgm:spPr/>
      <dgm:t>
        <a:bodyPr/>
        <a:lstStyle/>
        <a:p>
          <a:endParaRPr lang="fr-FR"/>
        </a:p>
      </dgm:t>
    </dgm:pt>
    <dgm:pt modelId="{8E5FEAF3-F081-4C9E-B9BD-D0B8E56AAFE9}" type="pres">
      <dgm:prSet presAssocID="{9F0FF21B-1C69-4B94-A5D2-D8E4C58D6C5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EA08EB6-2C1C-484C-BFF4-E7C08A5B5A64}" type="pres">
      <dgm:prSet presAssocID="{9F0FF21B-1C69-4B94-A5D2-D8E4C58D6C57}" presName="rootComposite" presStyleCnt="0"/>
      <dgm:spPr/>
      <dgm:t>
        <a:bodyPr/>
        <a:lstStyle/>
        <a:p>
          <a:endParaRPr lang="fr-FR"/>
        </a:p>
      </dgm:t>
    </dgm:pt>
    <dgm:pt modelId="{44961CE8-3745-4371-BCBD-36C25E94E0D0}" type="pres">
      <dgm:prSet presAssocID="{9F0FF21B-1C69-4B94-A5D2-D8E4C58D6C57}" presName="rootText" presStyleLbl="node3" presStyleIdx="0" presStyleCnt="13" custScaleX="221070" custScaleY="150328" custLinFactX="-58194" custLinFactNeighborX="-100000" custLinFactNeighborY="-1778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2B1B68D-E714-4470-93CD-54D5B9F0A19F}" type="pres">
      <dgm:prSet presAssocID="{9F0FF21B-1C69-4B94-A5D2-D8E4C58D6C57}" presName="rootConnector" presStyleLbl="node3" presStyleIdx="0" presStyleCnt="13"/>
      <dgm:spPr/>
      <dgm:t>
        <a:bodyPr/>
        <a:lstStyle/>
        <a:p>
          <a:endParaRPr lang="fr-FR"/>
        </a:p>
      </dgm:t>
    </dgm:pt>
    <dgm:pt modelId="{5FF391B5-8FCA-4176-A0A6-58B7C2A3937C}" type="pres">
      <dgm:prSet presAssocID="{9F0FF21B-1C69-4B94-A5D2-D8E4C58D6C57}" presName="hierChild4" presStyleCnt="0"/>
      <dgm:spPr/>
      <dgm:t>
        <a:bodyPr/>
        <a:lstStyle/>
        <a:p>
          <a:endParaRPr lang="fr-FR"/>
        </a:p>
      </dgm:t>
    </dgm:pt>
    <dgm:pt modelId="{4B29FACF-76A2-4016-B640-C0715B1EAC0E}" type="pres">
      <dgm:prSet presAssocID="{9F0FF21B-1C69-4B94-A5D2-D8E4C58D6C57}" presName="hierChild5" presStyleCnt="0"/>
      <dgm:spPr/>
      <dgm:t>
        <a:bodyPr/>
        <a:lstStyle/>
        <a:p>
          <a:endParaRPr lang="fr-FR"/>
        </a:p>
      </dgm:t>
    </dgm:pt>
    <dgm:pt modelId="{B46E6DDE-9DD9-4826-A341-D6E0BFECCB1A}" type="pres">
      <dgm:prSet presAssocID="{FB4434FC-6DBE-4A60-8858-3DBFC423975D}" presName="Name37" presStyleLbl="parChTrans1D3" presStyleIdx="1" presStyleCnt="13"/>
      <dgm:spPr/>
      <dgm:t>
        <a:bodyPr/>
        <a:lstStyle/>
        <a:p>
          <a:endParaRPr lang="fr-FR"/>
        </a:p>
      </dgm:t>
    </dgm:pt>
    <dgm:pt modelId="{A03EFC5A-216C-4F6C-9D7F-F24EEA715E9A}" type="pres">
      <dgm:prSet presAssocID="{27B8741F-02D9-4FBA-8FFE-0ECC9B801DC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B4D6E9CE-062F-43A0-888B-3B5757AECA61}" type="pres">
      <dgm:prSet presAssocID="{27B8741F-02D9-4FBA-8FFE-0ECC9B801DC8}" presName="rootComposite" presStyleCnt="0"/>
      <dgm:spPr/>
      <dgm:t>
        <a:bodyPr/>
        <a:lstStyle/>
        <a:p>
          <a:endParaRPr lang="fr-FR"/>
        </a:p>
      </dgm:t>
    </dgm:pt>
    <dgm:pt modelId="{A241B613-6E56-4D55-94A2-B7E55943B3B6}" type="pres">
      <dgm:prSet presAssocID="{27B8741F-02D9-4FBA-8FFE-0ECC9B801DC8}" presName="rootText" presStyleLbl="node3" presStyleIdx="1" presStyleCnt="13" custScaleX="221070" custScaleY="150328" custLinFactX="-57028" custLinFactNeighborX="-100000" custLinFactNeighborY="-1778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56863E-F7F3-4629-BE1F-80BE2BB0EE01}" type="pres">
      <dgm:prSet presAssocID="{27B8741F-02D9-4FBA-8FFE-0ECC9B801DC8}" presName="rootConnector" presStyleLbl="node3" presStyleIdx="1" presStyleCnt="13"/>
      <dgm:spPr/>
      <dgm:t>
        <a:bodyPr/>
        <a:lstStyle/>
        <a:p>
          <a:endParaRPr lang="fr-FR"/>
        </a:p>
      </dgm:t>
    </dgm:pt>
    <dgm:pt modelId="{77DBDBFD-534B-4448-86A0-89F5FF79232C}" type="pres">
      <dgm:prSet presAssocID="{27B8741F-02D9-4FBA-8FFE-0ECC9B801DC8}" presName="hierChild4" presStyleCnt="0"/>
      <dgm:spPr/>
      <dgm:t>
        <a:bodyPr/>
        <a:lstStyle/>
        <a:p>
          <a:endParaRPr lang="fr-FR"/>
        </a:p>
      </dgm:t>
    </dgm:pt>
    <dgm:pt modelId="{AE641715-0268-431E-B828-DCE8937D7999}" type="pres">
      <dgm:prSet presAssocID="{27B8741F-02D9-4FBA-8FFE-0ECC9B801DC8}" presName="hierChild5" presStyleCnt="0"/>
      <dgm:spPr/>
      <dgm:t>
        <a:bodyPr/>
        <a:lstStyle/>
        <a:p>
          <a:endParaRPr lang="fr-FR"/>
        </a:p>
      </dgm:t>
    </dgm:pt>
    <dgm:pt modelId="{D2823977-3D5B-4FFD-A788-8EE3B75DE8BD}" type="pres">
      <dgm:prSet presAssocID="{6102035A-B139-4DC5-A0FC-B8E409179D5C}" presName="Name37" presStyleLbl="parChTrans1D3" presStyleIdx="2" presStyleCnt="13"/>
      <dgm:spPr/>
      <dgm:t>
        <a:bodyPr/>
        <a:lstStyle/>
        <a:p>
          <a:endParaRPr lang="fr-FR"/>
        </a:p>
      </dgm:t>
    </dgm:pt>
    <dgm:pt modelId="{3B451221-3F4B-4FC4-859D-7FF0BC73D405}" type="pres">
      <dgm:prSet presAssocID="{91BE1201-12BB-4688-952F-EFD6CBAD181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F90A15CD-86CC-4CAC-B229-88605DDA4CCB}" type="pres">
      <dgm:prSet presAssocID="{91BE1201-12BB-4688-952F-EFD6CBAD1816}" presName="rootComposite" presStyleCnt="0"/>
      <dgm:spPr/>
      <dgm:t>
        <a:bodyPr/>
        <a:lstStyle/>
        <a:p>
          <a:endParaRPr lang="fr-FR"/>
        </a:p>
      </dgm:t>
    </dgm:pt>
    <dgm:pt modelId="{5E7F935F-C5D2-46B9-8611-FFB156632459}" type="pres">
      <dgm:prSet presAssocID="{91BE1201-12BB-4688-952F-EFD6CBAD1816}" presName="rootText" presStyleLbl="node3" presStyleIdx="2" presStyleCnt="13" custScaleX="221070" custScaleY="150328" custLinFactX="-57028" custLinFactNeighborX="-100000" custLinFactNeighborY="-1778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FD89293-0E49-4D1C-841E-F9AB57F88C86}" type="pres">
      <dgm:prSet presAssocID="{91BE1201-12BB-4688-952F-EFD6CBAD1816}" presName="rootConnector" presStyleLbl="node3" presStyleIdx="2" presStyleCnt="13"/>
      <dgm:spPr/>
      <dgm:t>
        <a:bodyPr/>
        <a:lstStyle/>
        <a:p>
          <a:endParaRPr lang="fr-FR"/>
        </a:p>
      </dgm:t>
    </dgm:pt>
    <dgm:pt modelId="{1BD2E451-C2C9-470D-8E63-1B25315BA74B}" type="pres">
      <dgm:prSet presAssocID="{91BE1201-12BB-4688-952F-EFD6CBAD1816}" presName="hierChild4" presStyleCnt="0"/>
      <dgm:spPr/>
      <dgm:t>
        <a:bodyPr/>
        <a:lstStyle/>
        <a:p>
          <a:endParaRPr lang="fr-FR"/>
        </a:p>
      </dgm:t>
    </dgm:pt>
    <dgm:pt modelId="{9CD1A55E-BBB5-4498-9A86-4E8D05494BE6}" type="pres">
      <dgm:prSet presAssocID="{91BE1201-12BB-4688-952F-EFD6CBAD1816}" presName="hierChild5" presStyleCnt="0"/>
      <dgm:spPr/>
      <dgm:t>
        <a:bodyPr/>
        <a:lstStyle/>
        <a:p>
          <a:endParaRPr lang="fr-FR"/>
        </a:p>
      </dgm:t>
    </dgm:pt>
    <dgm:pt modelId="{CE7B5202-7B5A-4239-9CFD-AD46C892A65E}" type="pres">
      <dgm:prSet presAssocID="{30BC9B5F-18CC-4A14-A063-DEC79A1BD793}" presName="Name37" presStyleLbl="parChTrans1D3" presStyleIdx="3" presStyleCnt="13"/>
      <dgm:spPr/>
      <dgm:t>
        <a:bodyPr/>
        <a:lstStyle/>
        <a:p>
          <a:endParaRPr lang="fr-FR"/>
        </a:p>
      </dgm:t>
    </dgm:pt>
    <dgm:pt modelId="{B8172C2A-C9B0-4DB6-9012-B4E407BA033B}" type="pres">
      <dgm:prSet presAssocID="{23AE7930-F596-425D-A017-306E195BEF8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766E05-0BBE-4CF7-9BEA-C64462C292CA}" type="pres">
      <dgm:prSet presAssocID="{23AE7930-F596-425D-A017-306E195BEF88}" presName="rootComposite" presStyleCnt="0"/>
      <dgm:spPr/>
      <dgm:t>
        <a:bodyPr/>
        <a:lstStyle/>
        <a:p>
          <a:endParaRPr lang="fr-FR"/>
        </a:p>
      </dgm:t>
    </dgm:pt>
    <dgm:pt modelId="{6D1B886E-DA8C-400A-8E8A-00339EBA20F7}" type="pres">
      <dgm:prSet presAssocID="{23AE7930-F596-425D-A017-306E195BEF88}" presName="rootText" presStyleLbl="node3" presStyleIdx="3" presStyleCnt="13" custScaleX="221070" custScaleY="150328" custLinFactX="-57028" custLinFactNeighborX="-100000" custLinFactNeighborY="-1778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735781-E381-42CA-B3BE-253FC048F166}" type="pres">
      <dgm:prSet presAssocID="{23AE7930-F596-425D-A017-306E195BEF88}" presName="rootConnector" presStyleLbl="node3" presStyleIdx="3" presStyleCnt="13"/>
      <dgm:spPr/>
      <dgm:t>
        <a:bodyPr/>
        <a:lstStyle/>
        <a:p>
          <a:endParaRPr lang="fr-FR"/>
        </a:p>
      </dgm:t>
    </dgm:pt>
    <dgm:pt modelId="{4F5F72AF-050C-49EA-90C4-7FA86CEC74CA}" type="pres">
      <dgm:prSet presAssocID="{23AE7930-F596-425D-A017-306E195BEF88}" presName="hierChild4" presStyleCnt="0"/>
      <dgm:spPr/>
      <dgm:t>
        <a:bodyPr/>
        <a:lstStyle/>
        <a:p>
          <a:endParaRPr lang="fr-FR"/>
        </a:p>
      </dgm:t>
    </dgm:pt>
    <dgm:pt modelId="{FB57F85E-8090-4D0D-B3E8-DBF6B436F69A}" type="pres">
      <dgm:prSet presAssocID="{23AE7930-F596-425D-A017-306E195BEF88}" presName="hierChild5" presStyleCnt="0"/>
      <dgm:spPr/>
      <dgm:t>
        <a:bodyPr/>
        <a:lstStyle/>
        <a:p>
          <a:endParaRPr lang="fr-FR"/>
        </a:p>
      </dgm:t>
    </dgm:pt>
    <dgm:pt modelId="{594A0DFB-BE8C-401D-AC60-B283A010C086}" type="pres">
      <dgm:prSet presAssocID="{853C4E29-ED1D-4CB3-8EC0-EBC8B7181D6D}" presName="Name37" presStyleLbl="parChTrans1D3" presStyleIdx="4" presStyleCnt="13"/>
      <dgm:spPr/>
      <dgm:t>
        <a:bodyPr/>
        <a:lstStyle/>
        <a:p>
          <a:endParaRPr lang="fr-FR"/>
        </a:p>
      </dgm:t>
    </dgm:pt>
    <dgm:pt modelId="{80C5C584-68BE-4B94-BE4E-8E8704E40A21}" type="pres">
      <dgm:prSet presAssocID="{52589FE4-20C6-4589-80BA-2658CBD1D0C6}" presName="hierRoot2" presStyleCnt="0">
        <dgm:presLayoutVars>
          <dgm:hierBranch val="init"/>
        </dgm:presLayoutVars>
      </dgm:prSet>
      <dgm:spPr/>
    </dgm:pt>
    <dgm:pt modelId="{C715EAA7-2915-4C04-9C58-5C919136F535}" type="pres">
      <dgm:prSet presAssocID="{52589FE4-20C6-4589-80BA-2658CBD1D0C6}" presName="rootComposite" presStyleCnt="0"/>
      <dgm:spPr/>
    </dgm:pt>
    <dgm:pt modelId="{96EEAA5D-280F-4C60-9732-91083FA65CF6}" type="pres">
      <dgm:prSet presAssocID="{52589FE4-20C6-4589-80BA-2658CBD1D0C6}" presName="rootText" presStyleLbl="node3" presStyleIdx="4" presStyleCnt="13" custScaleX="222773" custLinFactX="-55467" custLinFactNeighborX="-100000" custLinFactNeighborY="-2758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C180BF-1699-4211-AE58-E301F4D39693}" type="pres">
      <dgm:prSet presAssocID="{52589FE4-20C6-4589-80BA-2658CBD1D0C6}" presName="rootConnector" presStyleLbl="node3" presStyleIdx="4" presStyleCnt="13"/>
      <dgm:spPr/>
      <dgm:t>
        <a:bodyPr/>
        <a:lstStyle/>
        <a:p>
          <a:endParaRPr lang="fr-FR"/>
        </a:p>
      </dgm:t>
    </dgm:pt>
    <dgm:pt modelId="{45956680-34D9-4F1B-B780-BAAA89D70BCD}" type="pres">
      <dgm:prSet presAssocID="{52589FE4-20C6-4589-80BA-2658CBD1D0C6}" presName="hierChild4" presStyleCnt="0"/>
      <dgm:spPr/>
    </dgm:pt>
    <dgm:pt modelId="{D76A3530-4F22-43AF-B441-6DCD9F6EA87D}" type="pres">
      <dgm:prSet presAssocID="{52589FE4-20C6-4589-80BA-2658CBD1D0C6}" presName="hierChild5" presStyleCnt="0"/>
      <dgm:spPr/>
    </dgm:pt>
    <dgm:pt modelId="{FF911EC7-7B7D-4FE9-8C4B-AFE2F1409437}" type="pres">
      <dgm:prSet presAssocID="{0B4AF796-28A1-4628-91D7-3A94BB9BE296}" presName="hierChild5" presStyleCnt="0"/>
      <dgm:spPr/>
      <dgm:t>
        <a:bodyPr/>
        <a:lstStyle/>
        <a:p>
          <a:endParaRPr lang="fr-FR"/>
        </a:p>
      </dgm:t>
    </dgm:pt>
    <dgm:pt modelId="{3E2A42E6-A708-43EA-8C01-35A4B5B44138}" type="pres">
      <dgm:prSet presAssocID="{EA830D14-8933-43E0-878D-B75D7896BF8C}" presName="Name37" presStyleLbl="parChTrans1D2" presStyleIdx="1" presStyleCnt="3"/>
      <dgm:spPr/>
      <dgm:t>
        <a:bodyPr/>
        <a:lstStyle/>
        <a:p>
          <a:endParaRPr lang="fr-FR"/>
        </a:p>
      </dgm:t>
    </dgm:pt>
    <dgm:pt modelId="{8DC41D9F-63C8-4033-8545-89E4759B7027}" type="pres">
      <dgm:prSet presAssocID="{0948AF7C-C17C-4A96-9CB6-C158D4678BEC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E7EFA922-CF66-4381-B32A-4D7BF4DC141F}" type="pres">
      <dgm:prSet presAssocID="{0948AF7C-C17C-4A96-9CB6-C158D4678BEC}" presName="rootComposite" presStyleCnt="0"/>
      <dgm:spPr/>
      <dgm:t>
        <a:bodyPr/>
        <a:lstStyle/>
        <a:p>
          <a:endParaRPr lang="fr-FR"/>
        </a:p>
      </dgm:t>
    </dgm:pt>
    <dgm:pt modelId="{C4A4CAC7-A389-4022-8E2B-FDCFA3146428}" type="pres">
      <dgm:prSet presAssocID="{0948AF7C-C17C-4A96-9CB6-C158D4678BEC}" presName="rootText" presStyleLbl="node2" presStyleIdx="1" presStyleCnt="3" custScaleX="217561" custScaleY="220585" custLinFactX="-5800" custLinFactNeighborX="-100000" custLinFactNeighborY="-81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422DFCD-7E27-4D19-AC3A-673CFCFCC4C3}" type="pres">
      <dgm:prSet presAssocID="{0948AF7C-C17C-4A96-9CB6-C158D4678BEC}" presName="rootConnector" presStyleLbl="node2" presStyleIdx="1" presStyleCnt="3"/>
      <dgm:spPr/>
      <dgm:t>
        <a:bodyPr/>
        <a:lstStyle/>
        <a:p>
          <a:endParaRPr lang="fr-FR"/>
        </a:p>
      </dgm:t>
    </dgm:pt>
    <dgm:pt modelId="{D509984F-09F1-4F8D-A262-A537AECD015B}" type="pres">
      <dgm:prSet presAssocID="{0948AF7C-C17C-4A96-9CB6-C158D4678BEC}" presName="hierChild4" presStyleCnt="0"/>
      <dgm:spPr/>
      <dgm:t>
        <a:bodyPr/>
        <a:lstStyle/>
        <a:p>
          <a:endParaRPr lang="fr-FR"/>
        </a:p>
      </dgm:t>
    </dgm:pt>
    <dgm:pt modelId="{A2FD3E8C-E53D-4FB8-BA46-EB08BA2E210C}" type="pres">
      <dgm:prSet presAssocID="{8AD315C5-25DD-4F01-857A-772F4DC1DFB5}" presName="Name37" presStyleLbl="parChTrans1D3" presStyleIdx="5" presStyleCnt="13"/>
      <dgm:spPr/>
      <dgm:t>
        <a:bodyPr/>
        <a:lstStyle/>
        <a:p>
          <a:endParaRPr lang="fr-FR"/>
        </a:p>
      </dgm:t>
    </dgm:pt>
    <dgm:pt modelId="{46EDB47F-2179-4394-AE91-D3E87EAB7162}" type="pres">
      <dgm:prSet presAssocID="{89B029A1-FB5F-4E8A-82F6-B9541C70C1A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D81ACE9-EE1B-492E-9E5C-8E5F77365246}" type="pres">
      <dgm:prSet presAssocID="{89B029A1-FB5F-4E8A-82F6-B9541C70C1A7}" presName="rootComposite" presStyleCnt="0"/>
      <dgm:spPr/>
      <dgm:t>
        <a:bodyPr/>
        <a:lstStyle/>
        <a:p>
          <a:endParaRPr lang="fr-FR"/>
        </a:p>
      </dgm:t>
    </dgm:pt>
    <dgm:pt modelId="{0127CD06-9FF7-4446-8712-AFCD9EB0021D}" type="pres">
      <dgm:prSet presAssocID="{89B029A1-FB5F-4E8A-82F6-B9541C70C1A7}" presName="rootText" presStyleLbl="node3" presStyleIdx="5" presStyleCnt="13" custScaleX="188955" custScaleY="183169" custLinFactX="-2638" custLinFactNeighborX="-100000" custLinFactNeighborY="-1343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448412B-BC68-485E-80DC-16FD424E6F82}" type="pres">
      <dgm:prSet presAssocID="{89B029A1-FB5F-4E8A-82F6-B9541C70C1A7}" presName="rootConnector" presStyleLbl="node3" presStyleIdx="5" presStyleCnt="13"/>
      <dgm:spPr/>
      <dgm:t>
        <a:bodyPr/>
        <a:lstStyle/>
        <a:p>
          <a:endParaRPr lang="fr-FR"/>
        </a:p>
      </dgm:t>
    </dgm:pt>
    <dgm:pt modelId="{26196D23-C8C0-4AD0-985F-B52E13DFDB6B}" type="pres">
      <dgm:prSet presAssocID="{89B029A1-FB5F-4E8A-82F6-B9541C70C1A7}" presName="hierChild4" presStyleCnt="0"/>
      <dgm:spPr/>
      <dgm:t>
        <a:bodyPr/>
        <a:lstStyle/>
        <a:p>
          <a:endParaRPr lang="fr-FR"/>
        </a:p>
      </dgm:t>
    </dgm:pt>
    <dgm:pt modelId="{87898488-F706-4DFE-904A-F3C96AE88C49}" type="pres">
      <dgm:prSet presAssocID="{89B029A1-FB5F-4E8A-82F6-B9541C70C1A7}" presName="hierChild5" presStyleCnt="0"/>
      <dgm:spPr/>
      <dgm:t>
        <a:bodyPr/>
        <a:lstStyle/>
        <a:p>
          <a:endParaRPr lang="fr-FR"/>
        </a:p>
      </dgm:t>
    </dgm:pt>
    <dgm:pt modelId="{0C3441DB-5D4B-4901-A1D4-F08AD394363E}" type="pres">
      <dgm:prSet presAssocID="{A68A9990-B9BA-446A-A64D-F1E7D7E2AC97}" presName="Name37" presStyleLbl="parChTrans1D3" presStyleIdx="6" presStyleCnt="13"/>
      <dgm:spPr/>
      <dgm:t>
        <a:bodyPr/>
        <a:lstStyle/>
        <a:p>
          <a:endParaRPr lang="fr-FR"/>
        </a:p>
      </dgm:t>
    </dgm:pt>
    <dgm:pt modelId="{408BCB6B-1B9F-4E45-B60A-1F82616B6026}" type="pres">
      <dgm:prSet presAssocID="{A0BEF8BB-DA7E-402F-947C-2F2112E95F1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A2928B4-1EB6-40C6-9C2F-F8118F253F39}" type="pres">
      <dgm:prSet presAssocID="{A0BEF8BB-DA7E-402F-947C-2F2112E95F17}" presName="rootComposite" presStyleCnt="0"/>
      <dgm:spPr/>
      <dgm:t>
        <a:bodyPr/>
        <a:lstStyle/>
        <a:p>
          <a:endParaRPr lang="fr-FR"/>
        </a:p>
      </dgm:t>
    </dgm:pt>
    <dgm:pt modelId="{974A455A-4161-4537-BA7E-65B1C8CA6A93}" type="pres">
      <dgm:prSet presAssocID="{A0BEF8BB-DA7E-402F-947C-2F2112E95F17}" presName="rootText" presStyleLbl="node3" presStyleIdx="6" presStyleCnt="13" custScaleX="188955" custScaleY="159504" custLinFactX="-2170" custLinFactNeighborX="-100000" custLinFactNeighborY="-2492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F556FD1-5DBE-4EC7-A139-278472AAA474}" type="pres">
      <dgm:prSet presAssocID="{A0BEF8BB-DA7E-402F-947C-2F2112E95F17}" presName="rootConnector" presStyleLbl="node3" presStyleIdx="6" presStyleCnt="13"/>
      <dgm:spPr/>
      <dgm:t>
        <a:bodyPr/>
        <a:lstStyle/>
        <a:p>
          <a:endParaRPr lang="fr-FR"/>
        </a:p>
      </dgm:t>
    </dgm:pt>
    <dgm:pt modelId="{FD21BFE2-014F-45CE-92D9-8D0830BD5136}" type="pres">
      <dgm:prSet presAssocID="{A0BEF8BB-DA7E-402F-947C-2F2112E95F17}" presName="hierChild4" presStyleCnt="0"/>
      <dgm:spPr/>
      <dgm:t>
        <a:bodyPr/>
        <a:lstStyle/>
        <a:p>
          <a:endParaRPr lang="fr-FR"/>
        </a:p>
      </dgm:t>
    </dgm:pt>
    <dgm:pt modelId="{49912090-63E1-44A9-86A4-E83419F05C81}" type="pres">
      <dgm:prSet presAssocID="{A0BEF8BB-DA7E-402F-947C-2F2112E95F17}" presName="hierChild5" presStyleCnt="0"/>
      <dgm:spPr/>
      <dgm:t>
        <a:bodyPr/>
        <a:lstStyle/>
        <a:p>
          <a:endParaRPr lang="fr-FR"/>
        </a:p>
      </dgm:t>
    </dgm:pt>
    <dgm:pt modelId="{EBE040FC-6F91-4EEE-95DE-93293F1F2673}" type="pres">
      <dgm:prSet presAssocID="{0948AF7C-C17C-4A96-9CB6-C158D4678BEC}" presName="hierChild5" presStyleCnt="0"/>
      <dgm:spPr/>
      <dgm:t>
        <a:bodyPr/>
        <a:lstStyle/>
        <a:p>
          <a:endParaRPr lang="fr-FR"/>
        </a:p>
      </dgm:t>
    </dgm:pt>
    <dgm:pt modelId="{20B95990-3845-47FC-85EE-195B78D93886}" type="pres">
      <dgm:prSet presAssocID="{0506EB3B-889E-4000-A254-8A9BEE9C9AF3}" presName="Name37" presStyleLbl="parChTrans1D2" presStyleIdx="2" presStyleCnt="3"/>
      <dgm:spPr/>
      <dgm:t>
        <a:bodyPr/>
        <a:lstStyle/>
        <a:p>
          <a:endParaRPr lang="fr-FR"/>
        </a:p>
      </dgm:t>
    </dgm:pt>
    <dgm:pt modelId="{F8014CCA-4290-4678-AC7E-74852C1E1388}" type="pres">
      <dgm:prSet presAssocID="{F21D44D2-2D8A-42CB-8ADE-0BDF5FE33AA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1C44E41-95FB-42A4-9D7F-A5E09C35285B}" type="pres">
      <dgm:prSet presAssocID="{F21D44D2-2D8A-42CB-8ADE-0BDF5FE33AA9}" presName="rootComposite" presStyleCnt="0"/>
      <dgm:spPr/>
      <dgm:t>
        <a:bodyPr/>
        <a:lstStyle/>
        <a:p>
          <a:endParaRPr lang="fr-FR"/>
        </a:p>
      </dgm:t>
    </dgm:pt>
    <dgm:pt modelId="{532CF925-7761-44DB-A367-DDCC9E68858F}" type="pres">
      <dgm:prSet presAssocID="{F21D44D2-2D8A-42CB-8ADE-0BDF5FE33AA9}" presName="rootText" presStyleLbl="node2" presStyleIdx="2" presStyleCnt="3" custScaleX="202848" custScaleY="142940" custLinFactX="56538" custLinFactNeighborX="100000" custLinFactNeighborY="-590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D64627A-8671-4D8C-A63F-FB59E9723D06}" type="pres">
      <dgm:prSet presAssocID="{F21D44D2-2D8A-42CB-8ADE-0BDF5FE33AA9}" presName="rootConnector" presStyleLbl="node2" presStyleIdx="2" presStyleCnt="3"/>
      <dgm:spPr/>
      <dgm:t>
        <a:bodyPr/>
        <a:lstStyle/>
        <a:p>
          <a:endParaRPr lang="fr-FR"/>
        </a:p>
      </dgm:t>
    </dgm:pt>
    <dgm:pt modelId="{F285EBD4-D89D-4350-95BE-4BC9E969F06D}" type="pres">
      <dgm:prSet presAssocID="{F21D44D2-2D8A-42CB-8ADE-0BDF5FE33AA9}" presName="hierChild4" presStyleCnt="0"/>
      <dgm:spPr/>
      <dgm:t>
        <a:bodyPr/>
        <a:lstStyle/>
        <a:p>
          <a:endParaRPr lang="fr-FR"/>
        </a:p>
      </dgm:t>
    </dgm:pt>
    <dgm:pt modelId="{FD3A2832-48F9-4285-B415-3C87A7A08F99}" type="pres">
      <dgm:prSet presAssocID="{A84BAB03-BA61-4B3D-BAD4-4B8E36EE60A2}" presName="Name37" presStyleLbl="parChTrans1D3" presStyleIdx="7" presStyleCnt="13"/>
      <dgm:spPr/>
      <dgm:t>
        <a:bodyPr/>
        <a:lstStyle/>
        <a:p>
          <a:endParaRPr lang="fr-FR"/>
        </a:p>
      </dgm:t>
    </dgm:pt>
    <dgm:pt modelId="{ABD09653-E6BF-4AC3-BFF5-2E879A5072D8}" type="pres">
      <dgm:prSet presAssocID="{9A0232EE-8480-4B05-8685-1211E01C46A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E53BB84B-1E3A-4E17-88E6-E2C5D7E47E15}" type="pres">
      <dgm:prSet presAssocID="{9A0232EE-8480-4B05-8685-1211E01C46AF}" presName="rootComposite" presStyleCnt="0"/>
      <dgm:spPr/>
      <dgm:t>
        <a:bodyPr/>
        <a:lstStyle/>
        <a:p>
          <a:endParaRPr lang="fr-FR"/>
        </a:p>
      </dgm:t>
    </dgm:pt>
    <dgm:pt modelId="{B28A1CA9-6D24-46A9-ADF2-AC3F4EAFA268}" type="pres">
      <dgm:prSet presAssocID="{9A0232EE-8480-4B05-8685-1211E01C46AF}" presName="rootText" presStyleLbl="node3" presStyleIdx="7" presStyleCnt="13" custScaleX="226332" custScaleY="97559" custLinFactX="41708" custLinFactNeighborX="100000" custLinFactNeighborY="-1778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703132-AFDB-4B98-A0EF-D27B8594A455}" type="pres">
      <dgm:prSet presAssocID="{9A0232EE-8480-4B05-8685-1211E01C46AF}" presName="rootConnector" presStyleLbl="node3" presStyleIdx="7" presStyleCnt="13"/>
      <dgm:spPr/>
      <dgm:t>
        <a:bodyPr/>
        <a:lstStyle/>
        <a:p>
          <a:endParaRPr lang="fr-FR"/>
        </a:p>
      </dgm:t>
    </dgm:pt>
    <dgm:pt modelId="{149E4354-9D63-4EAF-9877-5630AD7B1B1D}" type="pres">
      <dgm:prSet presAssocID="{9A0232EE-8480-4B05-8685-1211E01C46AF}" presName="hierChild4" presStyleCnt="0"/>
      <dgm:spPr/>
      <dgm:t>
        <a:bodyPr/>
        <a:lstStyle/>
        <a:p>
          <a:endParaRPr lang="fr-FR"/>
        </a:p>
      </dgm:t>
    </dgm:pt>
    <dgm:pt modelId="{4F63694F-093A-4631-BED9-404953F91975}" type="pres">
      <dgm:prSet presAssocID="{9A0232EE-8480-4B05-8685-1211E01C46AF}" presName="hierChild5" presStyleCnt="0"/>
      <dgm:spPr/>
      <dgm:t>
        <a:bodyPr/>
        <a:lstStyle/>
        <a:p>
          <a:endParaRPr lang="fr-FR"/>
        </a:p>
      </dgm:t>
    </dgm:pt>
    <dgm:pt modelId="{0661F6B7-1CB6-4651-82C2-B82306BAC93B}" type="pres">
      <dgm:prSet presAssocID="{3A0C9A9E-061B-4CCF-9FB6-2AE75850FE68}" presName="Name37" presStyleLbl="parChTrans1D3" presStyleIdx="8" presStyleCnt="13"/>
      <dgm:spPr/>
      <dgm:t>
        <a:bodyPr/>
        <a:lstStyle/>
        <a:p>
          <a:endParaRPr lang="fr-FR"/>
        </a:p>
      </dgm:t>
    </dgm:pt>
    <dgm:pt modelId="{706B6385-8D0D-4721-8821-D71317931C01}" type="pres">
      <dgm:prSet presAssocID="{41DE166A-1D62-47DC-B261-8C60B0A4DF9E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DE4E60D-A1FB-4AD1-A9C6-209B03F34F6A}" type="pres">
      <dgm:prSet presAssocID="{41DE166A-1D62-47DC-B261-8C60B0A4DF9E}" presName="rootComposite" presStyleCnt="0"/>
      <dgm:spPr/>
      <dgm:t>
        <a:bodyPr/>
        <a:lstStyle/>
        <a:p>
          <a:endParaRPr lang="fr-FR"/>
        </a:p>
      </dgm:t>
    </dgm:pt>
    <dgm:pt modelId="{EF502F9F-53A5-4080-AA98-EB41D4D67415}" type="pres">
      <dgm:prSet presAssocID="{41DE166A-1D62-47DC-B261-8C60B0A4DF9E}" presName="rootText" presStyleLbl="node3" presStyleIdx="8" presStyleCnt="13" custScaleX="227346" custScaleY="97559" custLinFactX="40694" custLinFactNeighborX="100000" custLinFactNeighborY="-261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C2EDCD-629B-4003-A04F-0C8A82C93338}" type="pres">
      <dgm:prSet presAssocID="{41DE166A-1D62-47DC-B261-8C60B0A4DF9E}" presName="rootConnector" presStyleLbl="node3" presStyleIdx="8" presStyleCnt="13"/>
      <dgm:spPr/>
      <dgm:t>
        <a:bodyPr/>
        <a:lstStyle/>
        <a:p>
          <a:endParaRPr lang="fr-FR"/>
        </a:p>
      </dgm:t>
    </dgm:pt>
    <dgm:pt modelId="{B2C296B4-6889-4AD4-A1D7-E8D14E8D6C77}" type="pres">
      <dgm:prSet presAssocID="{41DE166A-1D62-47DC-B261-8C60B0A4DF9E}" presName="hierChild4" presStyleCnt="0"/>
      <dgm:spPr/>
      <dgm:t>
        <a:bodyPr/>
        <a:lstStyle/>
        <a:p>
          <a:endParaRPr lang="fr-FR"/>
        </a:p>
      </dgm:t>
    </dgm:pt>
    <dgm:pt modelId="{9352C1C8-C882-4D39-B9F3-78CFE9B1FFFB}" type="pres">
      <dgm:prSet presAssocID="{41DE166A-1D62-47DC-B261-8C60B0A4DF9E}" presName="hierChild5" presStyleCnt="0"/>
      <dgm:spPr/>
      <dgm:t>
        <a:bodyPr/>
        <a:lstStyle/>
        <a:p>
          <a:endParaRPr lang="fr-FR"/>
        </a:p>
      </dgm:t>
    </dgm:pt>
    <dgm:pt modelId="{DC5883D3-C1C2-447F-ADCF-AF48D86CCDED}" type="pres">
      <dgm:prSet presAssocID="{BE2D7C94-F04C-44D9-B40F-161192B04BD9}" presName="Name37" presStyleLbl="parChTrans1D3" presStyleIdx="9" presStyleCnt="13"/>
      <dgm:spPr/>
      <dgm:t>
        <a:bodyPr/>
        <a:lstStyle/>
        <a:p>
          <a:endParaRPr lang="fr-FR"/>
        </a:p>
      </dgm:t>
    </dgm:pt>
    <dgm:pt modelId="{8232ABAB-E528-424D-9A4D-C5C73168BBD3}" type="pres">
      <dgm:prSet presAssocID="{2D66594E-4DC8-44C2-ADB5-184EF1316F5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D378C88-0A40-4542-8BB8-DFEFE36B2C2E}" type="pres">
      <dgm:prSet presAssocID="{2D66594E-4DC8-44C2-ADB5-184EF1316F57}" presName="rootComposite" presStyleCnt="0"/>
      <dgm:spPr/>
      <dgm:t>
        <a:bodyPr/>
        <a:lstStyle/>
        <a:p>
          <a:endParaRPr lang="fr-FR"/>
        </a:p>
      </dgm:t>
    </dgm:pt>
    <dgm:pt modelId="{32433D01-73D3-4276-ACF4-EF6F6E67E6DA}" type="pres">
      <dgm:prSet presAssocID="{2D66594E-4DC8-44C2-ADB5-184EF1316F57}" presName="rootText" presStyleLbl="node3" presStyleIdx="9" presStyleCnt="13" custScaleX="227346" custScaleY="97559" custLinFactX="40694" custLinFactNeighborX="100000" custLinFactNeighborY="-370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5212760-464B-4E01-AA28-E8E916BABB5C}" type="pres">
      <dgm:prSet presAssocID="{2D66594E-4DC8-44C2-ADB5-184EF1316F57}" presName="rootConnector" presStyleLbl="node3" presStyleIdx="9" presStyleCnt="13"/>
      <dgm:spPr/>
      <dgm:t>
        <a:bodyPr/>
        <a:lstStyle/>
        <a:p>
          <a:endParaRPr lang="fr-FR"/>
        </a:p>
      </dgm:t>
    </dgm:pt>
    <dgm:pt modelId="{FD6DA36A-EA59-4396-B077-8B49E35D4BCE}" type="pres">
      <dgm:prSet presAssocID="{2D66594E-4DC8-44C2-ADB5-184EF1316F57}" presName="hierChild4" presStyleCnt="0"/>
      <dgm:spPr/>
      <dgm:t>
        <a:bodyPr/>
        <a:lstStyle/>
        <a:p>
          <a:endParaRPr lang="fr-FR"/>
        </a:p>
      </dgm:t>
    </dgm:pt>
    <dgm:pt modelId="{2E724B4B-F96E-468A-B776-2677182967D9}" type="pres">
      <dgm:prSet presAssocID="{2D66594E-4DC8-44C2-ADB5-184EF1316F57}" presName="hierChild5" presStyleCnt="0"/>
      <dgm:spPr/>
      <dgm:t>
        <a:bodyPr/>
        <a:lstStyle/>
        <a:p>
          <a:endParaRPr lang="fr-FR"/>
        </a:p>
      </dgm:t>
    </dgm:pt>
    <dgm:pt modelId="{F497418C-BB47-4649-9C3B-61E346112B2E}" type="pres">
      <dgm:prSet presAssocID="{EDF72BB5-11D4-473F-987B-E092267492B2}" presName="Name37" presStyleLbl="parChTrans1D3" presStyleIdx="10" presStyleCnt="13"/>
      <dgm:spPr/>
      <dgm:t>
        <a:bodyPr/>
        <a:lstStyle/>
        <a:p>
          <a:endParaRPr lang="fr-FR"/>
        </a:p>
      </dgm:t>
    </dgm:pt>
    <dgm:pt modelId="{2881509E-8222-4538-A82D-57BE6025F4EB}" type="pres">
      <dgm:prSet presAssocID="{DB019596-F88C-4333-8AD6-02370788790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5CFF7D3-ACA6-4162-9897-983FF6F98335}" type="pres">
      <dgm:prSet presAssocID="{DB019596-F88C-4333-8AD6-023707887908}" presName="rootComposite" presStyleCnt="0"/>
      <dgm:spPr/>
      <dgm:t>
        <a:bodyPr/>
        <a:lstStyle/>
        <a:p>
          <a:endParaRPr lang="fr-FR"/>
        </a:p>
      </dgm:t>
    </dgm:pt>
    <dgm:pt modelId="{861574B9-49FF-4AA6-8B64-3322A58EBF6C}" type="pres">
      <dgm:prSet presAssocID="{DB019596-F88C-4333-8AD6-023707887908}" presName="rootText" presStyleLbl="node3" presStyleIdx="10" presStyleCnt="13" custScaleX="226332" custScaleY="97559" custLinFactX="41708" custLinFactNeighborX="100000" custLinFactNeighborY="-576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6C99485-B82A-4E32-805E-767007EDC777}" type="pres">
      <dgm:prSet presAssocID="{DB019596-F88C-4333-8AD6-023707887908}" presName="rootConnector" presStyleLbl="node3" presStyleIdx="10" presStyleCnt="13"/>
      <dgm:spPr/>
      <dgm:t>
        <a:bodyPr/>
        <a:lstStyle/>
        <a:p>
          <a:endParaRPr lang="fr-FR"/>
        </a:p>
      </dgm:t>
    </dgm:pt>
    <dgm:pt modelId="{81B2BD28-E88A-4426-B767-475F4BD25453}" type="pres">
      <dgm:prSet presAssocID="{DB019596-F88C-4333-8AD6-023707887908}" presName="hierChild4" presStyleCnt="0"/>
      <dgm:spPr/>
      <dgm:t>
        <a:bodyPr/>
        <a:lstStyle/>
        <a:p>
          <a:endParaRPr lang="fr-FR"/>
        </a:p>
      </dgm:t>
    </dgm:pt>
    <dgm:pt modelId="{CFF66B3E-7351-4F03-B7C2-12A3C32C6DE2}" type="pres">
      <dgm:prSet presAssocID="{DB019596-F88C-4333-8AD6-023707887908}" presName="hierChild5" presStyleCnt="0"/>
      <dgm:spPr/>
      <dgm:t>
        <a:bodyPr/>
        <a:lstStyle/>
        <a:p>
          <a:endParaRPr lang="fr-FR"/>
        </a:p>
      </dgm:t>
    </dgm:pt>
    <dgm:pt modelId="{6D7C0BB3-1834-40FF-9FF6-20B6EE3265B9}" type="pres">
      <dgm:prSet presAssocID="{2B9256DD-57D2-49A8-B594-25B01FD420CF}" presName="Name37" presStyleLbl="parChTrans1D3" presStyleIdx="11" presStyleCnt="13"/>
      <dgm:spPr/>
      <dgm:t>
        <a:bodyPr/>
        <a:lstStyle/>
        <a:p>
          <a:endParaRPr lang="fr-FR"/>
        </a:p>
      </dgm:t>
    </dgm:pt>
    <dgm:pt modelId="{54A643FD-E7B0-4B90-A8BC-92307978B59E}" type="pres">
      <dgm:prSet presAssocID="{57DEB9E5-2D3C-4C90-8271-623319ADAA6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241B7C6-3811-43E0-A883-BAE66BD57367}" type="pres">
      <dgm:prSet presAssocID="{57DEB9E5-2D3C-4C90-8271-623319ADAA68}" presName="rootComposite" presStyleCnt="0"/>
      <dgm:spPr/>
      <dgm:t>
        <a:bodyPr/>
        <a:lstStyle/>
        <a:p>
          <a:endParaRPr lang="fr-FR"/>
        </a:p>
      </dgm:t>
    </dgm:pt>
    <dgm:pt modelId="{56B866A0-8D8D-4182-B0E2-49389BD6B04D}" type="pres">
      <dgm:prSet presAssocID="{57DEB9E5-2D3C-4C90-8271-623319ADAA68}" presName="rootText" presStyleLbl="node3" presStyleIdx="11" presStyleCnt="13" custScaleX="227346" custScaleY="97559" custLinFactX="40694" custLinFactNeighborX="100000" custLinFactNeighborY="-6440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837BB3A-D12D-4274-86D8-5405CAA1F256}" type="pres">
      <dgm:prSet presAssocID="{57DEB9E5-2D3C-4C90-8271-623319ADAA68}" presName="rootConnector" presStyleLbl="node3" presStyleIdx="11" presStyleCnt="13"/>
      <dgm:spPr/>
      <dgm:t>
        <a:bodyPr/>
        <a:lstStyle/>
        <a:p>
          <a:endParaRPr lang="fr-FR"/>
        </a:p>
      </dgm:t>
    </dgm:pt>
    <dgm:pt modelId="{B1A4F303-3D9F-4A4A-9D57-D67485F0262C}" type="pres">
      <dgm:prSet presAssocID="{57DEB9E5-2D3C-4C90-8271-623319ADAA68}" presName="hierChild4" presStyleCnt="0"/>
      <dgm:spPr/>
      <dgm:t>
        <a:bodyPr/>
        <a:lstStyle/>
        <a:p>
          <a:endParaRPr lang="fr-FR"/>
        </a:p>
      </dgm:t>
    </dgm:pt>
    <dgm:pt modelId="{2D040F0B-E856-4969-8EC9-997A7A3D34A0}" type="pres">
      <dgm:prSet presAssocID="{57DEB9E5-2D3C-4C90-8271-623319ADAA68}" presName="hierChild5" presStyleCnt="0"/>
      <dgm:spPr/>
      <dgm:t>
        <a:bodyPr/>
        <a:lstStyle/>
        <a:p>
          <a:endParaRPr lang="fr-FR"/>
        </a:p>
      </dgm:t>
    </dgm:pt>
    <dgm:pt modelId="{B932ABB5-9ACF-45D0-B711-593520FECDC0}" type="pres">
      <dgm:prSet presAssocID="{3A02592E-EB3F-4B06-9AA7-80B59B236B11}" presName="Name37" presStyleLbl="parChTrans1D3" presStyleIdx="12" presStyleCnt="13"/>
      <dgm:spPr/>
      <dgm:t>
        <a:bodyPr/>
        <a:lstStyle/>
        <a:p>
          <a:endParaRPr lang="fr-FR"/>
        </a:p>
      </dgm:t>
    </dgm:pt>
    <dgm:pt modelId="{EAD839F2-F98F-4F15-AC03-98CFEFBA6E18}" type="pres">
      <dgm:prSet presAssocID="{AEB78F3C-313B-4273-8AFB-F79698C95F7A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55FC9C9-976B-432F-9EBA-AECDEB02061E}" type="pres">
      <dgm:prSet presAssocID="{AEB78F3C-313B-4273-8AFB-F79698C95F7A}" presName="rootComposite" presStyleCnt="0"/>
      <dgm:spPr/>
      <dgm:t>
        <a:bodyPr/>
        <a:lstStyle/>
        <a:p>
          <a:endParaRPr lang="fr-FR"/>
        </a:p>
      </dgm:t>
    </dgm:pt>
    <dgm:pt modelId="{E69071B7-D05E-44ED-9FC5-101F473ADE0D}" type="pres">
      <dgm:prSet presAssocID="{AEB78F3C-313B-4273-8AFB-F79698C95F7A}" presName="rootText" presStyleLbl="node3" presStyleIdx="12" presStyleCnt="13" custScaleX="224164" custScaleY="97559" custLinFactX="43876" custLinFactNeighborX="100000" custLinFactNeighborY="-8314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5DAEC6-887E-44C8-84F3-4DAFBA946A1E}" type="pres">
      <dgm:prSet presAssocID="{AEB78F3C-313B-4273-8AFB-F79698C95F7A}" presName="rootConnector" presStyleLbl="node3" presStyleIdx="12" presStyleCnt="13"/>
      <dgm:spPr/>
      <dgm:t>
        <a:bodyPr/>
        <a:lstStyle/>
        <a:p>
          <a:endParaRPr lang="fr-FR"/>
        </a:p>
      </dgm:t>
    </dgm:pt>
    <dgm:pt modelId="{2E5E922F-A1B5-48FD-9607-466F00DE92AE}" type="pres">
      <dgm:prSet presAssocID="{AEB78F3C-313B-4273-8AFB-F79698C95F7A}" presName="hierChild4" presStyleCnt="0"/>
      <dgm:spPr/>
      <dgm:t>
        <a:bodyPr/>
        <a:lstStyle/>
        <a:p>
          <a:endParaRPr lang="fr-FR"/>
        </a:p>
      </dgm:t>
    </dgm:pt>
    <dgm:pt modelId="{3BB44A15-EA10-492A-A266-04A15225E0AD}" type="pres">
      <dgm:prSet presAssocID="{AEB78F3C-313B-4273-8AFB-F79698C95F7A}" presName="hierChild5" presStyleCnt="0"/>
      <dgm:spPr/>
      <dgm:t>
        <a:bodyPr/>
        <a:lstStyle/>
        <a:p>
          <a:endParaRPr lang="fr-FR"/>
        </a:p>
      </dgm:t>
    </dgm:pt>
    <dgm:pt modelId="{5113A575-97A3-4061-A32D-775E768FF57B}" type="pres">
      <dgm:prSet presAssocID="{F21D44D2-2D8A-42CB-8ADE-0BDF5FE33AA9}" presName="hierChild5" presStyleCnt="0"/>
      <dgm:spPr/>
      <dgm:t>
        <a:bodyPr/>
        <a:lstStyle/>
        <a:p>
          <a:endParaRPr lang="fr-FR"/>
        </a:p>
      </dgm:t>
    </dgm:pt>
    <dgm:pt modelId="{348E39B2-C083-419A-9B79-A8F753B3DFCF}" type="pres">
      <dgm:prSet presAssocID="{F6925AAE-0343-489C-8557-29CF83D8B046}" presName="hierChild3" presStyleCnt="0"/>
      <dgm:spPr/>
      <dgm:t>
        <a:bodyPr/>
        <a:lstStyle/>
        <a:p>
          <a:endParaRPr lang="fr-FR"/>
        </a:p>
      </dgm:t>
    </dgm:pt>
  </dgm:ptLst>
  <dgm:cxnLst>
    <dgm:cxn modelId="{15296919-46B4-4120-85F7-DC65705FB1E5}" srcId="{F21D44D2-2D8A-42CB-8ADE-0BDF5FE33AA9}" destId="{DB019596-F88C-4333-8AD6-023707887908}" srcOrd="3" destOrd="0" parTransId="{EDF72BB5-11D4-473F-987B-E092267492B2}" sibTransId="{ABD0940C-B13F-4C7B-A179-C0191AE85DDE}"/>
    <dgm:cxn modelId="{0699E450-0770-4C37-A198-CB6A05EB61D5}" srcId="{0948AF7C-C17C-4A96-9CB6-C158D4678BEC}" destId="{A0BEF8BB-DA7E-402F-947C-2F2112E95F17}" srcOrd="1" destOrd="0" parTransId="{A68A9990-B9BA-446A-A64D-F1E7D7E2AC97}" sibTransId="{1145DC74-69A6-4056-A05A-86D6AE6610A3}"/>
    <dgm:cxn modelId="{A52D5204-F80F-473F-83FF-CD3951216693}" type="presOf" srcId="{EA830D14-8933-43E0-878D-B75D7896BF8C}" destId="{3E2A42E6-A708-43EA-8C01-35A4B5B44138}" srcOrd="0" destOrd="0" presId="urn:microsoft.com/office/officeart/2005/8/layout/orgChart1"/>
    <dgm:cxn modelId="{EA1E31E0-61B2-4239-BD38-2042EBC77505}" type="presOf" srcId="{0B4AF796-28A1-4628-91D7-3A94BB9BE296}" destId="{4CB28D89-80A9-4223-825D-8C23ADCDFC90}" srcOrd="0" destOrd="0" presId="urn:microsoft.com/office/officeart/2005/8/layout/orgChart1"/>
    <dgm:cxn modelId="{5530EC6D-FBF5-485E-B159-84EFDDA9A68D}" type="presOf" srcId="{AEB78F3C-313B-4273-8AFB-F79698C95F7A}" destId="{1F5DAEC6-887E-44C8-84F3-4DAFBA946A1E}" srcOrd="1" destOrd="0" presId="urn:microsoft.com/office/officeart/2005/8/layout/orgChart1"/>
    <dgm:cxn modelId="{4B2A32F0-96FF-4467-82F9-73BBE5B5B14D}" srcId="{0B4AF796-28A1-4628-91D7-3A94BB9BE296}" destId="{27B8741F-02D9-4FBA-8FFE-0ECC9B801DC8}" srcOrd="1" destOrd="0" parTransId="{FB4434FC-6DBE-4A60-8858-3DBFC423975D}" sibTransId="{E9E872EE-9AA3-402A-A25E-6D3719E38B67}"/>
    <dgm:cxn modelId="{62A7F28A-A731-412D-B7D9-5FCCEDBEB3B4}" srcId="{F21D44D2-2D8A-42CB-8ADE-0BDF5FE33AA9}" destId="{AEB78F3C-313B-4273-8AFB-F79698C95F7A}" srcOrd="5" destOrd="0" parTransId="{3A02592E-EB3F-4B06-9AA7-80B59B236B11}" sibTransId="{D6ACDE3E-CA1E-40D9-8BDD-921D57A91013}"/>
    <dgm:cxn modelId="{C98E3BA5-75CF-4470-8279-152236A58BF1}" type="presOf" srcId="{BE4B051F-D8D3-40C2-8057-337AD32B848D}" destId="{F4D792BB-4ABC-4EB8-BF2A-97726A224E4D}" srcOrd="0" destOrd="0" presId="urn:microsoft.com/office/officeart/2005/8/layout/orgChart1"/>
    <dgm:cxn modelId="{D976DDB8-7246-49A2-9518-2EBA211BC400}" srcId="{F21D44D2-2D8A-42CB-8ADE-0BDF5FE33AA9}" destId="{41DE166A-1D62-47DC-B261-8C60B0A4DF9E}" srcOrd="1" destOrd="0" parTransId="{3A0C9A9E-061B-4CCF-9FB6-2AE75850FE68}" sibTransId="{D131DFB6-7BAB-499A-B348-9497CEF410C1}"/>
    <dgm:cxn modelId="{B50AA90A-BA8E-43E5-9AD0-06E1519C8118}" type="presOf" srcId="{AEB78F3C-313B-4273-8AFB-F79698C95F7A}" destId="{E69071B7-D05E-44ED-9FC5-101F473ADE0D}" srcOrd="0" destOrd="0" presId="urn:microsoft.com/office/officeart/2005/8/layout/orgChart1"/>
    <dgm:cxn modelId="{EBC2961F-3079-42E7-A650-B0CF813292D0}" srcId="{F6925AAE-0343-489C-8557-29CF83D8B046}" destId="{F21D44D2-2D8A-42CB-8ADE-0BDF5FE33AA9}" srcOrd="2" destOrd="0" parTransId="{0506EB3B-889E-4000-A254-8A9BEE9C9AF3}" sibTransId="{4612519A-2ED4-486C-A399-FBD2E75E5DFC}"/>
    <dgm:cxn modelId="{85EBA6BF-0A74-4DF8-8E8A-C9D06D459D29}" type="presOf" srcId="{23AE7930-F596-425D-A017-306E195BEF88}" destId="{20735781-E381-42CA-B3BE-253FC048F166}" srcOrd="1" destOrd="0" presId="urn:microsoft.com/office/officeart/2005/8/layout/orgChart1"/>
    <dgm:cxn modelId="{483B3D85-D92B-4999-A335-E785B37348BF}" type="presOf" srcId="{9F0FF21B-1C69-4B94-A5D2-D8E4C58D6C57}" destId="{44961CE8-3745-4371-BCBD-36C25E94E0D0}" srcOrd="0" destOrd="0" presId="urn:microsoft.com/office/officeart/2005/8/layout/orgChart1"/>
    <dgm:cxn modelId="{BEBD1995-DDA6-4791-8D8C-D24490A14CAE}" type="presOf" srcId="{2D66594E-4DC8-44C2-ADB5-184EF1316F57}" destId="{32433D01-73D3-4276-ACF4-EF6F6E67E6DA}" srcOrd="0" destOrd="0" presId="urn:microsoft.com/office/officeart/2005/8/layout/orgChart1"/>
    <dgm:cxn modelId="{7A6892A7-F4AF-4C82-B3E4-7D704009E3C8}" type="presOf" srcId="{A84BAB03-BA61-4B3D-BAD4-4B8E36EE60A2}" destId="{FD3A2832-48F9-4285-B415-3C87A7A08F99}" srcOrd="0" destOrd="0" presId="urn:microsoft.com/office/officeart/2005/8/layout/orgChart1"/>
    <dgm:cxn modelId="{0B1D48CE-E152-4625-9258-E5EC3DF153A3}" type="presOf" srcId="{9F0FF21B-1C69-4B94-A5D2-D8E4C58D6C57}" destId="{52B1B68D-E714-4470-93CD-54D5B9F0A19F}" srcOrd="1" destOrd="0" presId="urn:microsoft.com/office/officeart/2005/8/layout/orgChart1"/>
    <dgm:cxn modelId="{F63B45F5-A130-482F-ADEA-B0E8B2D6D812}" srcId="{F6925AAE-0343-489C-8557-29CF83D8B046}" destId="{0948AF7C-C17C-4A96-9CB6-C158D4678BEC}" srcOrd="1" destOrd="0" parTransId="{EA830D14-8933-43E0-878D-B75D7896BF8C}" sibTransId="{A6F0209A-14E8-440E-B0FB-6218BBD7B4DF}"/>
    <dgm:cxn modelId="{B5C098B1-3398-415C-B85A-74054D6922C4}" type="presOf" srcId="{30BC9B5F-18CC-4A14-A063-DEC79A1BD793}" destId="{CE7B5202-7B5A-4239-9CFD-AD46C892A65E}" srcOrd="0" destOrd="0" presId="urn:microsoft.com/office/officeart/2005/8/layout/orgChart1"/>
    <dgm:cxn modelId="{B819776A-0E71-4B59-830E-530F11912BE5}" srcId="{0948AF7C-C17C-4A96-9CB6-C158D4678BEC}" destId="{89B029A1-FB5F-4E8A-82F6-B9541C70C1A7}" srcOrd="0" destOrd="0" parTransId="{8AD315C5-25DD-4F01-857A-772F4DC1DFB5}" sibTransId="{BE0A7782-8CB8-4AD2-8CB2-3E15E8C22D17}"/>
    <dgm:cxn modelId="{1D72EA31-CC35-49E0-B793-A20D3ACBD668}" srcId="{0B4AF796-28A1-4628-91D7-3A94BB9BE296}" destId="{91BE1201-12BB-4688-952F-EFD6CBAD1816}" srcOrd="2" destOrd="0" parTransId="{6102035A-B139-4DC5-A0FC-B8E409179D5C}" sibTransId="{FBDA3A53-128C-471D-848F-71C98BC85871}"/>
    <dgm:cxn modelId="{C7635B00-C702-46E1-B13E-C622F75EE582}" type="presOf" srcId="{3A02592E-EB3F-4B06-9AA7-80B59B236B11}" destId="{B932ABB5-9ACF-45D0-B711-593520FECDC0}" srcOrd="0" destOrd="0" presId="urn:microsoft.com/office/officeart/2005/8/layout/orgChart1"/>
    <dgm:cxn modelId="{CBCB5CE5-A634-4FB5-992E-015E4B7F2679}" srcId="{0B4AF796-28A1-4628-91D7-3A94BB9BE296}" destId="{52589FE4-20C6-4589-80BA-2658CBD1D0C6}" srcOrd="4" destOrd="0" parTransId="{853C4E29-ED1D-4CB3-8EC0-EBC8B7181D6D}" sibTransId="{5794C2E1-41E0-4296-AE8C-E13274EF6DE0}"/>
    <dgm:cxn modelId="{1C2AB038-69A5-45E7-8B74-DA04C2272CF0}" type="presOf" srcId="{52589FE4-20C6-4589-80BA-2658CBD1D0C6}" destId="{73C180BF-1699-4211-AE58-E301F4D39693}" srcOrd="1" destOrd="0" presId="urn:microsoft.com/office/officeart/2005/8/layout/orgChart1"/>
    <dgm:cxn modelId="{DFE96C91-A902-4241-A785-239D9E854A09}" srcId="{46E433F7-1E2B-4C12-A2D3-13B51E9A0BDA}" destId="{F6925AAE-0343-489C-8557-29CF83D8B046}" srcOrd="0" destOrd="0" parTransId="{DF6E5E56-B76C-4D1C-8072-88C46F1C7BD5}" sibTransId="{BE41B4F9-78F4-40F8-9A33-18A5C4E975F3}"/>
    <dgm:cxn modelId="{E331CD20-40FC-43D5-9331-B0DB3A9DD739}" type="presOf" srcId="{2B9256DD-57D2-49A8-B594-25B01FD420CF}" destId="{6D7C0BB3-1834-40FF-9FF6-20B6EE3265B9}" srcOrd="0" destOrd="0" presId="urn:microsoft.com/office/officeart/2005/8/layout/orgChart1"/>
    <dgm:cxn modelId="{263A4D78-5B70-456F-BF53-1EE2CED9B17B}" type="presOf" srcId="{3A0C9A9E-061B-4CCF-9FB6-2AE75850FE68}" destId="{0661F6B7-1CB6-4651-82C2-B82306BAC93B}" srcOrd="0" destOrd="0" presId="urn:microsoft.com/office/officeart/2005/8/layout/orgChart1"/>
    <dgm:cxn modelId="{750468F0-0DBB-42D5-9FE2-F7F612111713}" type="presOf" srcId="{41DE166A-1D62-47DC-B261-8C60B0A4DF9E}" destId="{A0C2EDCD-629B-4003-A04F-0C8A82C93338}" srcOrd="1" destOrd="0" presId="urn:microsoft.com/office/officeart/2005/8/layout/orgChart1"/>
    <dgm:cxn modelId="{B07C4DF4-BB0B-4A43-95A1-080EE0E59F38}" type="presOf" srcId="{F6925AAE-0343-489C-8557-29CF83D8B046}" destId="{14E7E0EF-4687-41ED-BCFA-7890D3A710AF}" srcOrd="1" destOrd="0" presId="urn:microsoft.com/office/officeart/2005/8/layout/orgChart1"/>
    <dgm:cxn modelId="{AA567FC3-9ED1-45CA-9554-19D724F2A95A}" type="presOf" srcId="{57DEB9E5-2D3C-4C90-8271-623319ADAA68}" destId="{56B866A0-8D8D-4182-B0E2-49389BD6B04D}" srcOrd="0" destOrd="0" presId="urn:microsoft.com/office/officeart/2005/8/layout/orgChart1"/>
    <dgm:cxn modelId="{64D2E048-3A85-45C7-BF03-F4D71A9CCE99}" type="presOf" srcId="{8AD315C5-25DD-4F01-857A-772F4DC1DFB5}" destId="{A2FD3E8C-E53D-4FB8-BA46-EB08BA2E210C}" srcOrd="0" destOrd="0" presId="urn:microsoft.com/office/officeart/2005/8/layout/orgChart1"/>
    <dgm:cxn modelId="{16BE6B0E-A4C8-4B10-BCF2-E59F2E10F869}" type="presOf" srcId="{0948AF7C-C17C-4A96-9CB6-C158D4678BEC}" destId="{3422DFCD-7E27-4D19-AC3A-673CFCFCC4C3}" srcOrd="1" destOrd="0" presId="urn:microsoft.com/office/officeart/2005/8/layout/orgChart1"/>
    <dgm:cxn modelId="{96861AED-C14F-4BC0-823C-7BBD5A95651C}" srcId="{F6925AAE-0343-489C-8557-29CF83D8B046}" destId="{0B4AF796-28A1-4628-91D7-3A94BB9BE296}" srcOrd="0" destOrd="0" parTransId="{69CA1621-84FC-4135-9FE5-7D55554F93C6}" sibTransId="{A13AEF08-5DBC-4397-BC58-79D9E1284898}"/>
    <dgm:cxn modelId="{3E6592A4-568F-4328-A69D-68AEE8B5421F}" type="presOf" srcId="{A0BEF8BB-DA7E-402F-947C-2F2112E95F17}" destId="{974A455A-4161-4537-BA7E-65B1C8CA6A93}" srcOrd="0" destOrd="0" presId="urn:microsoft.com/office/officeart/2005/8/layout/orgChart1"/>
    <dgm:cxn modelId="{4C658B32-066B-4A09-B860-A039A008977D}" type="presOf" srcId="{27B8741F-02D9-4FBA-8FFE-0ECC9B801DC8}" destId="{1956863E-F7F3-4629-BE1F-80BE2BB0EE01}" srcOrd="1" destOrd="0" presId="urn:microsoft.com/office/officeart/2005/8/layout/orgChart1"/>
    <dgm:cxn modelId="{90BB03AD-75FB-4138-B76F-053AF5AE5393}" type="presOf" srcId="{EDF72BB5-11D4-473F-987B-E092267492B2}" destId="{F497418C-BB47-4649-9C3B-61E346112B2E}" srcOrd="0" destOrd="0" presId="urn:microsoft.com/office/officeart/2005/8/layout/orgChart1"/>
    <dgm:cxn modelId="{6B0A936F-A540-4F42-A03D-1B872439A63D}" type="presOf" srcId="{A0BEF8BB-DA7E-402F-947C-2F2112E95F17}" destId="{FF556FD1-5DBE-4EC7-A139-278472AAA474}" srcOrd="1" destOrd="0" presId="urn:microsoft.com/office/officeart/2005/8/layout/orgChart1"/>
    <dgm:cxn modelId="{9E8B4741-F14F-4E1A-9EC9-0A3890AF3EA0}" srcId="{0B4AF796-28A1-4628-91D7-3A94BB9BE296}" destId="{9F0FF21B-1C69-4B94-A5D2-D8E4C58D6C57}" srcOrd="0" destOrd="0" parTransId="{BE4B051F-D8D3-40C2-8057-337AD32B848D}" sibTransId="{88742D57-8158-4928-BB2D-D5F9730A487D}"/>
    <dgm:cxn modelId="{665AA9ED-08CA-4B86-AA9C-09025DEA0C5F}" type="presOf" srcId="{BE2D7C94-F04C-44D9-B40F-161192B04BD9}" destId="{DC5883D3-C1C2-447F-ADCF-AF48D86CCDED}" srcOrd="0" destOrd="0" presId="urn:microsoft.com/office/officeart/2005/8/layout/orgChart1"/>
    <dgm:cxn modelId="{FBB4473B-531B-4CAF-A969-AF0CC44E5257}" type="presOf" srcId="{2D66594E-4DC8-44C2-ADB5-184EF1316F57}" destId="{B5212760-464B-4E01-AA28-E8E916BABB5C}" srcOrd="1" destOrd="0" presId="urn:microsoft.com/office/officeart/2005/8/layout/orgChart1"/>
    <dgm:cxn modelId="{41893717-3ED0-405B-8C96-6B820FF44868}" type="presOf" srcId="{89B029A1-FB5F-4E8A-82F6-B9541C70C1A7}" destId="{0127CD06-9FF7-4446-8712-AFCD9EB0021D}" srcOrd="0" destOrd="0" presId="urn:microsoft.com/office/officeart/2005/8/layout/orgChart1"/>
    <dgm:cxn modelId="{6DC169F1-9DA5-481A-8821-253F728FBDCF}" type="presOf" srcId="{27B8741F-02D9-4FBA-8FFE-0ECC9B801DC8}" destId="{A241B613-6E56-4D55-94A2-B7E55943B3B6}" srcOrd="0" destOrd="0" presId="urn:microsoft.com/office/officeart/2005/8/layout/orgChart1"/>
    <dgm:cxn modelId="{76725B91-964F-4B70-B7F9-EBBA20FC9030}" type="presOf" srcId="{9A0232EE-8480-4B05-8685-1211E01C46AF}" destId="{B28A1CA9-6D24-46A9-ADF2-AC3F4EAFA268}" srcOrd="0" destOrd="0" presId="urn:microsoft.com/office/officeart/2005/8/layout/orgChart1"/>
    <dgm:cxn modelId="{C6BA4B27-77E9-4600-8A20-535BC1D6369E}" type="presOf" srcId="{FB4434FC-6DBE-4A60-8858-3DBFC423975D}" destId="{B46E6DDE-9DD9-4826-A341-D6E0BFECCB1A}" srcOrd="0" destOrd="0" presId="urn:microsoft.com/office/officeart/2005/8/layout/orgChart1"/>
    <dgm:cxn modelId="{72ABEE99-8EEC-4707-BA96-9AE80D8F42E9}" type="presOf" srcId="{89B029A1-FB5F-4E8A-82F6-B9541C70C1A7}" destId="{1448412B-BC68-485E-80DC-16FD424E6F82}" srcOrd="1" destOrd="0" presId="urn:microsoft.com/office/officeart/2005/8/layout/orgChart1"/>
    <dgm:cxn modelId="{800DA162-661A-4D6B-9FBD-20D1C03B6D44}" type="presOf" srcId="{46E433F7-1E2B-4C12-A2D3-13B51E9A0BDA}" destId="{90025015-B023-4D30-82FB-FFEC49880E46}" srcOrd="0" destOrd="0" presId="urn:microsoft.com/office/officeart/2005/8/layout/orgChart1"/>
    <dgm:cxn modelId="{A0B8769E-0056-447D-90D9-ADDD22C4718D}" type="presOf" srcId="{91BE1201-12BB-4688-952F-EFD6CBAD1816}" destId="{5E7F935F-C5D2-46B9-8611-FFB156632459}" srcOrd="0" destOrd="0" presId="urn:microsoft.com/office/officeart/2005/8/layout/orgChart1"/>
    <dgm:cxn modelId="{41F79CFE-8050-4314-A1FF-987CE464BC10}" type="presOf" srcId="{853C4E29-ED1D-4CB3-8EC0-EBC8B7181D6D}" destId="{594A0DFB-BE8C-401D-AC60-B283A010C086}" srcOrd="0" destOrd="0" presId="urn:microsoft.com/office/officeart/2005/8/layout/orgChart1"/>
    <dgm:cxn modelId="{C4858FC2-B3F3-44DA-B429-E37A026498DF}" srcId="{0B4AF796-28A1-4628-91D7-3A94BB9BE296}" destId="{23AE7930-F596-425D-A017-306E195BEF88}" srcOrd="3" destOrd="0" parTransId="{30BC9B5F-18CC-4A14-A063-DEC79A1BD793}" sibTransId="{B1D7A956-BAE1-4622-9DF0-B7F1B48BF165}"/>
    <dgm:cxn modelId="{3AFFE12C-2A40-41C6-8738-9351937172A5}" srcId="{F21D44D2-2D8A-42CB-8ADE-0BDF5FE33AA9}" destId="{2D66594E-4DC8-44C2-ADB5-184EF1316F57}" srcOrd="2" destOrd="0" parTransId="{BE2D7C94-F04C-44D9-B40F-161192B04BD9}" sibTransId="{9F62040D-A8E4-4A49-862B-B923B35F3103}"/>
    <dgm:cxn modelId="{775008BA-7E73-4758-A7BF-3550AF1E59FE}" type="presOf" srcId="{9A0232EE-8480-4B05-8685-1211E01C46AF}" destId="{D4703132-AFDB-4B98-A0EF-D27B8594A455}" srcOrd="1" destOrd="0" presId="urn:microsoft.com/office/officeart/2005/8/layout/orgChart1"/>
    <dgm:cxn modelId="{92DDD98C-3194-4444-B55C-A36CB088013E}" type="presOf" srcId="{57DEB9E5-2D3C-4C90-8271-623319ADAA68}" destId="{D837BB3A-D12D-4274-86D8-5405CAA1F256}" srcOrd="1" destOrd="0" presId="urn:microsoft.com/office/officeart/2005/8/layout/orgChart1"/>
    <dgm:cxn modelId="{D3320D22-AA52-49DA-BB27-F783DBB33079}" type="presOf" srcId="{69CA1621-84FC-4135-9FE5-7D55554F93C6}" destId="{EFC3225C-4CF6-48AC-9334-77C8E679D250}" srcOrd="0" destOrd="0" presId="urn:microsoft.com/office/officeart/2005/8/layout/orgChart1"/>
    <dgm:cxn modelId="{E8A0DF3C-B965-4406-A533-2BB81DBC5EEC}" type="presOf" srcId="{A68A9990-B9BA-446A-A64D-F1E7D7E2AC97}" destId="{0C3441DB-5D4B-4901-A1D4-F08AD394363E}" srcOrd="0" destOrd="0" presId="urn:microsoft.com/office/officeart/2005/8/layout/orgChart1"/>
    <dgm:cxn modelId="{876FB3B7-94E5-48BD-B116-36AA55B0E69A}" srcId="{F21D44D2-2D8A-42CB-8ADE-0BDF5FE33AA9}" destId="{9A0232EE-8480-4B05-8685-1211E01C46AF}" srcOrd="0" destOrd="0" parTransId="{A84BAB03-BA61-4B3D-BAD4-4B8E36EE60A2}" sibTransId="{F9EE12E2-6B5F-4F4E-9D34-DFF620020F9F}"/>
    <dgm:cxn modelId="{7ACAAE12-CFB8-46B0-96AC-109A1F8902B1}" type="presOf" srcId="{F21D44D2-2D8A-42CB-8ADE-0BDF5FE33AA9}" destId="{532CF925-7761-44DB-A367-DDCC9E68858F}" srcOrd="0" destOrd="0" presId="urn:microsoft.com/office/officeart/2005/8/layout/orgChart1"/>
    <dgm:cxn modelId="{C410D8B7-A814-404E-85BA-6D0BFAF92811}" type="presOf" srcId="{52589FE4-20C6-4589-80BA-2658CBD1D0C6}" destId="{96EEAA5D-280F-4C60-9732-91083FA65CF6}" srcOrd="0" destOrd="0" presId="urn:microsoft.com/office/officeart/2005/8/layout/orgChart1"/>
    <dgm:cxn modelId="{68FC7EAF-B78C-406F-A881-131BB3CDD370}" type="presOf" srcId="{0506EB3B-889E-4000-A254-8A9BEE9C9AF3}" destId="{20B95990-3845-47FC-85EE-195B78D93886}" srcOrd="0" destOrd="0" presId="urn:microsoft.com/office/officeart/2005/8/layout/orgChart1"/>
    <dgm:cxn modelId="{00473CAE-019F-47D0-B894-B417BBE1B7DD}" type="presOf" srcId="{F6925AAE-0343-489C-8557-29CF83D8B046}" destId="{7AE10886-8E75-4C43-AB3C-D8BC7C705FDF}" srcOrd="0" destOrd="0" presId="urn:microsoft.com/office/officeart/2005/8/layout/orgChart1"/>
    <dgm:cxn modelId="{AB09B993-4D03-4430-AF80-204764E050A1}" type="presOf" srcId="{23AE7930-F596-425D-A017-306E195BEF88}" destId="{6D1B886E-DA8C-400A-8E8A-00339EBA20F7}" srcOrd="0" destOrd="0" presId="urn:microsoft.com/office/officeart/2005/8/layout/orgChart1"/>
    <dgm:cxn modelId="{F92744A1-FB6E-4206-90BA-AE503CC1AB00}" type="presOf" srcId="{0948AF7C-C17C-4A96-9CB6-C158D4678BEC}" destId="{C4A4CAC7-A389-4022-8E2B-FDCFA3146428}" srcOrd="0" destOrd="0" presId="urn:microsoft.com/office/officeart/2005/8/layout/orgChart1"/>
    <dgm:cxn modelId="{6F72BC28-9280-457F-BC64-1E8DA31133E5}" type="presOf" srcId="{F21D44D2-2D8A-42CB-8ADE-0BDF5FE33AA9}" destId="{CD64627A-8671-4D8C-A63F-FB59E9723D06}" srcOrd="1" destOrd="0" presId="urn:microsoft.com/office/officeart/2005/8/layout/orgChart1"/>
    <dgm:cxn modelId="{B309265D-8EC7-4487-B369-757DEC0877C5}" type="presOf" srcId="{DB019596-F88C-4333-8AD6-023707887908}" destId="{A6C99485-B82A-4E32-805E-767007EDC777}" srcOrd="1" destOrd="0" presId="urn:microsoft.com/office/officeart/2005/8/layout/orgChart1"/>
    <dgm:cxn modelId="{16AB558C-E4D7-4594-8234-B8D6693E7E37}" type="presOf" srcId="{0B4AF796-28A1-4628-91D7-3A94BB9BE296}" destId="{597999E7-F100-46DD-8D99-A30A6B799F42}" srcOrd="1" destOrd="0" presId="urn:microsoft.com/office/officeart/2005/8/layout/orgChart1"/>
    <dgm:cxn modelId="{B46E50E2-B64F-4770-8BC0-4BE8DA068257}" type="presOf" srcId="{91BE1201-12BB-4688-952F-EFD6CBAD1816}" destId="{8FD89293-0E49-4D1C-841E-F9AB57F88C86}" srcOrd="1" destOrd="0" presId="urn:microsoft.com/office/officeart/2005/8/layout/orgChart1"/>
    <dgm:cxn modelId="{C0B22E1A-C6CF-49BE-AFF0-0414117B204A}" type="presOf" srcId="{6102035A-B139-4DC5-A0FC-B8E409179D5C}" destId="{D2823977-3D5B-4FFD-A788-8EE3B75DE8BD}" srcOrd="0" destOrd="0" presId="urn:microsoft.com/office/officeart/2005/8/layout/orgChart1"/>
    <dgm:cxn modelId="{FB1BBE99-751E-4EA9-84F0-90EEAC671F9F}" srcId="{F21D44D2-2D8A-42CB-8ADE-0BDF5FE33AA9}" destId="{57DEB9E5-2D3C-4C90-8271-623319ADAA68}" srcOrd="4" destOrd="0" parTransId="{2B9256DD-57D2-49A8-B594-25B01FD420CF}" sibTransId="{13F9174E-C7A7-4D0A-9A70-F94A89383E9A}"/>
    <dgm:cxn modelId="{8F6C6C46-B8EF-48F6-8D6B-BB9B9D47A39C}" type="presOf" srcId="{DB019596-F88C-4333-8AD6-023707887908}" destId="{861574B9-49FF-4AA6-8B64-3322A58EBF6C}" srcOrd="0" destOrd="0" presId="urn:microsoft.com/office/officeart/2005/8/layout/orgChart1"/>
    <dgm:cxn modelId="{47B31B57-F178-435C-8D4F-31EB5C45D052}" type="presOf" srcId="{41DE166A-1D62-47DC-B261-8C60B0A4DF9E}" destId="{EF502F9F-53A5-4080-AA98-EB41D4D67415}" srcOrd="0" destOrd="0" presId="urn:microsoft.com/office/officeart/2005/8/layout/orgChart1"/>
    <dgm:cxn modelId="{BE352E07-2D84-4AE6-8391-EA01F1E7E920}" type="presParOf" srcId="{90025015-B023-4D30-82FB-FFEC49880E46}" destId="{D5AE3BB4-D37C-4A2D-AB5E-0F99CDDC103A}" srcOrd="0" destOrd="0" presId="urn:microsoft.com/office/officeart/2005/8/layout/orgChart1"/>
    <dgm:cxn modelId="{B065946A-4489-4782-95B3-8D88E4B035A6}" type="presParOf" srcId="{D5AE3BB4-D37C-4A2D-AB5E-0F99CDDC103A}" destId="{CF19AF6B-CA46-4BBE-9BE0-E25C2047B303}" srcOrd="0" destOrd="0" presId="urn:microsoft.com/office/officeart/2005/8/layout/orgChart1"/>
    <dgm:cxn modelId="{BD8B841C-D8FA-4292-A83A-FF1BB971F4BC}" type="presParOf" srcId="{CF19AF6B-CA46-4BBE-9BE0-E25C2047B303}" destId="{7AE10886-8E75-4C43-AB3C-D8BC7C705FDF}" srcOrd="0" destOrd="0" presId="urn:microsoft.com/office/officeart/2005/8/layout/orgChart1"/>
    <dgm:cxn modelId="{24BA171C-686F-48C3-AD67-3A2E9CD0AA01}" type="presParOf" srcId="{CF19AF6B-CA46-4BBE-9BE0-E25C2047B303}" destId="{14E7E0EF-4687-41ED-BCFA-7890D3A710AF}" srcOrd="1" destOrd="0" presId="urn:microsoft.com/office/officeart/2005/8/layout/orgChart1"/>
    <dgm:cxn modelId="{CC3D36D7-7E65-4F83-8F5A-26F6DFB86513}" type="presParOf" srcId="{D5AE3BB4-D37C-4A2D-AB5E-0F99CDDC103A}" destId="{1F84F1B7-5B84-469D-BB9A-1D47EC5C4C47}" srcOrd="1" destOrd="0" presId="urn:microsoft.com/office/officeart/2005/8/layout/orgChart1"/>
    <dgm:cxn modelId="{32485BFE-6765-4229-ADA7-CC886D26C809}" type="presParOf" srcId="{1F84F1B7-5B84-469D-BB9A-1D47EC5C4C47}" destId="{EFC3225C-4CF6-48AC-9334-77C8E679D250}" srcOrd="0" destOrd="0" presId="urn:microsoft.com/office/officeart/2005/8/layout/orgChart1"/>
    <dgm:cxn modelId="{6AC7CB9A-D3E6-4169-B33D-6D52C2454407}" type="presParOf" srcId="{1F84F1B7-5B84-469D-BB9A-1D47EC5C4C47}" destId="{EB6500B4-AC4D-44E7-B9F5-6CC21E397321}" srcOrd="1" destOrd="0" presId="urn:microsoft.com/office/officeart/2005/8/layout/orgChart1"/>
    <dgm:cxn modelId="{9A860E08-E505-4A0F-8956-3EC34A631FDB}" type="presParOf" srcId="{EB6500B4-AC4D-44E7-B9F5-6CC21E397321}" destId="{AA4A9842-760B-4C5E-B262-EDEB58B5D6D7}" srcOrd="0" destOrd="0" presId="urn:microsoft.com/office/officeart/2005/8/layout/orgChart1"/>
    <dgm:cxn modelId="{AE5B7167-0C24-4645-A320-D00910173ACE}" type="presParOf" srcId="{AA4A9842-760B-4C5E-B262-EDEB58B5D6D7}" destId="{4CB28D89-80A9-4223-825D-8C23ADCDFC90}" srcOrd="0" destOrd="0" presId="urn:microsoft.com/office/officeart/2005/8/layout/orgChart1"/>
    <dgm:cxn modelId="{E03BE080-3E83-42E3-BEAB-6EB94DB8F739}" type="presParOf" srcId="{AA4A9842-760B-4C5E-B262-EDEB58B5D6D7}" destId="{597999E7-F100-46DD-8D99-A30A6B799F42}" srcOrd="1" destOrd="0" presId="urn:microsoft.com/office/officeart/2005/8/layout/orgChart1"/>
    <dgm:cxn modelId="{04E68AD0-3708-4A00-A3C8-3192C58D1D94}" type="presParOf" srcId="{EB6500B4-AC4D-44E7-B9F5-6CC21E397321}" destId="{152F31B4-8A1A-4269-BB23-687929923261}" srcOrd="1" destOrd="0" presId="urn:microsoft.com/office/officeart/2005/8/layout/orgChart1"/>
    <dgm:cxn modelId="{941C1B67-5A38-4A0D-95FA-91F2C110ECF0}" type="presParOf" srcId="{152F31B4-8A1A-4269-BB23-687929923261}" destId="{F4D792BB-4ABC-4EB8-BF2A-97726A224E4D}" srcOrd="0" destOrd="0" presId="urn:microsoft.com/office/officeart/2005/8/layout/orgChart1"/>
    <dgm:cxn modelId="{20974401-F874-494D-8FB9-703917B7916C}" type="presParOf" srcId="{152F31B4-8A1A-4269-BB23-687929923261}" destId="{8E5FEAF3-F081-4C9E-B9BD-D0B8E56AAFE9}" srcOrd="1" destOrd="0" presId="urn:microsoft.com/office/officeart/2005/8/layout/orgChart1"/>
    <dgm:cxn modelId="{DF5DBAAC-11C8-4C40-B77E-F098401F3DBB}" type="presParOf" srcId="{8E5FEAF3-F081-4C9E-B9BD-D0B8E56AAFE9}" destId="{9EA08EB6-2C1C-484C-BFF4-E7C08A5B5A64}" srcOrd="0" destOrd="0" presId="urn:microsoft.com/office/officeart/2005/8/layout/orgChart1"/>
    <dgm:cxn modelId="{A5DA99E6-9723-4ACF-934F-AF8865688D64}" type="presParOf" srcId="{9EA08EB6-2C1C-484C-BFF4-E7C08A5B5A64}" destId="{44961CE8-3745-4371-BCBD-36C25E94E0D0}" srcOrd="0" destOrd="0" presId="urn:microsoft.com/office/officeart/2005/8/layout/orgChart1"/>
    <dgm:cxn modelId="{500F1CA3-C391-44C9-8379-EF0945A9E7C8}" type="presParOf" srcId="{9EA08EB6-2C1C-484C-BFF4-E7C08A5B5A64}" destId="{52B1B68D-E714-4470-93CD-54D5B9F0A19F}" srcOrd="1" destOrd="0" presId="urn:microsoft.com/office/officeart/2005/8/layout/orgChart1"/>
    <dgm:cxn modelId="{AA1D3038-7EF5-4996-B41C-1AF0E2F7DA13}" type="presParOf" srcId="{8E5FEAF3-F081-4C9E-B9BD-D0B8E56AAFE9}" destId="{5FF391B5-8FCA-4176-A0A6-58B7C2A3937C}" srcOrd="1" destOrd="0" presId="urn:microsoft.com/office/officeart/2005/8/layout/orgChart1"/>
    <dgm:cxn modelId="{620B4165-68A1-41E7-9EAA-F0DA760E0DAD}" type="presParOf" srcId="{8E5FEAF3-F081-4C9E-B9BD-D0B8E56AAFE9}" destId="{4B29FACF-76A2-4016-B640-C0715B1EAC0E}" srcOrd="2" destOrd="0" presId="urn:microsoft.com/office/officeart/2005/8/layout/orgChart1"/>
    <dgm:cxn modelId="{D02643D5-D7C7-41DC-B0EE-BBFD73BAE0AF}" type="presParOf" srcId="{152F31B4-8A1A-4269-BB23-687929923261}" destId="{B46E6DDE-9DD9-4826-A341-D6E0BFECCB1A}" srcOrd="2" destOrd="0" presId="urn:microsoft.com/office/officeart/2005/8/layout/orgChart1"/>
    <dgm:cxn modelId="{99DDDC2C-8C85-4383-9415-12BB3D46CDCD}" type="presParOf" srcId="{152F31B4-8A1A-4269-BB23-687929923261}" destId="{A03EFC5A-216C-4F6C-9D7F-F24EEA715E9A}" srcOrd="3" destOrd="0" presId="urn:microsoft.com/office/officeart/2005/8/layout/orgChart1"/>
    <dgm:cxn modelId="{FBD23190-C497-48F0-941D-2F3BC8DC7966}" type="presParOf" srcId="{A03EFC5A-216C-4F6C-9D7F-F24EEA715E9A}" destId="{B4D6E9CE-062F-43A0-888B-3B5757AECA61}" srcOrd="0" destOrd="0" presId="urn:microsoft.com/office/officeart/2005/8/layout/orgChart1"/>
    <dgm:cxn modelId="{E88B7FB2-6DA9-48E6-90CE-C3CC44762789}" type="presParOf" srcId="{B4D6E9CE-062F-43A0-888B-3B5757AECA61}" destId="{A241B613-6E56-4D55-94A2-B7E55943B3B6}" srcOrd="0" destOrd="0" presId="urn:microsoft.com/office/officeart/2005/8/layout/orgChart1"/>
    <dgm:cxn modelId="{A3E4A2D3-C1E6-4B51-9EAF-8B3D35B6F6E4}" type="presParOf" srcId="{B4D6E9CE-062F-43A0-888B-3B5757AECA61}" destId="{1956863E-F7F3-4629-BE1F-80BE2BB0EE01}" srcOrd="1" destOrd="0" presId="urn:microsoft.com/office/officeart/2005/8/layout/orgChart1"/>
    <dgm:cxn modelId="{94033B39-1D48-405A-878E-FE599480E974}" type="presParOf" srcId="{A03EFC5A-216C-4F6C-9D7F-F24EEA715E9A}" destId="{77DBDBFD-534B-4448-86A0-89F5FF79232C}" srcOrd="1" destOrd="0" presId="urn:microsoft.com/office/officeart/2005/8/layout/orgChart1"/>
    <dgm:cxn modelId="{4E99167D-CCCF-4D9E-ACFD-BFB2D6126735}" type="presParOf" srcId="{A03EFC5A-216C-4F6C-9D7F-F24EEA715E9A}" destId="{AE641715-0268-431E-B828-DCE8937D7999}" srcOrd="2" destOrd="0" presId="urn:microsoft.com/office/officeart/2005/8/layout/orgChart1"/>
    <dgm:cxn modelId="{0BBE0419-9E13-4A00-8CF0-4C874C927F77}" type="presParOf" srcId="{152F31B4-8A1A-4269-BB23-687929923261}" destId="{D2823977-3D5B-4FFD-A788-8EE3B75DE8BD}" srcOrd="4" destOrd="0" presId="urn:microsoft.com/office/officeart/2005/8/layout/orgChart1"/>
    <dgm:cxn modelId="{E9FD1CB7-7FA5-4D88-BE83-6BE5BDB5B2B7}" type="presParOf" srcId="{152F31B4-8A1A-4269-BB23-687929923261}" destId="{3B451221-3F4B-4FC4-859D-7FF0BC73D405}" srcOrd="5" destOrd="0" presId="urn:microsoft.com/office/officeart/2005/8/layout/orgChart1"/>
    <dgm:cxn modelId="{3B7B35D5-39A6-4D16-BB2B-BC46F25068E5}" type="presParOf" srcId="{3B451221-3F4B-4FC4-859D-7FF0BC73D405}" destId="{F90A15CD-86CC-4CAC-B229-88605DDA4CCB}" srcOrd="0" destOrd="0" presId="urn:microsoft.com/office/officeart/2005/8/layout/orgChart1"/>
    <dgm:cxn modelId="{3B53690C-10E8-4259-A5C0-5464B2F1A245}" type="presParOf" srcId="{F90A15CD-86CC-4CAC-B229-88605DDA4CCB}" destId="{5E7F935F-C5D2-46B9-8611-FFB156632459}" srcOrd="0" destOrd="0" presId="urn:microsoft.com/office/officeart/2005/8/layout/orgChart1"/>
    <dgm:cxn modelId="{60694800-F383-4C76-AFCA-1C7813966AF8}" type="presParOf" srcId="{F90A15CD-86CC-4CAC-B229-88605DDA4CCB}" destId="{8FD89293-0E49-4D1C-841E-F9AB57F88C86}" srcOrd="1" destOrd="0" presId="urn:microsoft.com/office/officeart/2005/8/layout/orgChart1"/>
    <dgm:cxn modelId="{72EE1FBA-1771-4429-BCEA-5B96C2374749}" type="presParOf" srcId="{3B451221-3F4B-4FC4-859D-7FF0BC73D405}" destId="{1BD2E451-C2C9-470D-8E63-1B25315BA74B}" srcOrd="1" destOrd="0" presId="urn:microsoft.com/office/officeart/2005/8/layout/orgChart1"/>
    <dgm:cxn modelId="{68A03374-3125-40CB-952D-6B890E502EDC}" type="presParOf" srcId="{3B451221-3F4B-4FC4-859D-7FF0BC73D405}" destId="{9CD1A55E-BBB5-4498-9A86-4E8D05494BE6}" srcOrd="2" destOrd="0" presId="urn:microsoft.com/office/officeart/2005/8/layout/orgChart1"/>
    <dgm:cxn modelId="{F995D73F-C3E0-447D-98FB-FD9091EFD80C}" type="presParOf" srcId="{152F31B4-8A1A-4269-BB23-687929923261}" destId="{CE7B5202-7B5A-4239-9CFD-AD46C892A65E}" srcOrd="6" destOrd="0" presId="urn:microsoft.com/office/officeart/2005/8/layout/orgChart1"/>
    <dgm:cxn modelId="{E7BB764B-25DC-4037-9E18-A6C0A9E95260}" type="presParOf" srcId="{152F31B4-8A1A-4269-BB23-687929923261}" destId="{B8172C2A-C9B0-4DB6-9012-B4E407BA033B}" srcOrd="7" destOrd="0" presId="urn:microsoft.com/office/officeart/2005/8/layout/orgChart1"/>
    <dgm:cxn modelId="{57B40EC6-7345-4510-B64A-377DD90F6977}" type="presParOf" srcId="{B8172C2A-C9B0-4DB6-9012-B4E407BA033B}" destId="{0C766E05-0BBE-4CF7-9BEA-C64462C292CA}" srcOrd="0" destOrd="0" presId="urn:microsoft.com/office/officeart/2005/8/layout/orgChart1"/>
    <dgm:cxn modelId="{52AAB281-DBD8-4464-B7AA-5836CBA6D4C0}" type="presParOf" srcId="{0C766E05-0BBE-4CF7-9BEA-C64462C292CA}" destId="{6D1B886E-DA8C-400A-8E8A-00339EBA20F7}" srcOrd="0" destOrd="0" presId="urn:microsoft.com/office/officeart/2005/8/layout/orgChart1"/>
    <dgm:cxn modelId="{BCD272B9-199B-4B50-8C64-1FDD487CFECB}" type="presParOf" srcId="{0C766E05-0BBE-4CF7-9BEA-C64462C292CA}" destId="{20735781-E381-42CA-B3BE-253FC048F166}" srcOrd="1" destOrd="0" presId="urn:microsoft.com/office/officeart/2005/8/layout/orgChart1"/>
    <dgm:cxn modelId="{B163E08F-CD21-4EBF-8E11-75BCC62C1DEC}" type="presParOf" srcId="{B8172C2A-C9B0-4DB6-9012-B4E407BA033B}" destId="{4F5F72AF-050C-49EA-90C4-7FA86CEC74CA}" srcOrd="1" destOrd="0" presId="urn:microsoft.com/office/officeart/2005/8/layout/orgChart1"/>
    <dgm:cxn modelId="{37FD9F29-E6BD-40DE-9A81-53F8280119B2}" type="presParOf" srcId="{B8172C2A-C9B0-4DB6-9012-B4E407BA033B}" destId="{FB57F85E-8090-4D0D-B3E8-DBF6B436F69A}" srcOrd="2" destOrd="0" presId="urn:microsoft.com/office/officeart/2005/8/layout/orgChart1"/>
    <dgm:cxn modelId="{669F1544-8C24-4A13-A452-D4AFB82F04A0}" type="presParOf" srcId="{152F31B4-8A1A-4269-BB23-687929923261}" destId="{594A0DFB-BE8C-401D-AC60-B283A010C086}" srcOrd="8" destOrd="0" presId="urn:microsoft.com/office/officeart/2005/8/layout/orgChart1"/>
    <dgm:cxn modelId="{40BEC374-A9C7-4272-81ED-E952F11588FC}" type="presParOf" srcId="{152F31B4-8A1A-4269-BB23-687929923261}" destId="{80C5C584-68BE-4B94-BE4E-8E8704E40A21}" srcOrd="9" destOrd="0" presId="urn:microsoft.com/office/officeart/2005/8/layout/orgChart1"/>
    <dgm:cxn modelId="{0C787ACD-EA66-457C-9AFD-7DE2CA43A2ED}" type="presParOf" srcId="{80C5C584-68BE-4B94-BE4E-8E8704E40A21}" destId="{C715EAA7-2915-4C04-9C58-5C919136F535}" srcOrd="0" destOrd="0" presId="urn:microsoft.com/office/officeart/2005/8/layout/orgChart1"/>
    <dgm:cxn modelId="{1D53EB96-40C2-47DD-94B1-3276BBA58039}" type="presParOf" srcId="{C715EAA7-2915-4C04-9C58-5C919136F535}" destId="{96EEAA5D-280F-4C60-9732-91083FA65CF6}" srcOrd="0" destOrd="0" presId="urn:microsoft.com/office/officeart/2005/8/layout/orgChart1"/>
    <dgm:cxn modelId="{E21B7D46-C897-42D6-9019-3CFDFFB59868}" type="presParOf" srcId="{C715EAA7-2915-4C04-9C58-5C919136F535}" destId="{73C180BF-1699-4211-AE58-E301F4D39693}" srcOrd="1" destOrd="0" presId="urn:microsoft.com/office/officeart/2005/8/layout/orgChart1"/>
    <dgm:cxn modelId="{6F918AB8-172E-4CF9-A1E0-F6D69133E607}" type="presParOf" srcId="{80C5C584-68BE-4B94-BE4E-8E8704E40A21}" destId="{45956680-34D9-4F1B-B780-BAAA89D70BCD}" srcOrd="1" destOrd="0" presId="urn:microsoft.com/office/officeart/2005/8/layout/orgChart1"/>
    <dgm:cxn modelId="{689345E6-13E6-4473-83DC-9E49DBFC1FA4}" type="presParOf" srcId="{80C5C584-68BE-4B94-BE4E-8E8704E40A21}" destId="{D76A3530-4F22-43AF-B441-6DCD9F6EA87D}" srcOrd="2" destOrd="0" presId="urn:microsoft.com/office/officeart/2005/8/layout/orgChart1"/>
    <dgm:cxn modelId="{9472FBDB-D7A1-4CAB-8DE7-DF05FCE8ED41}" type="presParOf" srcId="{EB6500B4-AC4D-44E7-B9F5-6CC21E397321}" destId="{FF911EC7-7B7D-4FE9-8C4B-AFE2F1409437}" srcOrd="2" destOrd="0" presId="urn:microsoft.com/office/officeart/2005/8/layout/orgChart1"/>
    <dgm:cxn modelId="{0CF210FE-6DBB-4348-B04B-8B7610BAAE6F}" type="presParOf" srcId="{1F84F1B7-5B84-469D-BB9A-1D47EC5C4C47}" destId="{3E2A42E6-A708-43EA-8C01-35A4B5B44138}" srcOrd="2" destOrd="0" presId="urn:microsoft.com/office/officeart/2005/8/layout/orgChart1"/>
    <dgm:cxn modelId="{660FF0AE-7579-4C0B-95F8-F287871B0939}" type="presParOf" srcId="{1F84F1B7-5B84-469D-BB9A-1D47EC5C4C47}" destId="{8DC41D9F-63C8-4033-8545-89E4759B7027}" srcOrd="3" destOrd="0" presId="urn:microsoft.com/office/officeart/2005/8/layout/orgChart1"/>
    <dgm:cxn modelId="{29EF902E-52A0-4F3D-9898-A675B88EAA33}" type="presParOf" srcId="{8DC41D9F-63C8-4033-8545-89E4759B7027}" destId="{E7EFA922-CF66-4381-B32A-4D7BF4DC141F}" srcOrd="0" destOrd="0" presId="urn:microsoft.com/office/officeart/2005/8/layout/orgChart1"/>
    <dgm:cxn modelId="{6587C6E4-47E5-46ED-883B-C1F6D424F6CC}" type="presParOf" srcId="{E7EFA922-CF66-4381-B32A-4D7BF4DC141F}" destId="{C4A4CAC7-A389-4022-8E2B-FDCFA3146428}" srcOrd="0" destOrd="0" presId="urn:microsoft.com/office/officeart/2005/8/layout/orgChart1"/>
    <dgm:cxn modelId="{13C61A0A-B8E7-498B-BDB2-E0D201831E9D}" type="presParOf" srcId="{E7EFA922-CF66-4381-B32A-4D7BF4DC141F}" destId="{3422DFCD-7E27-4D19-AC3A-673CFCFCC4C3}" srcOrd="1" destOrd="0" presId="urn:microsoft.com/office/officeart/2005/8/layout/orgChart1"/>
    <dgm:cxn modelId="{BAB34907-6EF9-4053-90AC-27DCFBB05A8C}" type="presParOf" srcId="{8DC41D9F-63C8-4033-8545-89E4759B7027}" destId="{D509984F-09F1-4F8D-A262-A537AECD015B}" srcOrd="1" destOrd="0" presId="urn:microsoft.com/office/officeart/2005/8/layout/orgChart1"/>
    <dgm:cxn modelId="{DC3176EC-B714-44D4-8AEC-BCE8650C2FC8}" type="presParOf" srcId="{D509984F-09F1-4F8D-A262-A537AECD015B}" destId="{A2FD3E8C-E53D-4FB8-BA46-EB08BA2E210C}" srcOrd="0" destOrd="0" presId="urn:microsoft.com/office/officeart/2005/8/layout/orgChart1"/>
    <dgm:cxn modelId="{6243FDEF-63DC-43BC-A77A-4061C34315EA}" type="presParOf" srcId="{D509984F-09F1-4F8D-A262-A537AECD015B}" destId="{46EDB47F-2179-4394-AE91-D3E87EAB7162}" srcOrd="1" destOrd="0" presId="urn:microsoft.com/office/officeart/2005/8/layout/orgChart1"/>
    <dgm:cxn modelId="{B659BA66-52DE-418E-9591-4B0CE74DAD59}" type="presParOf" srcId="{46EDB47F-2179-4394-AE91-D3E87EAB7162}" destId="{3D81ACE9-EE1B-492E-9E5C-8E5F77365246}" srcOrd="0" destOrd="0" presId="urn:microsoft.com/office/officeart/2005/8/layout/orgChart1"/>
    <dgm:cxn modelId="{5A4EC70F-1D47-44B1-8428-2D77F2B48468}" type="presParOf" srcId="{3D81ACE9-EE1B-492E-9E5C-8E5F77365246}" destId="{0127CD06-9FF7-4446-8712-AFCD9EB0021D}" srcOrd="0" destOrd="0" presId="urn:microsoft.com/office/officeart/2005/8/layout/orgChart1"/>
    <dgm:cxn modelId="{560AE581-F854-4209-8D7A-67A0E0F4B908}" type="presParOf" srcId="{3D81ACE9-EE1B-492E-9E5C-8E5F77365246}" destId="{1448412B-BC68-485E-80DC-16FD424E6F82}" srcOrd="1" destOrd="0" presId="urn:microsoft.com/office/officeart/2005/8/layout/orgChart1"/>
    <dgm:cxn modelId="{05132311-9879-4C0F-AA92-8DE357474F9E}" type="presParOf" srcId="{46EDB47F-2179-4394-AE91-D3E87EAB7162}" destId="{26196D23-C8C0-4AD0-985F-B52E13DFDB6B}" srcOrd="1" destOrd="0" presId="urn:microsoft.com/office/officeart/2005/8/layout/orgChart1"/>
    <dgm:cxn modelId="{DD4AB258-BB05-4E50-8F98-7C502755F0C9}" type="presParOf" srcId="{46EDB47F-2179-4394-AE91-D3E87EAB7162}" destId="{87898488-F706-4DFE-904A-F3C96AE88C49}" srcOrd="2" destOrd="0" presId="urn:microsoft.com/office/officeart/2005/8/layout/orgChart1"/>
    <dgm:cxn modelId="{FB0A405F-A443-455F-933E-D320B9EAA898}" type="presParOf" srcId="{D509984F-09F1-4F8D-A262-A537AECD015B}" destId="{0C3441DB-5D4B-4901-A1D4-F08AD394363E}" srcOrd="2" destOrd="0" presId="urn:microsoft.com/office/officeart/2005/8/layout/orgChart1"/>
    <dgm:cxn modelId="{4564004B-A9BC-4858-A657-2414B3FED38B}" type="presParOf" srcId="{D509984F-09F1-4F8D-A262-A537AECD015B}" destId="{408BCB6B-1B9F-4E45-B60A-1F82616B6026}" srcOrd="3" destOrd="0" presId="urn:microsoft.com/office/officeart/2005/8/layout/orgChart1"/>
    <dgm:cxn modelId="{8650C377-32BE-4896-94F2-CA869D23F3E8}" type="presParOf" srcId="{408BCB6B-1B9F-4E45-B60A-1F82616B6026}" destId="{9A2928B4-1EB6-40C6-9C2F-F8118F253F39}" srcOrd="0" destOrd="0" presId="urn:microsoft.com/office/officeart/2005/8/layout/orgChart1"/>
    <dgm:cxn modelId="{AC5E08D6-617B-4E49-8470-1293F0235BB5}" type="presParOf" srcId="{9A2928B4-1EB6-40C6-9C2F-F8118F253F39}" destId="{974A455A-4161-4537-BA7E-65B1C8CA6A93}" srcOrd="0" destOrd="0" presId="urn:microsoft.com/office/officeart/2005/8/layout/orgChart1"/>
    <dgm:cxn modelId="{AE508206-F72D-49FE-9223-4ABDF8F71535}" type="presParOf" srcId="{9A2928B4-1EB6-40C6-9C2F-F8118F253F39}" destId="{FF556FD1-5DBE-4EC7-A139-278472AAA474}" srcOrd="1" destOrd="0" presId="urn:microsoft.com/office/officeart/2005/8/layout/orgChart1"/>
    <dgm:cxn modelId="{AAD4A3B7-C10F-417D-A82A-BF53ADE5758D}" type="presParOf" srcId="{408BCB6B-1B9F-4E45-B60A-1F82616B6026}" destId="{FD21BFE2-014F-45CE-92D9-8D0830BD5136}" srcOrd="1" destOrd="0" presId="urn:microsoft.com/office/officeart/2005/8/layout/orgChart1"/>
    <dgm:cxn modelId="{43E281A1-0499-42D3-ABA2-85365325A79B}" type="presParOf" srcId="{408BCB6B-1B9F-4E45-B60A-1F82616B6026}" destId="{49912090-63E1-44A9-86A4-E83419F05C81}" srcOrd="2" destOrd="0" presId="urn:microsoft.com/office/officeart/2005/8/layout/orgChart1"/>
    <dgm:cxn modelId="{455F52AF-D5E8-4EF3-B910-00615E7C22AE}" type="presParOf" srcId="{8DC41D9F-63C8-4033-8545-89E4759B7027}" destId="{EBE040FC-6F91-4EEE-95DE-93293F1F2673}" srcOrd="2" destOrd="0" presId="urn:microsoft.com/office/officeart/2005/8/layout/orgChart1"/>
    <dgm:cxn modelId="{FC9B4E30-0E0E-47DE-9791-898D5075B035}" type="presParOf" srcId="{1F84F1B7-5B84-469D-BB9A-1D47EC5C4C47}" destId="{20B95990-3845-47FC-85EE-195B78D93886}" srcOrd="4" destOrd="0" presId="urn:microsoft.com/office/officeart/2005/8/layout/orgChart1"/>
    <dgm:cxn modelId="{C474BA20-FA7F-4CE4-A763-EDC128C4B460}" type="presParOf" srcId="{1F84F1B7-5B84-469D-BB9A-1D47EC5C4C47}" destId="{F8014CCA-4290-4678-AC7E-74852C1E1388}" srcOrd="5" destOrd="0" presId="urn:microsoft.com/office/officeart/2005/8/layout/orgChart1"/>
    <dgm:cxn modelId="{811CFBE0-E626-4083-AA81-B077CB75D6AE}" type="presParOf" srcId="{F8014CCA-4290-4678-AC7E-74852C1E1388}" destId="{C1C44E41-95FB-42A4-9D7F-A5E09C35285B}" srcOrd="0" destOrd="0" presId="urn:microsoft.com/office/officeart/2005/8/layout/orgChart1"/>
    <dgm:cxn modelId="{D1929B3A-D71A-4415-BD6A-6F2DFB71C615}" type="presParOf" srcId="{C1C44E41-95FB-42A4-9D7F-A5E09C35285B}" destId="{532CF925-7761-44DB-A367-DDCC9E68858F}" srcOrd="0" destOrd="0" presId="urn:microsoft.com/office/officeart/2005/8/layout/orgChart1"/>
    <dgm:cxn modelId="{70872FDF-CDE3-4F3D-AF49-78B19DBF51CF}" type="presParOf" srcId="{C1C44E41-95FB-42A4-9D7F-A5E09C35285B}" destId="{CD64627A-8671-4D8C-A63F-FB59E9723D06}" srcOrd="1" destOrd="0" presId="urn:microsoft.com/office/officeart/2005/8/layout/orgChart1"/>
    <dgm:cxn modelId="{0D18C014-4D1B-4571-B1E7-1DC3F457C9CA}" type="presParOf" srcId="{F8014CCA-4290-4678-AC7E-74852C1E1388}" destId="{F285EBD4-D89D-4350-95BE-4BC9E969F06D}" srcOrd="1" destOrd="0" presId="urn:microsoft.com/office/officeart/2005/8/layout/orgChart1"/>
    <dgm:cxn modelId="{DA8352E8-77FC-4FE1-8EB3-67686D75114F}" type="presParOf" srcId="{F285EBD4-D89D-4350-95BE-4BC9E969F06D}" destId="{FD3A2832-48F9-4285-B415-3C87A7A08F99}" srcOrd="0" destOrd="0" presId="urn:microsoft.com/office/officeart/2005/8/layout/orgChart1"/>
    <dgm:cxn modelId="{7805982A-9300-4BC0-8C1C-A1B6654C9666}" type="presParOf" srcId="{F285EBD4-D89D-4350-95BE-4BC9E969F06D}" destId="{ABD09653-E6BF-4AC3-BFF5-2E879A5072D8}" srcOrd="1" destOrd="0" presId="urn:microsoft.com/office/officeart/2005/8/layout/orgChart1"/>
    <dgm:cxn modelId="{238E5E1A-4A31-4AE5-ABCD-7A499B6A6956}" type="presParOf" srcId="{ABD09653-E6BF-4AC3-BFF5-2E879A5072D8}" destId="{E53BB84B-1E3A-4E17-88E6-E2C5D7E47E15}" srcOrd="0" destOrd="0" presId="urn:microsoft.com/office/officeart/2005/8/layout/orgChart1"/>
    <dgm:cxn modelId="{C880C7E4-D3BC-42EF-9CE8-9F52E328478C}" type="presParOf" srcId="{E53BB84B-1E3A-4E17-88E6-E2C5D7E47E15}" destId="{B28A1CA9-6D24-46A9-ADF2-AC3F4EAFA268}" srcOrd="0" destOrd="0" presId="urn:microsoft.com/office/officeart/2005/8/layout/orgChart1"/>
    <dgm:cxn modelId="{78CAC145-EC1A-4D0B-8310-6782CE1AB5E2}" type="presParOf" srcId="{E53BB84B-1E3A-4E17-88E6-E2C5D7E47E15}" destId="{D4703132-AFDB-4B98-A0EF-D27B8594A455}" srcOrd="1" destOrd="0" presId="urn:microsoft.com/office/officeart/2005/8/layout/orgChart1"/>
    <dgm:cxn modelId="{EA911BC7-09FA-4D9D-BE3C-02C6F3A22EA8}" type="presParOf" srcId="{ABD09653-E6BF-4AC3-BFF5-2E879A5072D8}" destId="{149E4354-9D63-4EAF-9877-5630AD7B1B1D}" srcOrd="1" destOrd="0" presId="urn:microsoft.com/office/officeart/2005/8/layout/orgChart1"/>
    <dgm:cxn modelId="{478C713F-84FC-463A-8540-C8FAA71E4F96}" type="presParOf" srcId="{ABD09653-E6BF-4AC3-BFF5-2E879A5072D8}" destId="{4F63694F-093A-4631-BED9-404953F91975}" srcOrd="2" destOrd="0" presId="urn:microsoft.com/office/officeart/2005/8/layout/orgChart1"/>
    <dgm:cxn modelId="{B34114EE-81A5-4C4E-91A2-23E403493F9F}" type="presParOf" srcId="{F285EBD4-D89D-4350-95BE-4BC9E969F06D}" destId="{0661F6B7-1CB6-4651-82C2-B82306BAC93B}" srcOrd="2" destOrd="0" presId="urn:microsoft.com/office/officeart/2005/8/layout/orgChart1"/>
    <dgm:cxn modelId="{1983CE6E-4059-4C0E-A309-A01E3781E1F1}" type="presParOf" srcId="{F285EBD4-D89D-4350-95BE-4BC9E969F06D}" destId="{706B6385-8D0D-4721-8821-D71317931C01}" srcOrd="3" destOrd="0" presId="urn:microsoft.com/office/officeart/2005/8/layout/orgChart1"/>
    <dgm:cxn modelId="{A6F11B7B-31A2-4D0A-BE1A-7EA953DEB904}" type="presParOf" srcId="{706B6385-8D0D-4721-8821-D71317931C01}" destId="{3DE4E60D-A1FB-4AD1-A9C6-209B03F34F6A}" srcOrd="0" destOrd="0" presId="urn:microsoft.com/office/officeart/2005/8/layout/orgChart1"/>
    <dgm:cxn modelId="{8E68C567-57B2-4EE2-B9FF-F85B1B28AFC5}" type="presParOf" srcId="{3DE4E60D-A1FB-4AD1-A9C6-209B03F34F6A}" destId="{EF502F9F-53A5-4080-AA98-EB41D4D67415}" srcOrd="0" destOrd="0" presId="urn:microsoft.com/office/officeart/2005/8/layout/orgChart1"/>
    <dgm:cxn modelId="{C885A6DF-DA08-46B1-8124-D7DDCFE5B624}" type="presParOf" srcId="{3DE4E60D-A1FB-4AD1-A9C6-209B03F34F6A}" destId="{A0C2EDCD-629B-4003-A04F-0C8A82C93338}" srcOrd="1" destOrd="0" presId="urn:microsoft.com/office/officeart/2005/8/layout/orgChart1"/>
    <dgm:cxn modelId="{8F7C143E-ACD2-4F18-9C25-34B78CB0CBFB}" type="presParOf" srcId="{706B6385-8D0D-4721-8821-D71317931C01}" destId="{B2C296B4-6889-4AD4-A1D7-E8D14E8D6C77}" srcOrd="1" destOrd="0" presId="urn:microsoft.com/office/officeart/2005/8/layout/orgChart1"/>
    <dgm:cxn modelId="{41881E0C-2853-4AAD-A105-7E941A111A50}" type="presParOf" srcId="{706B6385-8D0D-4721-8821-D71317931C01}" destId="{9352C1C8-C882-4D39-B9F3-78CFE9B1FFFB}" srcOrd="2" destOrd="0" presId="urn:microsoft.com/office/officeart/2005/8/layout/orgChart1"/>
    <dgm:cxn modelId="{41E48145-C5DB-4B96-A53A-91B2FD6B410D}" type="presParOf" srcId="{F285EBD4-D89D-4350-95BE-4BC9E969F06D}" destId="{DC5883D3-C1C2-447F-ADCF-AF48D86CCDED}" srcOrd="4" destOrd="0" presId="urn:microsoft.com/office/officeart/2005/8/layout/orgChart1"/>
    <dgm:cxn modelId="{8A9E307C-6CF2-4B97-8D1A-457483EFE33D}" type="presParOf" srcId="{F285EBD4-D89D-4350-95BE-4BC9E969F06D}" destId="{8232ABAB-E528-424D-9A4D-C5C73168BBD3}" srcOrd="5" destOrd="0" presId="urn:microsoft.com/office/officeart/2005/8/layout/orgChart1"/>
    <dgm:cxn modelId="{EB3DF482-5262-4E92-A868-3F6289FC9648}" type="presParOf" srcId="{8232ABAB-E528-424D-9A4D-C5C73168BBD3}" destId="{7D378C88-0A40-4542-8BB8-DFEFE36B2C2E}" srcOrd="0" destOrd="0" presId="urn:microsoft.com/office/officeart/2005/8/layout/orgChart1"/>
    <dgm:cxn modelId="{AFE6DE21-506A-4C1F-8B89-61F695B25F67}" type="presParOf" srcId="{7D378C88-0A40-4542-8BB8-DFEFE36B2C2E}" destId="{32433D01-73D3-4276-ACF4-EF6F6E67E6DA}" srcOrd="0" destOrd="0" presId="urn:microsoft.com/office/officeart/2005/8/layout/orgChart1"/>
    <dgm:cxn modelId="{F6F2E872-4B9C-4175-8179-8D9902C1B767}" type="presParOf" srcId="{7D378C88-0A40-4542-8BB8-DFEFE36B2C2E}" destId="{B5212760-464B-4E01-AA28-E8E916BABB5C}" srcOrd="1" destOrd="0" presId="urn:microsoft.com/office/officeart/2005/8/layout/orgChart1"/>
    <dgm:cxn modelId="{12349BCB-1AE0-441B-BE45-E5DC172F1E35}" type="presParOf" srcId="{8232ABAB-E528-424D-9A4D-C5C73168BBD3}" destId="{FD6DA36A-EA59-4396-B077-8B49E35D4BCE}" srcOrd="1" destOrd="0" presId="urn:microsoft.com/office/officeart/2005/8/layout/orgChart1"/>
    <dgm:cxn modelId="{7AC0F3B2-7138-4662-B5D8-BFFCB918FCB1}" type="presParOf" srcId="{8232ABAB-E528-424D-9A4D-C5C73168BBD3}" destId="{2E724B4B-F96E-468A-B776-2677182967D9}" srcOrd="2" destOrd="0" presId="urn:microsoft.com/office/officeart/2005/8/layout/orgChart1"/>
    <dgm:cxn modelId="{A38ADB96-C449-4620-9A30-AECF2EAB3B42}" type="presParOf" srcId="{F285EBD4-D89D-4350-95BE-4BC9E969F06D}" destId="{F497418C-BB47-4649-9C3B-61E346112B2E}" srcOrd="6" destOrd="0" presId="urn:microsoft.com/office/officeart/2005/8/layout/orgChart1"/>
    <dgm:cxn modelId="{9897DF74-2F7D-4A1B-B83D-045A60EB5798}" type="presParOf" srcId="{F285EBD4-D89D-4350-95BE-4BC9E969F06D}" destId="{2881509E-8222-4538-A82D-57BE6025F4EB}" srcOrd="7" destOrd="0" presId="urn:microsoft.com/office/officeart/2005/8/layout/orgChart1"/>
    <dgm:cxn modelId="{3D2DBD4E-04F7-407B-B653-818499845498}" type="presParOf" srcId="{2881509E-8222-4538-A82D-57BE6025F4EB}" destId="{55CFF7D3-ACA6-4162-9897-983FF6F98335}" srcOrd="0" destOrd="0" presId="urn:microsoft.com/office/officeart/2005/8/layout/orgChart1"/>
    <dgm:cxn modelId="{120768E6-EF1F-4C29-9637-870F1C892AE8}" type="presParOf" srcId="{55CFF7D3-ACA6-4162-9897-983FF6F98335}" destId="{861574B9-49FF-4AA6-8B64-3322A58EBF6C}" srcOrd="0" destOrd="0" presId="urn:microsoft.com/office/officeart/2005/8/layout/orgChart1"/>
    <dgm:cxn modelId="{EDEB7838-F1A9-47F2-B133-03020A6495E6}" type="presParOf" srcId="{55CFF7D3-ACA6-4162-9897-983FF6F98335}" destId="{A6C99485-B82A-4E32-805E-767007EDC777}" srcOrd="1" destOrd="0" presId="urn:microsoft.com/office/officeart/2005/8/layout/orgChart1"/>
    <dgm:cxn modelId="{3BADA861-CF30-4B42-897C-F62C96247283}" type="presParOf" srcId="{2881509E-8222-4538-A82D-57BE6025F4EB}" destId="{81B2BD28-E88A-4426-B767-475F4BD25453}" srcOrd="1" destOrd="0" presId="urn:microsoft.com/office/officeart/2005/8/layout/orgChart1"/>
    <dgm:cxn modelId="{5A5AF032-D7E2-4DDA-8266-A122F943915D}" type="presParOf" srcId="{2881509E-8222-4538-A82D-57BE6025F4EB}" destId="{CFF66B3E-7351-4F03-B7C2-12A3C32C6DE2}" srcOrd="2" destOrd="0" presId="urn:microsoft.com/office/officeart/2005/8/layout/orgChart1"/>
    <dgm:cxn modelId="{87FEF253-3C1A-4287-9626-865FEB880837}" type="presParOf" srcId="{F285EBD4-D89D-4350-95BE-4BC9E969F06D}" destId="{6D7C0BB3-1834-40FF-9FF6-20B6EE3265B9}" srcOrd="8" destOrd="0" presId="urn:microsoft.com/office/officeart/2005/8/layout/orgChart1"/>
    <dgm:cxn modelId="{BAA78D3E-AFA4-46B8-BCA6-A43CDE792012}" type="presParOf" srcId="{F285EBD4-D89D-4350-95BE-4BC9E969F06D}" destId="{54A643FD-E7B0-4B90-A8BC-92307978B59E}" srcOrd="9" destOrd="0" presId="urn:microsoft.com/office/officeart/2005/8/layout/orgChart1"/>
    <dgm:cxn modelId="{BF0C06A9-4D15-4FA2-9E74-CC1193345153}" type="presParOf" srcId="{54A643FD-E7B0-4B90-A8BC-92307978B59E}" destId="{3241B7C6-3811-43E0-A883-BAE66BD57367}" srcOrd="0" destOrd="0" presId="urn:microsoft.com/office/officeart/2005/8/layout/orgChart1"/>
    <dgm:cxn modelId="{F9414647-BDEC-4259-9B36-4E16D85FB66A}" type="presParOf" srcId="{3241B7C6-3811-43E0-A883-BAE66BD57367}" destId="{56B866A0-8D8D-4182-B0E2-49389BD6B04D}" srcOrd="0" destOrd="0" presId="urn:microsoft.com/office/officeart/2005/8/layout/orgChart1"/>
    <dgm:cxn modelId="{AFAEE52A-3799-4F24-AEED-32778BCE2520}" type="presParOf" srcId="{3241B7C6-3811-43E0-A883-BAE66BD57367}" destId="{D837BB3A-D12D-4274-86D8-5405CAA1F256}" srcOrd="1" destOrd="0" presId="urn:microsoft.com/office/officeart/2005/8/layout/orgChart1"/>
    <dgm:cxn modelId="{17B882F1-6066-49A7-973D-67A309D33395}" type="presParOf" srcId="{54A643FD-E7B0-4B90-A8BC-92307978B59E}" destId="{B1A4F303-3D9F-4A4A-9D57-D67485F0262C}" srcOrd="1" destOrd="0" presId="urn:microsoft.com/office/officeart/2005/8/layout/orgChart1"/>
    <dgm:cxn modelId="{3E319B19-9104-4BCD-8992-3D1A7B6B0A4C}" type="presParOf" srcId="{54A643FD-E7B0-4B90-A8BC-92307978B59E}" destId="{2D040F0B-E856-4969-8EC9-997A7A3D34A0}" srcOrd="2" destOrd="0" presId="urn:microsoft.com/office/officeart/2005/8/layout/orgChart1"/>
    <dgm:cxn modelId="{34315130-BD00-4BAA-B4B3-8822543E4B58}" type="presParOf" srcId="{F285EBD4-D89D-4350-95BE-4BC9E969F06D}" destId="{B932ABB5-9ACF-45D0-B711-593520FECDC0}" srcOrd="10" destOrd="0" presId="urn:microsoft.com/office/officeart/2005/8/layout/orgChart1"/>
    <dgm:cxn modelId="{31792DB8-DEE2-407A-865A-E56E21FC58A4}" type="presParOf" srcId="{F285EBD4-D89D-4350-95BE-4BC9E969F06D}" destId="{EAD839F2-F98F-4F15-AC03-98CFEFBA6E18}" srcOrd="11" destOrd="0" presId="urn:microsoft.com/office/officeart/2005/8/layout/orgChart1"/>
    <dgm:cxn modelId="{7FEB2125-3312-4222-A87B-7311F2B7A279}" type="presParOf" srcId="{EAD839F2-F98F-4F15-AC03-98CFEFBA6E18}" destId="{555FC9C9-976B-432F-9EBA-AECDEB02061E}" srcOrd="0" destOrd="0" presId="urn:microsoft.com/office/officeart/2005/8/layout/orgChart1"/>
    <dgm:cxn modelId="{360F0E26-61EC-45AF-BFFB-78CC3D01542A}" type="presParOf" srcId="{555FC9C9-976B-432F-9EBA-AECDEB02061E}" destId="{E69071B7-D05E-44ED-9FC5-101F473ADE0D}" srcOrd="0" destOrd="0" presId="urn:microsoft.com/office/officeart/2005/8/layout/orgChart1"/>
    <dgm:cxn modelId="{04D05E25-FA52-4429-A35A-060BFFCECBFD}" type="presParOf" srcId="{555FC9C9-976B-432F-9EBA-AECDEB02061E}" destId="{1F5DAEC6-887E-44C8-84F3-4DAFBA946A1E}" srcOrd="1" destOrd="0" presId="urn:microsoft.com/office/officeart/2005/8/layout/orgChart1"/>
    <dgm:cxn modelId="{897BC1B5-7F7B-4B55-932A-932CECF243E9}" type="presParOf" srcId="{EAD839F2-F98F-4F15-AC03-98CFEFBA6E18}" destId="{2E5E922F-A1B5-48FD-9607-466F00DE92AE}" srcOrd="1" destOrd="0" presId="urn:microsoft.com/office/officeart/2005/8/layout/orgChart1"/>
    <dgm:cxn modelId="{A2633762-3896-4790-85C3-C99AF325A60C}" type="presParOf" srcId="{EAD839F2-F98F-4F15-AC03-98CFEFBA6E18}" destId="{3BB44A15-EA10-492A-A266-04A15225E0AD}" srcOrd="2" destOrd="0" presId="urn:microsoft.com/office/officeart/2005/8/layout/orgChart1"/>
    <dgm:cxn modelId="{1140BCAA-E55B-4079-B2B7-BBE8D014742F}" type="presParOf" srcId="{F8014CCA-4290-4678-AC7E-74852C1E1388}" destId="{5113A575-97A3-4061-A32D-775E768FF57B}" srcOrd="2" destOrd="0" presId="urn:microsoft.com/office/officeart/2005/8/layout/orgChart1"/>
    <dgm:cxn modelId="{F256B46F-1413-4069-BB64-803EE151D9BD}" type="presParOf" srcId="{D5AE3BB4-D37C-4A2D-AB5E-0F99CDDC103A}" destId="{348E39B2-C083-419A-9B79-A8F753B3DFC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045CB5-15AF-451C-8C48-C7CE2069368D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C5DA9A-32BC-4C94-B6BE-78F2956EA4DA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lIns="36000" tIns="72000" rIns="72000"/>
        <a:lstStyle/>
        <a:p>
          <a:pPr algn="l"/>
          <a:r>
            <a:rPr lang="fr-FR" sz="1050" b="1" dirty="0" smtClean="0"/>
            <a:t>Perceptible</a:t>
          </a:r>
        </a:p>
        <a:p>
          <a:pPr algn="l"/>
          <a:r>
            <a:rPr lang="fr-FR" sz="900" dirty="0" smtClean="0"/>
            <a:t>- contenu non textuel</a:t>
          </a:r>
        </a:p>
        <a:p>
          <a:pPr algn="l"/>
          <a:r>
            <a:rPr lang="fr-FR" sz="900" dirty="0" smtClean="0"/>
            <a:t>- audio-vidéo</a:t>
          </a:r>
          <a:endParaRPr lang="fr-FR" sz="900" dirty="0"/>
        </a:p>
      </dgm:t>
    </dgm:pt>
    <dgm:pt modelId="{365E504E-151B-4D7B-B2E1-957C8A6C07EA}" type="parTrans" cxnId="{18DA14B2-6E22-4D55-BE54-06FC622AB8F5}">
      <dgm:prSet/>
      <dgm:spPr/>
      <dgm:t>
        <a:bodyPr/>
        <a:lstStyle/>
        <a:p>
          <a:endParaRPr lang="fr-FR"/>
        </a:p>
      </dgm:t>
    </dgm:pt>
    <dgm:pt modelId="{F2E79D1B-03C4-470A-BF55-D3CFE6C91748}" type="sibTrans" cxnId="{18DA14B2-6E22-4D55-BE54-06FC622AB8F5}">
      <dgm:prSet/>
      <dgm:spPr/>
      <dgm:t>
        <a:bodyPr/>
        <a:lstStyle/>
        <a:p>
          <a:endParaRPr lang="fr-FR"/>
        </a:p>
      </dgm:t>
    </dgm:pt>
    <dgm:pt modelId="{602405E4-19C0-4DD1-A3A6-DBBF7BC00878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 bIns="0"/>
        <a:lstStyle/>
        <a:p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équivalents</a:t>
          </a:r>
          <a:r>
            <a:rPr lang="fr-FR" sz="1000" dirty="0" smtClean="0">
              <a:solidFill>
                <a:schemeClr val="tx1"/>
              </a:solidFill>
            </a:rPr>
            <a:t>  textuels (média, composants, </a:t>
          </a:r>
          <a:r>
            <a:rPr lang="fr-FR" sz="1000" dirty="0" err="1" smtClean="0">
              <a:solidFill>
                <a:schemeClr val="tx1"/>
              </a:solidFill>
            </a:rPr>
            <a:t>captcha</a:t>
          </a:r>
          <a:r>
            <a:rPr lang="fr-FR" sz="1000" dirty="0" smtClean="0">
              <a:solidFill>
                <a:schemeClr val="tx1"/>
              </a:solidFill>
            </a:rPr>
            <a:t>) ou vides si décoration (A-1.1.1.)</a:t>
          </a:r>
          <a:endParaRPr lang="fr-FR" sz="1000" dirty="0">
            <a:solidFill>
              <a:schemeClr val="tx1"/>
            </a:solidFill>
          </a:endParaRPr>
        </a:p>
      </dgm:t>
    </dgm:pt>
    <dgm:pt modelId="{CDDE7CA1-1C94-4772-8058-26694C96671B}" type="parTrans" cxnId="{D1B69A38-7CA4-448F-8D78-A91EEA01ACF7}">
      <dgm:prSet/>
      <dgm:spPr/>
      <dgm:t>
        <a:bodyPr/>
        <a:lstStyle/>
        <a:p>
          <a:endParaRPr lang="fr-FR"/>
        </a:p>
      </dgm:t>
    </dgm:pt>
    <dgm:pt modelId="{800D306C-F167-483F-B1AD-C6DFF609F578}" type="sibTrans" cxnId="{D1B69A38-7CA4-448F-8D78-A91EEA01ACF7}">
      <dgm:prSet/>
      <dgm:spPr/>
      <dgm:t>
        <a:bodyPr/>
        <a:lstStyle/>
        <a:p>
          <a:endParaRPr lang="fr-FR"/>
        </a:p>
      </dgm:t>
    </dgm:pt>
    <dgm:pt modelId="{B96E7FBD-1F77-44AA-9E70-47867C6D69FD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sz="1050" b="1" dirty="0" smtClean="0"/>
            <a:t>Utilisable</a:t>
          </a:r>
        </a:p>
        <a:p>
          <a:pPr algn="l"/>
          <a:r>
            <a:rPr lang="fr-FR" sz="900" dirty="0" smtClean="0"/>
            <a:t>-composants</a:t>
          </a:r>
        </a:p>
        <a:p>
          <a:pPr algn="l"/>
          <a:r>
            <a:rPr lang="fr-FR" sz="900" dirty="0" smtClean="0"/>
            <a:t>- navigation</a:t>
          </a:r>
          <a:br>
            <a:rPr lang="fr-FR" sz="900" dirty="0" smtClean="0"/>
          </a:br>
          <a:endParaRPr lang="fr-FR" sz="900" dirty="0"/>
        </a:p>
      </dgm:t>
    </dgm:pt>
    <dgm:pt modelId="{873295FD-7643-4192-B32E-BD606619BB30}" type="parTrans" cxnId="{E732ECDF-C223-4C0E-B3E2-EA3CA9D484AD}">
      <dgm:prSet/>
      <dgm:spPr/>
      <dgm:t>
        <a:bodyPr/>
        <a:lstStyle/>
        <a:p>
          <a:endParaRPr lang="fr-FR"/>
        </a:p>
      </dgm:t>
    </dgm:pt>
    <dgm:pt modelId="{41C592CC-E025-48D9-A811-32F43C880145}" type="sibTrans" cxnId="{E732ECDF-C223-4C0E-B3E2-EA3CA9D484AD}">
      <dgm:prSet/>
      <dgm:spPr/>
      <dgm:t>
        <a:bodyPr/>
        <a:lstStyle/>
        <a:p>
          <a:endParaRPr lang="fr-FR"/>
        </a:p>
      </dgm:t>
    </dgm:pt>
    <dgm:pt modelId="{9EEDA8BB-31E3-45E8-86F5-0093DE644A1F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accessible</a:t>
          </a:r>
          <a:r>
            <a:rPr lang="fr-FR" sz="1000" dirty="0" smtClean="0">
              <a:solidFill>
                <a:schemeClr val="tx1"/>
              </a:solidFill>
            </a:rPr>
            <a:t> au </a:t>
          </a:r>
          <a:r>
            <a:rPr lang="fr-FR" sz="1000" b="1" dirty="0" smtClean="0">
              <a:solidFill>
                <a:schemeClr val="tx1"/>
              </a:solidFill>
            </a:rPr>
            <a:t>clavier</a:t>
          </a:r>
          <a:r>
            <a:rPr lang="fr-FR" sz="1000" dirty="0" smtClean="0">
              <a:solidFill>
                <a:schemeClr val="tx1"/>
              </a:solidFill>
            </a:rPr>
            <a:t> &amp; sans piège </a:t>
          </a:r>
          <a:br>
            <a:rPr lang="fr-FR" sz="1000" dirty="0" smtClean="0">
              <a:solidFill>
                <a:schemeClr val="tx1"/>
              </a:solidFill>
            </a:rPr>
          </a:br>
          <a:r>
            <a:rPr lang="fr-FR" sz="1000" dirty="0" smtClean="0">
              <a:solidFill>
                <a:schemeClr val="tx1"/>
              </a:solidFill>
            </a:rPr>
            <a:t>(A-2.1/2)</a:t>
          </a:r>
          <a:endParaRPr lang="fr-FR" sz="1000" dirty="0">
            <a:solidFill>
              <a:schemeClr val="tx1"/>
            </a:solidFill>
          </a:endParaRPr>
        </a:p>
      </dgm:t>
    </dgm:pt>
    <dgm:pt modelId="{27ED5BFC-2361-4448-A7EA-BED27DC972F4}" type="parTrans" cxnId="{0B6830F3-05EF-4667-AEF3-8EC98BBD2F4E}">
      <dgm:prSet/>
      <dgm:spPr/>
      <dgm:t>
        <a:bodyPr/>
        <a:lstStyle/>
        <a:p>
          <a:endParaRPr lang="fr-FR"/>
        </a:p>
      </dgm:t>
    </dgm:pt>
    <dgm:pt modelId="{8CCDFD0E-4404-4E8A-9E90-FB3EC38A3708}" type="sibTrans" cxnId="{0B6830F3-05EF-4667-AEF3-8EC98BBD2F4E}">
      <dgm:prSet/>
      <dgm:spPr/>
      <dgm:t>
        <a:bodyPr/>
        <a:lstStyle/>
        <a:p>
          <a:endParaRPr lang="fr-FR"/>
        </a:p>
      </dgm:t>
    </dgm:pt>
    <dgm:pt modelId="{95D23365-C811-4B9B-9BFE-BBCA4B5F081A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lIns="72000" tIns="108000" rIns="72000" bIns="108000"/>
        <a:lstStyle/>
        <a:p>
          <a:pPr algn="l"/>
          <a:endParaRPr lang="fr-FR" sz="700" dirty="0" smtClean="0"/>
        </a:p>
        <a:p>
          <a:pPr algn="ctr"/>
          <a:r>
            <a:rPr lang="fr-FR" sz="1000" b="1" dirty="0" err="1" smtClean="0"/>
            <a:t>Compréhen-sible</a:t>
          </a:r>
          <a:endParaRPr lang="fr-FR" sz="1000" b="1" dirty="0" smtClean="0"/>
        </a:p>
        <a:p>
          <a:pPr algn="l"/>
          <a:r>
            <a:rPr lang="fr-FR" sz="900" dirty="0" smtClean="0"/>
            <a:t>- information</a:t>
          </a:r>
        </a:p>
        <a:p>
          <a:pPr algn="l"/>
          <a:r>
            <a:rPr lang="fr-FR" sz="900" dirty="0" smtClean="0"/>
            <a:t>- utilisation</a:t>
          </a:r>
        </a:p>
        <a:p>
          <a:pPr algn="l"/>
          <a:r>
            <a:rPr lang="fr-FR" sz="900" dirty="0" smtClean="0"/>
            <a:t>- interface</a:t>
          </a:r>
          <a:endParaRPr lang="fr-FR" sz="900" dirty="0"/>
        </a:p>
      </dgm:t>
    </dgm:pt>
    <dgm:pt modelId="{AA0248AC-93F4-4EB5-ACE4-3512BB36CAB5}" type="parTrans" cxnId="{BE117B70-7998-4009-B412-2A4FB1A8F207}">
      <dgm:prSet/>
      <dgm:spPr/>
      <dgm:t>
        <a:bodyPr/>
        <a:lstStyle/>
        <a:p>
          <a:endParaRPr lang="fr-FR"/>
        </a:p>
      </dgm:t>
    </dgm:pt>
    <dgm:pt modelId="{367B7E4D-2AAE-48DA-9311-2DCCE0716606}" type="sibTrans" cxnId="{BE117B70-7998-4009-B412-2A4FB1A8F207}">
      <dgm:prSet/>
      <dgm:spPr/>
      <dgm:t>
        <a:bodyPr/>
        <a:lstStyle/>
        <a:p>
          <a:endParaRPr lang="fr-FR"/>
        </a:p>
      </dgm:t>
    </dgm:pt>
    <dgm:pt modelId="{65B41688-54C2-4F3A-8FD3-51773EF80087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marL="72000"/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lisible </a:t>
          </a:r>
          <a:r>
            <a:rPr lang="fr-FR" sz="1000" dirty="0" smtClean="0">
              <a:solidFill>
                <a:schemeClr val="tx1"/>
              </a:solidFill>
            </a:rPr>
            <a:t> langue (A-3.1.1 et AA-3.1.2)</a:t>
          </a:r>
          <a:endParaRPr lang="fr-FR" sz="1000" dirty="0">
            <a:solidFill>
              <a:schemeClr val="tx1"/>
            </a:solidFill>
          </a:endParaRPr>
        </a:p>
      </dgm:t>
    </dgm:pt>
    <dgm:pt modelId="{76061EE9-1737-4C4F-B388-96ECAF9A35D2}" type="parTrans" cxnId="{09D53779-3918-4D2A-AA9B-0AAC4DAB8132}">
      <dgm:prSet/>
      <dgm:spPr/>
      <dgm:t>
        <a:bodyPr/>
        <a:lstStyle/>
        <a:p>
          <a:endParaRPr lang="fr-FR"/>
        </a:p>
      </dgm:t>
    </dgm:pt>
    <dgm:pt modelId="{7C0DA263-C6DC-4CC2-9B08-D6A51E424AE2}" type="sibTrans" cxnId="{09D53779-3918-4D2A-AA9B-0AAC4DAB8132}">
      <dgm:prSet/>
      <dgm:spPr/>
      <dgm:t>
        <a:bodyPr/>
        <a:lstStyle/>
        <a:p>
          <a:endParaRPr lang="fr-FR"/>
        </a:p>
      </dgm:t>
    </dgm:pt>
    <dgm:pt modelId="{3A008721-61D2-420F-A8F7-5760E7B680F1}">
      <dgm:prSet phldrT="[Texte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sz="1050" b="1" dirty="0" smtClean="0"/>
            <a:t>Robuste</a:t>
          </a:r>
        </a:p>
        <a:p>
          <a:pPr algn="l"/>
          <a:r>
            <a:rPr lang="fr-FR" sz="1000" dirty="0" smtClean="0"/>
            <a:t>- code</a:t>
          </a:r>
          <a:endParaRPr lang="fr-FR" sz="1050" dirty="0"/>
        </a:p>
      </dgm:t>
    </dgm:pt>
    <dgm:pt modelId="{809BAFAF-CD34-4E31-A1AB-34B3987C7A9E}" type="parTrans" cxnId="{9A612ED0-5F19-4809-91BC-E1B567CFA1FB}">
      <dgm:prSet/>
      <dgm:spPr/>
      <dgm:t>
        <a:bodyPr/>
        <a:lstStyle/>
        <a:p>
          <a:endParaRPr lang="fr-FR"/>
        </a:p>
      </dgm:t>
    </dgm:pt>
    <dgm:pt modelId="{B5AD1419-FFF3-40A3-AD9B-971F8D580C95}" type="sibTrans" cxnId="{9A612ED0-5F19-4809-91BC-E1B567CFA1FB}">
      <dgm:prSet/>
      <dgm:spPr/>
      <dgm:t>
        <a:bodyPr/>
        <a:lstStyle/>
        <a:p>
          <a:endParaRPr lang="fr-FR"/>
        </a:p>
      </dgm:t>
    </dgm:pt>
    <dgm:pt modelId="{DC2C3F0B-7E73-43A2-82A1-8F017F00622B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compatible</a:t>
          </a:r>
          <a:r>
            <a:rPr lang="fr-FR" sz="1000" dirty="0" smtClean="0">
              <a:solidFill>
                <a:schemeClr val="tx1"/>
              </a:solidFill>
            </a:rPr>
            <a:t>  : langage, balises correctes et bien placées (A-4.1.1) ; nom, rôle &amp; valeur correctement programmés (A-4.1.2)</a:t>
          </a:r>
          <a:endParaRPr lang="fr-FR" sz="1000" dirty="0">
            <a:solidFill>
              <a:schemeClr val="tx1"/>
            </a:solidFill>
          </a:endParaRPr>
        </a:p>
      </dgm:t>
    </dgm:pt>
    <dgm:pt modelId="{3FC0DDB9-A078-467F-95B0-541E9C72AFD2}" type="parTrans" cxnId="{BF555612-99DA-41CF-A7A3-F35959A12675}">
      <dgm:prSet/>
      <dgm:spPr/>
      <dgm:t>
        <a:bodyPr/>
        <a:lstStyle/>
        <a:p>
          <a:endParaRPr lang="fr-FR"/>
        </a:p>
      </dgm:t>
    </dgm:pt>
    <dgm:pt modelId="{F2898813-C03C-46E8-9CE6-97E3E01B8704}" type="sibTrans" cxnId="{BF555612-99DA-41CF-A7A3-F35959A12675}">
      <dgm:prSet/>
      <dgm:spPr/>
      <dgm:t>
        <a:bodyPr/>
        <a:lstStyle/>
        <a:p>
          <a:endParaRPr lang="fr-FR"/>
        </a:p>
      </dgm:t>
    </dgm:pt>
    <dgm:pt modelId="{DEB670A2-B689-476A-9FD5-AC01C7580B1F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 bIns="0"/>
        <a:lstStyle/>
        <a:p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remplacement</a:t>
          </a:r>
          <a:r>
            <a:rPr lang="fr-FR" sz="1000" dirty="0" smtClean="0">
              <a:solidFill>
                <a:schemeClr val="tx1"/>
              </a:solidFill>
            </a:rPr>
            <a:t>  aux médias temporels : sous-titres &amp; LSF, audio description (A-1.2.1/2/3 &amp; </a:t>
          </a:r>
          <a:br>
            <a:rPr lang="fr-FR" sz="1000" dirty="0" smtClean="0">
              <a:solidFill>
                <a:schemeClr val="tx1"/>
              </a:solidFill>
            </a:rPr>
          </a:br>
          <a:r>
            <a:rPr lang="fr-FR" sz="1000" dirty="0" smtClean="0">
              <a:solidFill>
                <a:schemeClr val="tx1"/>
              </a:solidFill>
            </a:rPr>
            <a:t>AA-1.2.4/5) </a:t>
          </a:r>
          <a:endParaRPr lang="fr-FR" sz="1000" dirty="0">
            <a:solidFill>
              <a:schemeClr val="tx1"/>
            </a:solidFill>
          </a:endParaRPr>
        </a:p>
      </dgm:t>
    </dgm:pt>
    <dgm:pt modelId="{C23FECE5-6CB7-49E3-8342-EEC43F18A6F1}" type="parTrans" cxnId="{1AB65491-4244-42E0-ABC4-CD211F25D87C}">
      <dgm:prSet/>
      <dgm:spPr/>
      <dgm:t>
        <a:bodyPr/>
        <a:lstStyle/>
        <a:p>
          <a:endParaRPr lang="fr-FR"/>
        </a:p>
      </dgm:t>
    </dgm:pt>
    <dgm:pt modelId="{2358FA05-75E5-445F-A29A-EEBB93971737}" type="sibTrans" cxnId="{1AB65491-4244-42E0-ABC4-CD211F25D87C}">
      <dgm:prSet/>
      <dgm:spPr/>
      <dgm:t>
        <a:bodyPr/>
        <a:lstStyle/>
        <a:p>
          <a:endParaRPr lang="fr-FR"/>
        </a:p>
      </dgm:t>
    </dgm:pt>
    <dgm:pt modelId="{8F830A63-A812-423C-AE35-F1682F7CFDC0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 bIns="0"/>
        <a:lstStyle/>
        <a:p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distinguable</a:t>
          </a:r>
          <a:r>
            <a:rPr lang="fr-FR" sz="1000" dirty="0" smtClean="0">
              <a:solidFill>
                <a:schemeClr val="tx1"/>
              </a:solidFill>
            </a:rPr>
            <a:t> (visuel/auditif) en séparant fond-forme  : couleur, son (A-1.4.1/2)  ; contraste, redimensionne texte, image-texte (AA-1.4.3/4/5) </a:t>
          </a:r>
          <a:endParaRPr lang="fr-FR" sz="1000" dirty="0">
            <a:solidFill>
              <a:schemeClr val="tx1"/>
            </a:solidFill>
          </a:endParaRPr>
        </a:p>
      </dgm:t>
    </dgm:pt>
    <dgm:pt modelId="{3AE396D7-EC40-4AF4-8083-DD7C10CA8E3A}" type="parTrans" cxnId="{9250C554-B1DB-4A82-8105-8EC37A8576CD}">
      <dgm:prSet/>
      <dgm:spPr/>
      <dgm:t>
        <a:bodyPr/>
        <a:lstStyle/>
        <a:p>
          <a:endParaRPr lang="fr-FR"/>
        </a:p>
      </dgm:t>
    </dgm:pt>
    <dgm:pt modelId="{F7C7FB6C-7B39-4A41-BA60-9D78580B8349}" type="sibTrans" cxnId="{9250C554-B1DB-4A82-8105-8EC37A8576CD}">
      <dgm:prSet/>
      <dgm:spPr/>
      <dgm:t>
        <a:bodyPr/>
        <a:lstStyle/>
        <a:p>
          <a:endParaRPr lang="fr-FR"/>
        </a:p>
      </dgm:t>
    </dgm:pt>
    <dgm:pt modelId="{C5520406-DC7B-425C-9C08-BDAC59AEB1D0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 bIns="0"/>
        <a:lstStyle/>
        <a:p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adaptables </a:t>
          </a:r>
          <a:r>
            <a:rPr lang="fr-FR" sz="1000" dirty="0" smtClean="0">
              <a:solidFill>
                <a:schemeClr val="tx1"/>
              </a:solidFill>
            </a:rPr>
            <a:t>présentés de différentes manières  mais logiques &amp; sans perte d’info (A-1.3.1/2/3</a:t>
          </a:r>
          <a:endParaRPr lang="fr-FR" sz="1000" dirty="0">
            <a:solidFill>
              <a:schemeClr val="tx1"/>
            </a:solidFill>
          </a:endParaRPr>
        </a:p>
      </dgm:t>
    </dgm:pt>
    <dgm:pt modelId="{354D31E2-0B80-49B4-87FB-1173179CC90E}" type="parTrans" cxnId="{125951F3-B7D0-43F0-8A84-0A4AF15942CF}">
      <dgm:prSet/>
      <dgm:spPr/>
      <dgm:t>
        <a:bodyPr/>
        <a:lstStyle/>
        <a:p>
          <a:endParaRPr lang="fr-FR"/>
        </a:p>
      </dgm:t>
    </dgm:pt>
    <dgm:pt modelId="{FCDBD790-A46E-462D-BE52-5CF71A74EA75}" type="sibTrans" cxnId="{125951F3-B7D0-43F0-8A84-0A4AF15942CF}">
      <dgm:prSet/>
      <dgm:spPr/>
      <dgm:t>
        <a:bodyPr/>
        <a:lstStyle/>
        <a:p>
          <a:endParaRPr lang="fr-FR"/>
        </a:p>
      </dgm:t>
    </dgm:pt>
    <dgm:pt modelId="{C3BA443C-7801-49F8-AA11-187C52B7AC08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000" dirty="0" smtClean="0">
              <a:solidFill>
                <a:schemeClr val="tx1"/>
              </a:solidFill>
            </a:rPr>
            <a:t> Délai suffisant  et possibilité de contrôle par réglage, arrêt ou pause (A-2.2.1/2)</a:t>
          </a:r>
          <a:endParaRPr lang="fr-FR" sz="1000" dirty="0">
            <a:solidFill>
              <a:schemeClr val="tx1"/>
            </a:solidFill>
          </a:endParaRPr>
        </a:p>
      </dgm:t>
    </dgm:pt>
    <dgm:pt modelId="{14058B91-B6DF-49E9-AB24-042680BC545C}" type="parTrans" cxnId="{4F2D4019-6114-4E70-A16D-27EC9BECD844}">
      <dgm:prSet/>
      <dgm:spPr/>
      <dgm:t>
        <a:bodyPr/>
        <a:lstStyle/>
        <a:p>
          <a:endParaRPr lang="fr-FR"/>
        </a:p>
      </dgm:t>
    </dgm:pt>
    <dgm:pt modelId="{D81A2C2F-6D6E-445A-8F92-0F64B8CE3B9D}" type="sibTrans" cxnId="{4F2D4019-6114-4E70-A16D-27EC9BECD844}">
      <dgm:prSet/>
      <dgm:spPr/>
      <dgm:t>
        <a:bodyPr/>
        <a:lstStyle/>
        <a:p>
          <a:endParaRPr lang="fr-FR"/>
        </a:p>
      </dgm:t>
    </dgm:pt>
    <dgm:pt modelId="{5E9B797B-649D-447F-8354-503F204BACFB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000" dirty="0" smtClean="0">
              <a:solidFill>
                <a:schemeClr val="tx1"/>
              </a:solidFill>
            </a:rPr>
            <a:t>pas de contenu provoquant des </a:t>
          </a:r>
          <a:r>
            <a:rPr lang="fr-FR" sz="1000" b="1" dirty="0" smtClean="0">
              <a:solidFill>
                <a:schemeClr val="tx1"/>
              </a:solidFill>
            </a:rPr>
            <a:t>crises épileptiques </a:t>
          </a:r>
          <a:r>
            <a:rPr lang="fr-FR" sz="1000" dirty="0" smtClean="0">
              <a:solidFill>
                <a:schemeClr val="tx1"/>
              </a:solidFill>
            </a:rPr>
            <a:t>(A-2.3.1)</a:t>
          </a:r>
          <a:endParaRPr lang="fr-FR" sz="1000" dirty="0">
            <a:solidFill>
              <a:schemeClr val="tx1"/>
            </a:solidFill>
          </a:endParaRPr>
        </a:p>
      </dgm:t>
    </dgm:pt>
    <dgm:pt modelId="{9169CE1F-706A-4E32-822A-D0B6BF2221B1}" type="parTrans" cxnId="{734E0E68-D239-4AD4-994E-6FFF53D3C8F3}">
      <dgm:prSet/>
      <dgm:spPr/>
      <dgm:t>
        <a:bodyPr/>
        <a:lstStyle/>
        <a:p>
          <a:endParaRPr lang="fr-FR"/>
        </a:p>
      </dgm:t>
    </dgm:pt>
    <dgm:pt modelId="{46DA51C9-DB14-4CA9-B2E1-8E21B7B4F77F}" type="sibTrans" cxnId="{734E0E68-D239-4AD4-994E-6FFF53D3C8F3}">
      <dgm:prSet/>
      <dgm:spPr/>
      <dgm:t>
        <a:bodyPr/>
        <a:lstStyle/>
        <a:p>
          <a:endParaRPr lang="fr-FR"/>
        </a:p>
      </dgm:t>
    </dgm:pt>
    <dgm:pt modelId="{62E31A38-428E-4E9B-B18B-2BA3588961ED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navigable</a:t>
          </a:r>
          <a:r>
            <a:rPr lang="fr-FR" sz="1000" dirty="0" smtClean="0">
              <a:solidFill>
                <a:schemeClr val="tx1"/>
              </a:solidFill>
            </a:rPr>
            <a:t>  et </a:t>
          </a:r>
          <a:r>
            <a:rPr lang="fr-FR" sz="1000" b="1" dirty="0" smtClean="0">
              <a:solidFill>
                <a:schemeClr val="tx1"/>
              </a:solidFill>
            </a:rPr>
            <a:t>se</a:t>
          </a:r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situer</a:t>
          </a:r>
          <a:r>
            <a:rPr lang="fr-FR" sz="1000" dirty="0" smtClean="0">
              <a:solidFill>
                <a:schemeClr val="tx1"/>
              </a:solidFill>
            </a:rPr>
            <a:t> grâce à des éléments d’orientation :  contourner blocs, un titre, parcours du focus, liens  (A-2.4.1/2/3/4 ;  </a:t>
          </a:r>
          <a:br>
            <a:rPr lang="fr-FR" sz="1000" dirty="0" smtClean="0">
              <a:solidFill>
                <a:schemeClr val="tx1"/>
              </a:solidFill>
            </a:rPr>
          </a:br>
          <a:r>
            <a:rPr lang="fr-FR" sz="1000" dirty="0" smtClean="0">
              <a:solidFill>
                <a:schemeClr val="tx1"/>
              </a:solidFill>
            </a:rPr>
            <a:t>accès multiples, étiquettes, focus visible  (AA-2.4.5/6/7) ; </a:t>
          </a:r>
          <a:br>
            <a:rPr lang="fr-FR" sz="1000" dirty="0" smtClean="0">
              <a:solidFill>
                <a:schemeClr val="tx1"/>
              </a:solidFill>
            </a:rPr>
          </a:br>
          <a:r>
            <a:rPr lang="fr-FR" sz="1000" dirty="0" smtClean="0">
              <a:solidFill>
                <a:schemeClr val="tx1"/>
              </a:solidFill>
            </a:rPr>
            <a:t>fonction du lien (AAA-2.4.9) </a:t>
          </a:r>
          <a:endParaRPr lang="fr-FR" sz="1000" dirty="0">
            <a:solidFill>
              <a:schemeClr val="tx1"/>
            </a:solidFill>
          </a:endParaRPr>
        </a:p>
      </dgm:t>
    </dgm:pt>
    <dgm:pt modelId="{A268A051-3219-44EE-94DD-1CC7BEFA3D76}" type="parTrans" cxnId="{0C274282-7CAF-4305-B5A3-6F93B470EF6A}">
      <dgm:prSet/>
      <dgm:spPr/>
      <dgm:t>
        <a:bodyPr/>
        <a:lstStyle/>
        <a:p>
          <a:endParaRPr lang="fr-FR"/>
        </a:p>
      </dgm:t>
    </dgm:pt>
    <dgm:pt modelId="{D1F5E52C-DFA2-4C45-B29A-F1890FDB0D80}" type="sibTrans" cxnId="{0C274282-7CAF-4305-B5A3-6F93B470EF6A}">
      <dgm:prSet/>
      <dgm:spPr/>
      <dgm:t>
        <a:bodyPr/>
        <a:lstStyle/>
        <a:p>
          <a:endParaRPr lang="fr-FR"/>
        </a:p>
      </dgm:t>
    </dgm:pt>
    <dgm:pt modelId="{0395477F-966C-4EFB-8D88-9C9CE4CCC10A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marL="114300"/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prévisible</a:t>
          </a:r>
          <a:r>
            <a:rPr lang="fr-FR" sz="1000" dirty="0" smtClean="0">
              <a:solidFill>
                <a:schemeClr val="tx1"/>
              </a:solidFill>
            </a:rPr>
            <a:t>  au focus, à la saisie, (A-3.2.1/2) ; </a:t>
          </a:r>
          <a:br>
            <a:rPr lang="fr-FR" sz="1000" dirty="0" smtClean="0">
              <a:solidFill>
                <a:schemeClr val="tx1"/>
              </a:solidFill>
            </a:rPr>
          </a:br>
          <a:r>
            <a:rPr lang="fr-FR" sz="1000" dirty="0" smtClean="0">
              <a:solidFill>
                <a:schemeClr val="tx1"/>
              </a:solidFill>
            </a:rPr>
            <a:t>navigation &amp; identification cohérente (AA-3.2.3/4)</a:t>
          </a:r>
          <a:endParaRPr lang="fr-FR" sz="1000" dirty="0">
            <a:solidFill>
              <a:schemeClr val="tx1"/>
            </a:solidFill>
          </a:endParaRPr>
        </a:p>
      </dgm:t>
    </dgm:pt>
    <dgm:pt modelId="{FFC95697-E6CC-4871-B58F-A34D7D40BD13}" type="parTrans" cxnId="{5EB4FC71-F903-4BC6-B1DA-25466C8CA531}">
      <dgm:prSet/>
      <dgm:spPr/>
      <dgm:t>
        <a:bodyPr/>
        <a:lstStyle/>
        <a:p>
          <a:endParaRPr lang="fr-FR"/>
        </a:p>
      </dgm:t>
    </dgm:pt>
    <dgm:pt modelId="{258DE02F-9119-4873-AE72-D6819E8F3B45}" type="sibTrans" cxnId="{5EB4FC71-F903-4BC6-B1DA-25466C8CA531}">
      <dgm:prSet/>
      <dgm:spPr/>
      <dgm:t>
        <a:bodyPr/>
        <a:lstStyle/>
        <a:p>
          <a:endParaRPr lang="fr-FR"/>
        </a:p>
      </dgm:t>
    </dgm:pt>
    <dgm:pt modelId="{9C6B1737-ECE7-4714-984A-39FE06B5E34A}">
      <dgm:prSet phldrT="[Texte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marL="114300"/>
          <a:r>
            <a:rPr lang="fr-FR" sz="1000" dirty="0" smtClean="0">
              <a:solidFill>
                <a:schemeClr val="tx1"/>
              </a:solidFill>
            </a:rPr>
            <a:t> </a:t>
          </a:r>
          <a:r>
            <a:rPr lang="fr-FR" sz="1000" b="1" dirty="0" smtClean="0">
              <a:solidFill>
                <a:schemeClr val="tx1"/>
              </a:solidFill>
            </a:rPr>
            <a:t>assistance</a:t>
          </a:r>
          <a:r>
            <a:rPr lang="fr-FR" sz="1000" dirty="0" smtClean="0">
              <a:solidFill>
                <a:schemeClr val="tx1"/>
              </a:solidFill>
            </a:rPr>
            <a:t> à la </a:t>
          </a:r>
          <a:r>
            <a:rPr lang="fr-FR" sz="1000" b="1" dirty="0" smtClean="0">
              <a:solidFill>
                <a:schemeClr val="tx1"/>
              </a:solidFill>
            </a:rPr>
            <a:t>saisie</a:t>
          </a:r>
          <a:r>
            <a:rPr lang="fr-FR" sz="1000" dirty="0" smtClean="0">
              <a:solidFill>
                <a:schemeClr val="tx1"/>
              </a:solidFill>
            </a:rPr>
            <a:t> quand erreur et instruction (A-3.3.1/2);  suggestion et prévention erreur (AA-3.3.3/4)</a:t>
          </a:r>
          <a:endParaRPr lang="fr-FR" sz="1000" dirty="0">
            <a:solidFill>
              <a:schemeClr val="tx1"/>
            </a:solidFill>
          </a:endParaRPr>
        </a:p>
      </dgm:t>
    </dgm:pt>
    <dgm:pt modelId="{C6B8D63D-324C-49FD-8677-79A97BD4C620}" type="parTrans" cxnId="{3DA391DA-6AA7-4AF3-9C25-27F612CA58DA}">
      <dgm:prSet/>
      <dgm:spPr/>
      <dgm:t>
        <a:bodyPr/>
        <a:lstStyle/>
        <a:p>
          <a:endParaRPr lang="fr-FR"/>
        </a:p>
      </dgm:t>
    </dgm:pt>
    <dgm:pt modelId="{30865102-3C1D-4993-B861-8D07CA37531C}" type="sibTrans" cxnId="{3DA391DA-6AA7-4AF3-9C25-27F612CA58DA}">
      <dgm:prSet/>
      <dgm:spPr/>
      <dgm:t>
        <a:bodyPr/>
        <a:lstStyle/>
        <a:p>
          <a:endParaRPr lang="fr-FR"/>
        </a:p>
      </dgm:t>
    </dgm:pt>
    <dgm:pt modelId="{FB4BDE12-80D8-4EE0-A535-A69C5034E688}" type="pres">
      <dgm:prSet presAssocID="{B9045CB5-15AF-451C-8C48-C7CE2069368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6D0286A-0F97-4DA9-9D50-EC6242ABD887}" type="pres">
      <dgm:prSet presAssocID="{B9045CB5-15AF-451C-8C48-C7CE2069368D}" presName="children" presStyleCnt="0"/>
      <dgm:spPr/>
    </dgm:pt>
    <dgm:pt modelId="{1A184665-6C36-4694-ADD1-D03F9028009E}" type="pres">
      <dgm:prSet presAssocID="{B9045CB5-15AF-451C-8C48-C7CE2069368D}" presName="child1group" presStyleCnt="0"/>
      <dgm:spPr/>
    </dgm:pt>
    <dgm:pt modelId="{5E83DA3D-1587-46CC-8CE0-4AA1C6D443FC}" type="pres">
      <dgm:prSet presAssocID="{B9045CB5-15AF-451C-8C48-C7CE2069368D}" presName="child1" presStyleLbl="bgAcc1" presStyleIdx="0" presStyleCnt="4" custScaleX="228226" custScaleY="236800" custLinFactNeighborX="-44883"/>
      <dgm:spPr/>
      <dgm:t>
        <a:bodyPr/>
        <a:lstStyle/>
        <a:p>
          <a:endParaRPr lang="fr-FR"/>
        </a:p>
      </dgm:t>
    </dgm:pt>
    <dgm:pt modelId="{9B4F207C-0EBB-443C-82E5-E14434AFC3E4}" type="pres">
      <dgm:prSet presAssocID="{B9045CB5-15AF-451C-8C48-C7CE2069368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1ACDC-1139-4106-BD06-AB24A8329D81}" type="pres">
      <dgm:prSet presAssocID="{B9045CB5-15AF-451C-8C48-C7CE2069368D}" presName="child2group" presStyleCnt="0"/>
      <dgm:spPr/>
    </dgm:pt>
    <dgm:pt modelId="{567169CB-486D-4717-A429-26777961CB58}" type="pres">
      <dgm:prSet presAssocID="{B9045CB5-15AF-451C-8C48-C7CE2069368D}" presName="child2" presStyleLbl="bgAcc1" presStyleIdx="1" presStyleCnt="4" custScaleX="233884" custScaleY="228757" custLinFactNeighborX="47199"/>
      <dgm:spPr/>
      <dgm:t>
        <a:bodyPr/>
        <a:lstStyle/>
        <a:p>
          <a:endParaRPr lang="fr-FR"/>
        </a:p>
      </dgm:t>
    </dgm:pt>
    <dgm:pt modelId="{4319783A-1E20-46C9-9161-F7C9A2320757}" type="pres">
      <dgm:prSet presAssocID="{B9045CB5-15AF-451C-8C48-C7CE2069368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C8FE65-3793-493B-BEB2-25CA0D22104E}" type="pres">
      <dgm:prSet presAssocID="{B9045CB5-15AF-451C-8C48-C7CE2069368D}" presName="child3group" presStyleCnt="0"/>
      <dgm:spPr/>
    </dgm:pt>
    <dgm:pt modelId="{01092A40-76A7-43FE-B067-BA99FB7BD0FD}" type="pres">
      <dgm:prSet presAssocID="{B9045CB5-15AF-451C-8C48-C7CE2069368D}" presName="child3" presStyleLbl="bgAcc1" presStyleIdx="2" presStyleCnt="4" custScaleX="233884" custScaleY="170443" custLinFactNeighborX="45306" custLinFactNeighborY="-999"/>
      <dgm:spPr/>
      <dgm:t>
        <a:bodyPr/>
        <a:lstStyle/>
        <a:p>
          <a:endParaRPr lang="fr-FR"/>
        </a:p>
      </dgm:t>
    </dgm:pt>
    <dgm:pt modelId="{24DAF59C-33E2-4244-8436-5995E71CAB7C}" type="pres">
      <dgm:prSet presAssocID="{B9045CB5-15AF-451C-8C48-C7CE2069368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935F16-4AFD-40ED-9176-377A8F666A47}" type="pres">
      <dgm:prSet presAssocID="{B9045CB5-15AF-451C-8C48-C7CE2069368D}" presName="child4group" presStyleCnt="0"/>
      <dgm:spPr/>
    </dgm:pt>
    <dgm:pt modelId="{EBEF3265-0A3D-45ED-957E-219B66928D29}" type="pres">
      <dgm:prSet presAssocID="{B9045CB5-15AF-451C-8C48-C7CE2069368D}" presName="child4" presStyleLbl="bgAcc1" presStyleIdx="3" presStyleCnt="4" custScaleX="228226" custScaleY="171970" custLinFactNeighborX="-44492"/>
      <dgm:spPr/>
      <dgm:t>
        <a:bodyPr/>
        <a:lstStyle/>
        <a:p>
          <a:endParaRPr lang="fr-FR"/>
        </a:p>
      </dgm:t>
    </dgm:pt>
    <dgm:pt modelId="{91BA73FC-032A-40ED-B26E-94B21701A3F5}" type="pres">
      <dgm:prSet presAssocID="{B9045CB5-15AF-451C-8C48-C7CE2069368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05E8E7-3635-471D-8BDC-48ADCE150ED8}" type="pres">
      <dgm:prSet presAssocID="{B9045CB5-15AF-451C-8C48-C7CE2069368D}" presName="childPlaceholder" presStyleCnt="0"/>
      <dgm:spPr/>
    </dgm:pt>
    <dgm:pt modelId="{389623C9-B594-4AF9-85EF-2255DC57B4C0}" type="pres">
      <dgm:prSet presAssocID="{B9045CB5-15AF-451C-8C48-C7CE2069368D}" presName="circle" presStyleCnt="0"/>
      <dgm:spPr/>
    </dgm:pt>
    <dgm:pt modelId="{6F5B14C5-E9E7-4CD3-88D9-B2CEC3A1D2F1}" type="pres">
      <dgm:prSet presAssocID="{B9045CB5-15AF-451C-8C48-C7CE2069368D}" presName="quadrant1" presStyleLbl="node1" presStyleIdx="0" presStyleCnt="4" custScaleX="90910" custScaleY="88913" custLinFactNeighborX="-1487" custLinFactNeighborY="3058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8B8DD9-7414-4990-B4A2-5CBC688A0D26}" type="pres">
      <dgm:prSet presAssocID="{B9045CB5-15AF-451C-8C48-C7CE2069368D}" presName="quadrant2" presStyleLbl="node1" presStyleIdx="1" presStyleCnt="4" custScaleX="90910" custScaleY="88913" custLinFactNeighborX="-4242" custLinFactNeighborY="2975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8DEA8E-3331-4829-AD3B-A201A819CB2C}" type="pres">
      <dgm:prSet presAssocID="{B9045CB5-15AF-451C-8C48-C7CE2069368D}" presName="quadrant3" presStyleLbl="node1" presStyleIdx="2" presStyleCnt="4" custScaleX="90910" custScaleY="88913" custLinFactNeighborX="-4242" custLinFactNeighborY="1696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D1151D-96F5-4BB8-BF08-E6FB66D9D2FC}" type="pres">
      <dgm:prSet presAssocID="{B9045CB5-15AF-451C-8C48-C7CE2069368D}" presName="quadrant4" presStyleLbl="node1" presStyleIdx="3" presStyleCnt="4" custScaleX="90910" custScaleY="88913" custLinFactNeighborX="-1896" custLinFactNeighborY="1799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5C66BD-DA6D-4AAB-B879-7E9A30F094D6}" type="pres">
      <dgm:prSet presAssocID="{B9045CB5-15AF-451C-8C48-C7CE2069368D}" presName="quadrantPlaceholder" presStyleCnt="0"/>
      <dgm:spPr/>
    </dgm:pt>
    <dgm:pt modelId="{EC258C66-46D1-4590-B8FD-BE02EBF02212}" type="pres">
      <dgm:prSet presAssocID="{B9045CB5-15AF-451C-8C48-C7CE2069368D}" presName="center1" presStyleLbl="fgShp" presStyleIdx="0" presStyleCnt="2" custScaleX="82645" custScaleY="82645" custLinFactNeighborX="-13665" custLinFactNeighborY="83577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/>
      </dgm:spPr>
      <dgm:t>
        <a:bodyPr/>
        <a:lstStyle/>
        <a:p>
          <a:endParaRPr lang="fr-FR"/>
        </a:p>
      </dgm:t>
    </dgm:pt>
    <dgm:pt modelId="{7DA1B3FE-869A-4D66-B06B-BA4584F7677A}" type="pres">
      <dgm:prSet presAssocID="{B9045CB5-15AF-451C-8C48-C7CE2069368D}" presName="center2" presStyleLbl="fgShp" presStyleIdx="1" presStyleCnt="2" custScaleX="82645" custScaleY="82645" custLinFactNeighborX="-13660" custLinFactNeighborY="7430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/>
      </dgm:spPr>
      <dgm:t>
        <a:bodyPr/>
        <a:lstStyle/>
        <a:p>
          <a:endParaRPr lang="fr-FR"/>
        </a:p>
      </dgm:t>
    </dgm:pt>
  </dgm:ptLst>
  <dgm:cxnLst>
    <dgm:cxn modelId="{BE117B70-7998-4009-B412-2A4FB1A8F207}" srcId="{B9045CB5-15AF-451C-8C48-C7CE2069368D}" destId="{95D23365-C811-4B9B-9BFE-BBCA4B5F081A}" srcOrd="2" destOrd="0" parTransId="{AA0248AC-93F4-4EB5-ACE4-3512BB36CAB5}" sibTransId="{367B7E4D-2AAE-48DA-9311-2DCCE0716606}"/>
    <dgm:cxn modelId="{125951F3-B7D0-43F0-8A84-0A4AF15942CF}" srcId="{64C5DA9A-32BC-4C94-B6BE-78F2956EA4DA}" destId="{C5520406-DC7B-425C-9C08-BDAC59AEB1D0}" srcOrd="2" destOrd="0" parTransId="{354D31E2-0B80-49B4-87FB-1173179CC90E}" sibTransId="{FCDBD790-A46E-462D-BE52-5CF71A74EA75}"/>
    <dgm:cxn modelId="{1AB65491-4244-42E0-ABC4-CD211F25D87C}" srcId="{64C5DA9A-32BC-4C94-B6BE-78F2956EA4DA}" destId="{DEB670A2-B689-476A-9FD5-AC01C7580B1F}" srcOrd="1" destOrd="0" parTransId="{C23FECE5-6CB7-49E3-8342-EEC43F18A6F1}" sibTransId="{2358FA05-75E5-445F-A29A-EEBB93971737}"/>
    <dgm:cxn modelId="{744F1CE8-F427-4597-9E57-172709F4FD41}" type="presOf" srcId="{602405E4-19C0-4DD1-A3A6-DBBF7BC00878}" destId="{5E83DA3D-1587-46CC-8CE0-4AA1C6D443FC}" srcOrd="0" destOrd="0" presId="urn:microsoft.com/office/officeart/2005/8/layout/cycle4"/>
    <dgm:cxn modelId="{E732ECDF-C223-4C0E-B3E2-EA3CA9D484AD}" srcId="{B9045CB5-15AF-451C-8C48-C7CE2069368D}" destId="{B96E7FBD-1F77-44AA-9E70-47867C6D69FD}" srcOrd="1" destOrd="0" parTransId="{873295FD-7643-4192-B32E-BD606619BB30}" sibTransId="{41C592CC-E025-48D9-A811-32F43C880145}"/>
    <dgm:cxn modelId="{6CB1B7C0-1FD6-43C0-86AA-F1477C8D5AC5}" type="presOf" srcId="{C3BA443C-7801-49F8-AA11-187C52B7AC08}" destId="{567169CB-486D-4717-A429-26777961CB58}" srcOrd="0" destOrd="1" presId="urn:microsoft.com/office/officeart/2005/8/layout/cycle4"/>
    <dgm:cxn modelId="{9250C554-B1DB-4A82-8105-8EC37A8576CD}" srcId="{64C5DA9A-32BC-4C94-B6BE-78F2956EA4DA}" destId="{8F830A63-A812-423C-AE35-F1682F7CFDC0}" srcOrd="3" destOrd="0" parTransId="{3AE396D7-EC40-4AF4-8083-DD7C10CA8E3A}" sibTransId="{F7C7FB6C-7B39-4A41-BA60-9D78580B8349}"/>
    <dgm:cxn modelId="{E2963555-08A5-45FF-839E-90EB4A316BFB}" type="presOf" srcId="{0395477F-966C-4EFB-8D88-9C9CE4CCC10A}" destId="{01092A40-76A7-43FE-B067-BA99FB7BD0FD}" srcOrd="0" destOrd="1" presId="urn:microsoft.com/office/officeart/2005/8/layout/cycle4"/>
    <dgm:cxn modelId="{D1A651B0-8898-4C23-B51A-E307DAF0B5DE}" type="presOf" srcId="{0395477F-966C-4EFB-8D88-9C9CE4CCC10A}" destId="{24DAF59C-33E2-4244-8436-5995E71CAB7C}" srcOrd="1" destOrd="1" presId="urn:microsoft.com/office/officeart/2005/8/layout/cycle4"/>
    <dgm:cxn modelId="{6C459F92-A9E1-4C0B-B942-9B59A362B01D}" type="presOf" srcId="{9EEDA8BB-31E3-45E8-86F5-0093DE644A1F}" destId="{567169CB-486D-4717-A429-26777961CB58}" srcOrd="0" destOrd="0" presId="urn:microsoft.com/office/officeart/2005/8/layout/cycle4"/>
    <dgm:cxn modelId="{E3EDDAA4-7A20-4D8F-B333-0CFB74014696}" type="presOf" srcId="{C5520406-DC7B-425C-9C08-BDAC59AEB1D0}" destId="{5E83DA3D-1587-46CC-8CE0-4AA1C6D443FC}" srcOrd="0" destOrd="2" presId="urn:microsoft.com/office/officeart/2005/8/layout/cycle4"/>
    <dgm:cxn modelId="{9227986E-EBF0-4FB5-969E-F5D36167EFCD}" type="presOf" srcId="{3A008721-61D2-420F-A8F7-5760E7B680F1}" destId="{7BD1151D-96F5-4BB8-BF08-E6FB66D9D2FC}" srcOrd="0" destOrd="0" presId="urn:microsoft.com/office/officeart/2005/8/layout/cycle4"/>
    <dgm:cxn modelId="{E9CEF607-BC68-41F9-8C6D-CE1C60EBE285}" type="presOf" srcId="{9C6B1737-ECE7-4714-984A-39FE06B5E34A}" destId="{01092A40-76A7-43FE-B067-BA99FB7BD0FD}" srcOrd="0" destOrd="2" presId="urn:microsoft.com/office/officeart/2005/8/layout/cycle4"/>
    <dgm:cxn modelId="{BFF29978-7B66-41B2-9E02-62440F7E8B45}" type="presOf" srcId="{DC2C3F0B-7E73-43A2-82A1-8F017F00622B}" destId="{91BA73FC-032A-40ED-B26E-94B21701A3F5}" srcOrd="1" destOrd="0" presId="urn:microsoft.com/office/officeart/2005/8/layout/cycle4"/>
    <dgm:cxn modelId="{4F2D4019-6114-4E70-A16D-27EC9BECD844}" srcId="{B96E7FBD-1F77-44AA-9E70-47867C6D69FD}" destId="{C3BA443C-7801-49F8-AA11-187C52B7AC08}" srcOrd="1" destOrd="0" parTransId="{14058B91-B6DF-49E9-AB24-042680BC545C}" sibTransId="{D81A2C2F-6D6E-445A-8F92-0F64B8CE3B9D}"/>
    <dgm:cxn modelId="{C0F4686D-8148-4CDD-A838-7F6A1506E45B}" type="presOf" srcId="{65B41688-54C2-4F3A-8FD3-51773EF80087}" destId="{01092A40-76A7-43FE-B067-BA99FB7BD0FD}" srcOrd="0" destOrd="0" presId="urn:microsoft.com/office/officeart/2005/8/layout/cycle4"/>
    <dgm:cxn modelId="{C23CFEC4-89D2-48BB-9259-A30197BA0400}" type="presOf" srcId="{9C6B1737-ECE7-4714-984A-39FE06B5E34A}" destId="{24DAF59C-33E2-4244-8436-5995E71CAB7C}" srcOrd="1" destOrd="2" presId="urn:microsoft.com/office/officeart/2005/8/layout/cycle4"/>
    <dgm:cxn modelId="{D1B69A38-7CA4-448F-8D78-A91EEA01ACF7}" srcId="{64C5DA9A-32BC-4C94-B6BE-78F2956EA4DA}" destId="{602405E4-19C0-4DD1-A3A6-DBBF7BC00878}" srcOrd="0" destOrd="0" parTransId="{CDDE7CA1-1C94-4772-8058-26694C96671B}" sibTransId="{800D306C-F167-483F-B1AD-C6DFF609F578}"/>
    <dgm:cxn modelId="{3A7BB419-1F89-4FAE-AC32-3B2FA803DB61}" type="presOf" srcId="{65B41688-54C2-4F3A-8FD3-51773EF80087}" destId="{24DAF59C-33E2-4244-8436-5995E71CAB7C}" srcOrd="1" destOrd="0" presId="urn:microsoft.com/office/officeart/2005/8/layout/cycle4"/>
    <dgm:cxn modelId="{C8AEF002-F252-40D5-8AA5-D99D6891846B}" type="presOf" srcId="{C5520406-DC7B-425C-9C08-BDAC59AEB1D0}" destId="{9B4F207C-0EBB-443C-82E5-E14434AFC3E4}" srcOrd="1" destOrd="2" presId="urn:microsoft.com/office/officeart/2005/8/layout/cycle4"/>
    <dgm:cxn modelId="{ECF53C66-BD77-47BA-8C91-CBC3FB4F37D5}" type="presOf" srcId="{DEB670A2-B689-476A-9FD5-AC01C7580B1F}" destId="{9B4F207C-0EBB-443C-82E5-E14434AFC3E4}" srcOrd="1" destOrd="1" presId="urn:microsoft.com/office/officeart/2005/8/layout/cycle4"/>
    <dgm:cxn modelId="{BF555612-99DA-41CF-A7A3-F35959A12675}" srcId="{3A008721-61D2-420F-A8F7-5760E7B680F1}" destId="{DC2C3F0B-7E73-43A2-82A1-8F017F00622B}" srcOrd="0" destOrd="0" parTransId="{3FC0DDB9-A078-467F-95B0-541E9C72AFD2}" sibTransId="{F2898813-C03C-46E8-9CE6-97E3E01B8704}"/>
    <dgm:cxn modelId="{09D53779-3918-4D2A-AA9B-0AAC4DAB8132}" srcId="{95D23365-C811-4B9B-9BFE-BBCA4B5F081A}" destId="{65B41688-54C2-4F3A-8FD3-51773EF80087}" srcOrd="0" destOrd="0" parTransId="{76061EE9-1737-4C4F-B388-96ECAF9A35D2}" sibTransId="{7C0DA263-C6DC-4CC2-9B08-D6A51E424AE2}"/>
    <dgm:cxn modelId="{DA373F34-7F0D-4931-ACD2-F1878869D9C5}" type="presOf" srcId="{5E9B797B-649D-447F-8354-503F204BACFB}" destId="{567169CB-486D-4717-A429-26777961CB58}" srcOrd="0" destOrd="2" presId="urn:microsoft.com/office/officeart/2005/8/layout/cycle4"/>
    <dgm:cxn modelId="{44058A2A-B3CA-426F-AC8C-513923D7F6AE}" type="presOf" srcId="{64C5DA9A-32BC-4C94-B6BE-78F2956EA4DA}" destId="{6F5B14C5-E9E7-4CD3-88D9-B2CEC3A1D2F1}" srcOrd="0" destOrd="0" presId="urn:microsoft.com/office/officeart/2005/8/layout/cycle4"/>
    <dgm:cxn modelId="{29DBC0E3-584D-44BE-90DC-555111C98EF4}" type="presOf" srcId="{9EEDA8BB-31E3-45E8-86F5-0093DE644A1F}" destId="{4319783A-1E20-46C9-9161-F7C9A2320757}" srcOrd="1" destOrd="0" presId="urn:microsoft.com/office/officeart/2005/8/layout/cycle4"/>
    <dgm:cxn modelId="{0C274282-7CAF-4305-B5A3-6F93B470EF6A}" srcId="{B96E7FBD-1F77-44AA-9E70-47867C6D69FD}" destId="{62E31A38-428E-4E9B-B18B-2BA3588961ED}" srcOrd="3" destOrd="0" parTransId="{A268A051-3219-44EE-94DD-1CC7BEFA3D76}" sibTransId="{D1F5E52C-DFA2-4C45-B29A-F1890FDB0D80}"/>
    <dgm:cxn modelId="{9A612ED0-5F19-4809-91BC-E1B567CFA1FB}" srcId="{B9045CB5-15AF-451C-8C48-C7CE2069368D}" destId="{3A008721-61D2-420F-A8F7-5760E7B680F1}" srcOrd="3" destOrd="0" parTransId="{809BAFAF-CD34-4E31-A1AB-34B3987C7A9E}" sibTransId="{B5AD1419-FFF3-40A3-AD9B-971F8D580C95}"/>
    <dgm:cxn modelId="{3DA391DA-6AA7-4AF3-9C25-27F612CA58DA}" srcId="{95D23365-C811-4B9B-9BFE-BBCA4B5F081A}" destId="{9C6B1737-ECE7-4714-984A-39FE06B5E34A}" srcOrd="2" destOrd="0" parTransId="{C6B8D63D-324C-49FD-8677-79A97BD4C620}" sibTransId="{30865102-3C1D-4993-B861-8D07CA37531C}"/>
    <dgm:cxn modelId="{69B6DC3B-7A85-4D8F-AA1F-7B450DC4AE38}" type="presOf" srcId="{62E31A38-428E-4E9B-B18B-2BA3588961ED}" destId="{4319783A-1E20-46C9-9161-F7C9A2320757}" srcOrd="1" destOrd="3" presId="urn:microsoft.com/office/officeart/2005/8/layout/cycle4"/>
    <dgm:cxn modelId="{734E0E68-D239-4AD4-994E-6FFF53D3C8F3}" srcId="{B96E7FBD-1F77-44AA-9E70-47867C6D69FD}" destId="{5E9B797B-649D-447F-8354-503F204BACFB}" srcOrd="2" destOrd="0" parTransId="{9169CE1F-706A-4E32-822A-D0B6BF2221B1}" sibTransId="{46DA51C9-DB14-4CA9-B2E1-8E21B7B4F77F}"/>
    <dgm:cxn modelId="{FA1793CC-96F3-4AA8-A9DC-8D492760D5A0}" type="presOf" srcId="{B9045CB5-15AF-451C-8C48-C7CE2069368D}" destId="{FB4BDE12-80D8-4EE0-A535-A69C5034E688}" srcOrd="0" destOrd="0" presId="urn:microsoft.com/office/officeart/2005/8/layout/cycle4"/>
    <dgm:cxn modelId="{6D256F17-06BD-4FFC-A0AA-C7790AC847BC}" type="presOf" srcId="{62E31A38-428E-4E9B-B18B-2BA3588961ED}" destId="{567169CB-486D-4717-A429-26777961CB58}" srcOrd="0" destOrd="3" presId="urn:microsoft.com/office/officeart/2005/8/layout/cycle4"/>
    <dgm:cxn modelId="{27F664C5-B310-4279-9075-4DFEB1783A54}" type="presOf" srcId="{602405E4-19C0-4DD1-A3A6-DBBF7BC00878}" destId="{9B4F207C-0EBB-443C-82E5-E14434AFC3E4}" srcOrd="1" destOrd="0" presId="urn:microsoft.com/office/officeart/2005/8/layout/cycle4"/>
    <dgm:cxn modelId="{8C4ECD43-3FF0-4BA9-A783-0AB130369AC5}" type="presOf" srcId="{8F830A63-A812-423C-AE35-F1682F7CFDC0}" destId="{5E83DA3D-1587-46CC-8CE0-4AA1C6D443FC}" srcOrd="0" destOrd="3" presId="urn:microsoft.com/office/officeart/2005/8/layout/cycle4"/>
    <dgm:cxn modelId="{D94DB946-0AD3-4B36-9C4D-5EE96615A88C}" type="presOf" srcId="{95D23365-C811-4B9B-9BFE-BBCA4B5F081A}" destId="{348DEA8E-3331-4829-AD3B-A201A819CB2C}" srcOrd="0" destOrd="0" presId="urn:microsoft.com/office/officeart/2005/8/layout/cycle4"/>
    <dgm:cxn modelId="{2ABE1E8E-5FE0-467E-BBAF-597A98D40E73}" type="presOf" srcId="{5E9B797B-649D-447F-8354-503F204BACFB}" destId="{4319783A-1E20-46C9-9161-F7C9A2320757}" srcOrd="1" destOrd="2" presId="urn:microsoft.com/office/officeart/2005/8/layout/cycle4"/>
    <dgm:cxn modelId="{029971E2-44A4-47E7-B841-19B752ACE854}" type="presOf" srcId="{DEB670A2-B689-476A-9FD5-AC01C7580B1F}" destId="{5E83DA3D-1587-46CC-8CE0-4AA1C6D443FC}" srcOrd="0" destOrd="1" presId="urn:microsoft.com/office/officeart/2005/8/layout/cycle4"/>
    <dgm:cxn modelId="{6CC895B2-3012-4292-A3B8-91BC835B4077}" type="presOf" srcId="{8F830A63-A812-423C-AE35-F1682F7CFDC0}" destId="{9B4F207C-0EBB-443C-82E5-E14434AFC3E4}" srcOrd="1" destOrd="3" presId="urn:microsoft.com/office/officeart/2005/8/layout/cycle4"/>
    <dgm:cxn modelId="{F116DA33-F5AF-4FBC-A5AC-08B215F7F86E}" type="presOf" srcId="{DC2C3F0B-7E73-43A2-82A1-8F017F00622B}" destId="{EBEF3265-0A3D-45ED-957E-219B66928D29}" srcOrd="0" destOrd="0" presId="urn:microsoft.com/office/officeart/2005/8/layout/cycle4"/>
    <dgm:cxn modelId="{0B6830F3-05EF-4667-AEF3-8EC98BBD2F4E}" srcId="{B96E7FBD-1F77-44AA-9E70-47867C6D69FD}" destId="{9EEDA8BB-31E3-45E8-86F5-0093DE644A1F}" srcOrd="0" destOrd="0" parTransId="{27ED5BFC-2361-4448-A7EA-BED27DC972F4}" sibTransId="{8CCDFD0E-4404-4E8A-9E90-FB3EC38A3708}"/>
    <dgm:cxn modelId="{5EB4FC71-F903-4BC6-B1DA-25466C8CA531}" srcId="{95D23365-C811-4B9B-9BFE-BBCA4B5F081A}" destId="{0395477F-966C-4EFB-8D88-9C9CE4CCC10A}" srcOrd="1" destOrd="0" parTransId="{FFC95697-E6CC-4871-B58F-A34D7D40BD13}" sibTransId="{258DE02F-9119-4873-AE72-D6819E8F3B45}"/>
    <dgm:cxn modelId="{A48EBF0F-65F2-4EDC-9770-A0210678A461}" type="presOf" srcId="{B96E7FBD-1F77-44AA-9E70-47867C6D69FD}" destId="{7F8B8DD9-7414-4990-B4A2-5CBC688A0D26}" srcOrd="0" destOrd="0" presId="urn:microsoft.com/office/officeart/2005/8/layout/cycle4"/>
    <dgm:cxn modelId="{3753D9B1-4460-468C-ACD8-CB7711128F14}" type="presOf" srcId="{C3BA443C-7801-49F8-AA11-187C52B7AC08}" destId="{4319783A-1E20-46C9-9161-F7C9A2320757}" srcOrd="1" destOrd="1" presId="urn:microsoft.com/office/officeart/2005/8/layout/cycle4"/>
    <dgm:cxn modelId="{18DA14B2-6E22-4D55-BE54-06FC622AB8F5}" srcId="{B9045CB5-15AF-451C-8C48-C7CE2069368D}" destId="{64C5DA9A-32BC-4C94-B6BE-78F2956EA4DA}" srcOrd="0" destOrd="0" parTransId="{365E504E-151B-4D7B-B2E1-957C8A6C07EA}" sibTransId="{F2E79D1B-03C4-470A-BF55-D3CFE6C91748}"/>
    <dgm:cxn modelId="{3ECF920B-5C8A-44C3-9186-533E8985C443}" type="presParOf" srcId="{FB4BDE12-80D8-4EE0-A535-A69C5034E688}" destId="{76D0286A-0F97-4DA9-9D50-EC6242ABD887}" srcOrd="0" destOrd="0" presId="urn:microsoft.com/office/officeart/2005/8/layout/cycle4"/>
    <dgm:cxn modelId="{AFD8AF6C-B211-4F63-A8BF-D777948C436D}" type="presParOf" srcId="{76D0286A-0F97-4DA9-9D50-EC6242ABD887}" destId="{1A184665-6C36-4694-ADD1-D03F9028009E}" srcOrd="0" destOrd="0" presId="urn:microsoft.com/office/officeart/2005/8/layout/cycle4"/>
    <dgm:cxn modelId="{CEA48A80-756E-49CC-919C-5AB5974A69CC}" type="presParOf" srcId="{1A184665-6C36-4694-ADD1-D03F9028009E}" destId="{5E83DA3D-1587-46CC-8CE0-4AA1C6D443FC}" srcOrd="0" destOrd="0" presId="urn:microsoft.com/office/officeart/2005/8/layout/cycle4"/>
    <dgm:cxn modelId="{4DF831FC-52EC-404D-88F8-7551B462DAA6}" type="presParOf" srcId="{1A184665-6C36-4694-ADD1-D03F9028009E}" destId="{9B4F207C-0EBB-443C-82E5-E14434AFC3E4}" srcOrd="1" destOrd="0" presId="urn:microsoft.com/office/officeart/2005/8/layout/cycle4"/>
    <dgm:cxn modelId="{1F334541-7F71-46D5-A02A-6FEE7BA2055F}" type="presParOf" srcId="{76D0286A-0F97-4DA9-9D50-EC6242ABD887}" destId="{F411ACDC-1139-4106-BD06-AB24A8329D81}" srcOrd="1" destOrd="0" presId="urn:microsoft.com/office/officeart/2005/8/layout/cycle4"/>
    <dgm:cxn modelId="{9C126A51-489C-4537-A386-0D2FCDD03FC7}" type="presParOf" srcId="{F411ACDC-1139-4106-BD06-AB24A8329D81}" destId="{567169CB-486D-4717-A429-26777961CB58}" srcOrd="0" destOrd="0" presId="urn:microsoft.com/office/officeart/2005/8/layout/cycle4"/>
    <dgm:cxn modelId="{46FAAE95-FCB7-4012-844F-1D39650EA36B}" type="presParOf" srcId="{F411ACDC-1139-4106-BD06-AB24A8329D81}" destId="{4319783A-1E20-46C9-9161-F7C9A2320757}" srcOrd="1" destOrd="0" presId="urn:microsoft.com/office/officeart/2005/8/layout/cycle4"/>
    <dgm:cxn modelId="{D0D23153-DD3C-4E80-A198-5A21F6E979D5}" type="presParOf" srcId="{76D0286A-0F97-4DA9-9D50-EC6242ABD887}" destId="{7FC8FE65-3793-493B-BEB2-25CA0D22104E}" srcOrd="2" destOrd="0" presId="urn:microsoft.com/office/officeart/2005/8/layout/cycle4"/>
    <dgm:cxn modelId="{71985198-0089-4DF8-AA78-E9F8487240E6}" type="presParOf" srcId="{7FC8FE65-3793-493B-BEB2-25CA0D22104E}" destId="{01092A40-76A7-43FE-B067-BA99FB7BD0FD}" srcOrd="0" destOrd="0" presId="urn:microsoft.com/office/officeart/2005/8/layout/cycle4"/>
    <dgm:cxn modelId="{DFADC9F0-5F3E-4C57-882B-0F9737A48AE8}" type="presParOf" srcId="{7FC8FE65-3793-493B-BEB2-25CA0D22104E}" destId="{24DAF59C-33E2-4244-8436-5995E71CAB7C}" srcOrd="1" destOrd="0" presId="urn:microsoft.com/office/officeart/2005/8/layout/cycle4"/>
    <dgm:cxn modelId="{5B2BAB59-D8C0-4ADE-99DE-5E28FFC661DF}" type="presParOf" srcId="{76D0286A-0F97-4DA9-9D50-EC6242ABD887}" destId="{FE935F16-4AFD-40ED-9176-377A8F666A47}" srcOrd="3" destOrd="0" presId="urn:microsoft.com/office/officeart/2005/8/layout/cycle4"/>
    <dgm:cxn modelId="{07C179ED-A6AC-4D9B-B1A3-9E4B58AAA065}" type="presParOf" srcId="{FE935F16-4AFD-40ED-9176-377A8F666A47}" destId="{EBEF3265-0A3D-45ED-957E-219B66928D29}" srcOrd="0" destOrd="0" presId="urn:microsoft.com/office/officeart/2005/8/layout/cycle4"/>
    <dgm:cxn modelId="{0F15F043-AA4D-4689-9AED-F45FCA303930}" type="presParOf" srcId="{FE935F16-4AFD-40ED-9176-377A8F666A47}" destId="{91BA73FC-032A-40ED-B26E-94B21701A3F5}" srcOrd="1" destOrd="0" presId="urn:microsoft.com/office/officeart/2005/8/layout/cycle4"/>
    <dgm:cxn modelId="{C3CF82E8-A1FF-41AF-8150-8793B539DB35}" type="presParOf" srcId="{76D0286A-0F97-4DA9-9D50-EC6242ABD887}" destId="{B305E8E7-3635-471D-8BDC-48ADCE150ED8}" srcOrd="4" destOrd="0" presId="urn:microsoft.com/office/officeart/2005/8/layout/cycle4"/>
    <dgm:cxn modelId="{9BB9469F-094F-4968-A6EE-F8C81EF23913}" type="presParOf" srcId="{FB4BDE12-80D8-4EE0-A535-A69C5034E688}" destId="{389623C9-B594-4AF9-85EF-2255DC57B4C0}" srcOrd="1" destOrd="0" presId="urn:microsoft.com/office/officeart/2005/8/layout/cycle4"/>
    <dgm:cxn modelId="{A03774C9-15EE-4F60-8FD2-DE01DDFB5868}" type="presParOf" srcId="{389623C9-B594-4AF9-85EF-2255DC57B4C0}" destId="{6F5B14C5-E9E7-4CD3-88D9-B2CEC3A1D2F1}" srcOrd="0" destOrd="0" presId="urn:microsoft.com/office/officeart/2005/8/layout/cycle4"/>
    <dgm:cxn modelId="{58E9FDC4-9F33-4025-BF3C-E5666FB853EB}" type="presParOf" srcId="{389623C9-B594-4AF9-85EF-2255DC57B4C0}" destId="{7F8B8DD9-7414-4990-B4A2-5CBC688A0D26}" srcOrd="1" destOrd="0" presId="urn:microsoft.com/office/officeart/2005/8/layout/cycle4"/>
    <dgm:cxn modelId="{E53FA3AD-BB1D-437E-884D-CDF0C006DAAB}" type="presParOf" srcId="{389623C9-B594-4AF9-85EF-2255DC57B4C0}" destId="{348DEA8E-3331-4829-AD3B-A201A819CB2C}" srcOrd="2" destOrd="0" presId="urn:microsoft.com/office/officeart/2005/8/layout/cycle4"/>
    <dgm:cxn modelId="{7F8A10B0-BB8B-475B-A954-B335CA00CB6F}" type="presParOf" srcId="{389623C9-B594-4AF9-85EF-2255DC57B4C0}" destId="{7BD1151D-96F5-4BB8-BF08-E6FB66D9D2FC}" srcOrd="3" destOrd="0" presId="urn:microsoft.com/office/officeart/2005/8/layout/cycle4"/>
    <dgm:cxn modelId="{B4FEA3B7-7FE4-48DD-8D6A-46AF542E1A11}" type="presParOf" srcId="{389623C9-B594-4AF9-85EF-2255DC57B4C0}" destId="{275C66BD-DA6D-4AAB-B879-7E9A30F094D6}" srcOrd="4" destOrd="0" presId="urn:microsoft.com/office/officeart/2005/8/layout/cycle4"/>
    <dgm:cxn modelId="{92BC291D-7AE7-4BDA-9690-C802F907307C}" type="presParOf" srcId="{FB4BDE12-80D8-4EE0-A535-A69C5034E688}" destId="{EC258C66-46D1-4590-B8FD-BE02EBF02212}" srcOrd="2" destOrd="0" presId="urn:microsoft.com/office/officeart/2005/8/layout/cycle4"/>
    <dgm:cxn modelId="{13C14BD0-AF3E-4693-B1E3-4F41DF149C94}" type="presParOf" srcId="{FB4BDE12-80D8-4EE0-A535-A69C5034E688}" destId="{7DA1B3FE-869A-4D66-B06B-BA4584F767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2ABB5-9ACF-45D0-B711-593520FECDC0}">
      <dsp:nvSpPr>
        <dsp:cNvPr id="0" name=""/>
        <dsp:cNvSpPr/>
      </dsp:nvSpPr>
      <dsp:spPr>
        <a:xfrm>
          <a:off x="6634087" y="1072586"/>
          <a:ext cx="136097" cy="272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4710"/>
              </a:lnTo>
              <a:lnTo>
                <a:pt x="136097" y="27247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C0BB3-1834-40FF-9FF6-20B6EE3265B9}">
      <dsp:nvSpPr>
        <dsp:cNvPr id="0" name=""/>
        <dsp:cNvSpPr/>
      </dsp:nvSpPr>
      <dsp:spPr>
        <a:xfrm>
          <a:off x="6634087" y="1072586"/>
          <a:ext cx="111720" cy="2261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950"/>
              </a:lnTo>
              <a:lnTo>
                <a:pt x="111720" y="22619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7418C-BB47-4649-9C3B-61E346112B2E}">
      <dsp:nvSpPr>
        <dsp:cNvPr id="0" name=""/>
        <dsp:cNvSpPr/>
      </dsp:nvSpPr>
      <dsp:spPr>
        <a:xfrm>
          <a:off x="6634087" y="1072586"/>
          <a:ext cx="119488" cy="1753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385"/>
              </a:lnTo>
              <a:lnTo>
                <a:pt x="119488" y="175338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883D3-C1C2-447F-ADCF-AF48D86CCDED}">
      <dsp:nvSpPr>
        <dsp:cNvPr id="0" name=""/>
        <dsp:cNvSpPr/>
      </dsp:nvSpPr>
      <dsp:spPr>
        <a:xfrm>
          <a:off x="6634087" y="1072586"/>
          <a:ext cx="111720" cy="1297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730"/>
              </a:lnTo>
              <a:lnTo>
                <a:pt x="111720" y="12977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1F6B7-1CB6-4651-82C2-B82306BAC93B}">
      <dsp:nvSpPr>
        <dsp:cNvPr id="0" name=""/>
        <dsp:cNvSpPr/>
      </dsp:nvSpPr>
      <dsp:spPr>
        <a:xfrm>
          <a:off x="6634087" y="1072586"/>
          <a:ext cx="111720" cy="804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748"/>
              </a:lnTo>
              <a:lnTo>
                <a:pt x="111720" y="8047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A2832-48F9-4285-B415-3C87A7A08F99}">
      <dsp:nvSpPr>
        <dsp:cNvPr id="0" name=""/>
        <dsp:cNvSpPr/>
      </dsp:nvSpPr>
      <dsp:spPr>
        <a:xfrm>
          <a:off x="6634087" y="1072586"/>
          <a:ext cx="119488" cy="302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12"/>
              </a:lnTo>
              <a:lnTo>
                <a:pt x="119488" y="3022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95990-3845-47FC-85EE-195B78D93886}">
      <dsp:nvSpPr>
        <dsp:cNvPr id="0" name=""/>
        <dsp:cNvSpPr/>
      </dsp:nvSpPr>
      <dsp:spPr>
        <a:xfrm>
          <a:off x="4092928" y="386798"/>
          <a:ext cx="3162758" cy="138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24"/>
              </a:lnTo>
              <a:lnTo>
                <a:pt x="3162758" y="57824"/>
              </a:lnTo>
              <a:lnTo>
                <a:pt x="3162758" y="1382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441DB-5D4B-4901-A1D4-F08AD394363E}">
      <dsp:nvSpPr>
        <dsp:cNvPr id="0" name=""/>
        <dsp:cNvSpPr/>
      </dsp:nvSpPr>
      <dsp:spPr>
        <a:xfrm>
          <a:off x="2808024" y="1361548"/>
          <a:ext cx="277815" cy="1264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465"/>
              </a:lnTo>
              <a:lnTo>
                <a:pt x="277815" y="12644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D3E8C-E53D-4FB8-BA46-EB08BA2E210C}">
      <dsp:nvSpPr>
        <dsp:cNvPr id="0" name=""/>
        <dsp:cNvSpPr/>
      </dsp:nvSpPr>
      <dsp:spPr>
        <a:xfrm>
          <a:off x="2808024" y="1361548"/>
          <a:ext cx="274230" cy="491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295"/>
              </a:lnTo>
              <a:lnTo>
                <a:pt x="274230" y="4912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A42E6-A708-43EA-8C01-35A4B5B44138}">
      <dsp:nvSpPr>
        <dsp:cNvPr id="0" name=""/>
        <dsp:cNvSpPr/>
      </dsp:nvSpPr>
      <dsp:spPr>
        <a:xfrm>
          <a:off x="3474709" y="386798"/>
          <a:ext cx="618218" cy="129810"/>
        </a:xfrm>
        <a:custGeom>
          <a:avLst/>
          <a:gdLst/>
          <a:ahLst/>
          <a:cxnLst/>
          <a:rect l="0" t="0" r="0" b="0"/>
          <a:pathLst>
            <a:path>
              <a:moveTo>
                <a:pt x="618218" y="0"/>
              </a:moveTo>
              <a:lnTo>
                <a:pt x="618218" y="49370"/>
              </a:lnTo>
              <a:lnTo>
                <a:pt x="0" y="49370"/>
              </a:lnTo>
              <a:lnTo>
                <a:pt x="0" y="1298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A0DFB-BE8C-401D-AC60-B283A010C086}">
      <dsp:nvSpPr>
        <dsp:cNvPr id="0" name=""/>
        <dsp:cNvSpPr/>
      </dsp:nvSpPr>
      <dsp:spPr>
        <a:xfrm>
          <a:off x="409636" y="1279028"/>
          <a:ext cx="236390" cy="3216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6836"/>
              </a:lnTo>
              <a:lnTo>
                <a:pt x="236390" y="32168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B5202-7B5A-4239-9CFD-AD46C892A65E}">
      <dsp:nvSpPr>
        <dsp:cNvPr id="0" name=""/>
        <dsp:cNvSpPr/>
      </dsp:nvSpPr>
      <dsp:spPr>
        <a:xfrm>
          <a:off x="409636" y="1279028"/>
          <a:ext cx="224432" cy="2614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050"/>
              </a:lnTo>
              <a:lnTo>
                <a:pt x="224432" y="26140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23977-3D5B-4FFD-A788-8EE3B75DE8BD}">
      <dsp:nvSpPr>
        <dsp:cNvPr id="0" name=""/>
        <dsp:cNvSpPr/>
      </dsp:nvSpPr>
      <dsp:spPr>
        <a:xfrm>
          <a:off x="409636" y="1279028"/>
          <a:ext cx="224432" cy="1877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348"/>
              </a:lnTo>
              <a:lnTo>
                <a:pt x="224432" y="18773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E6DDE-9DD9-4826-A341-D6E0BFECCB1A}">
      <dsp:nvSpPr>
        <dsp:cNvPr id="0" name=""/>
        <dsp:cNvSpPr/>
      </dsp:nvSpPr>
      <dsp:spPr>
        <a:xfrm>
          <a:off x="409636" y="1279028"/>
          <a:ext cx="224432" cy="1140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646"/>
              </a:lnTo>
              <a:lnTo>
                <a:pt x="224432" y="11406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792BB-4ABC-4EB8-BF2A-97726A224E4D}">
      <dsp:nvSpPr>
        <dsp:cNvPr id="0" name=""/>
        <dsp:cNvSpPr/>
      </dsp:nvSpPr>
      <dsp:spPr>
        <a:xfrm>
          <a:off x="409636" y="1279028"/>
          <a:ext cx="215499" cy="40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943"/>
              </a:lnTo>
              <a:lnTo>
                <a:pt x="215499" y="4039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3225C-4CF6-48AC-9334-77C8E679D250}">
      <dsp:nvSpPr>
        <dsp:cNvPr id="0" name=""/>
        <dsp:cNvSpPr/>
      </dsp:nvSpPr>
      <dsp:spPr>
        <a:xfrm>
          <a:off x="1185078" y="386798"/>
          <a:ext cx="2907849" cy="137597"/>
        </a:xfrm>
        <a:custGeom>
          <a:avLst/>
          <a:gdLst/>
          <a:ahLst/>
          <a:cxnLst/>
          <a:rect l="0" t="0" r="0" b="0"/>
          <a:pathLst>
            <a:path>
              <a:moveTo>
                <a:pt x="2907849" y="0"/>
              </a:moveTo>
              <a:lnTo>
                <a:pt x="2907849" y="57157"/>
              </a:lnTo>
              <a:lnTo>
                <a:pt x="0" y="57157"/>
              </a:lnTo>
              <a:lnTo>
                <a:pt x="0" y="1375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10886-8E75-4C43-AB3C-D8BC7C705FDF}">
      <dsp:nvSpPr>
        <dsp:cNvPr id="0" name=""/>
        <dsp:cNvSpPr/>
      </dsp:nvSpPr>
      <dsp:spPr>
        <a:xfrm>
          <a:off x="3405481" y="3753"/>
          <a:ext cx="1374893" cy="3830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accessibilité</a:t>
          </a:r>
          <a:endParaRPr lang="fr-FR" sz="1200" b="1" kern="1200" dirty="0">
            <a:solidFill>
              <a:schemeClr val="tx1"/>
            </a:solidFill>
          </a:endParaRPr>
        </a:p>
      </dsp:txBody>
      <dsp:txXfrm>
        <a:off x="3405481" y="3753"/>
        <a:ext cx="1374893" cy="383044"/>
      </dsp:txXfrm>
    </dsp:sp>
    <dsp:sp modelId="{4CB28D89-80A9-4223-825D-8C23ADCDFC90}">
      <dsp:nvSpPr>
        <dsp:cNvPr id="0" name=""/>
        <dsp:cNvSpPr/>
      </dsp:nvSpPr>
      <dsp:spPr>
        <a:xfrm>
          <a:off x="215775" y="524396"/>
          <a:ext cx="1938604" cy="754632"/>
        </a:xfrm>
        <a:prstGeom prst="rect">
          <a:avLst/>
        </a:prstGeom>
        <a:solidFill>
          <a:schemeClr val="lt1"/>
        </a:solidFill>
        <a:ln w="38100" cap="flat" cmpd="sng" algn="ctr">
          <a:solidFill>
            <a:schemeClr val="bg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smtClean="0">
              <a:solidFill>
                <a:schemeClr val="bg1"/>
              </a:solidFill>
            </a:rPr>
            <a:t>OF/DISU</a:t>
          </a:r>
          <a:br>
            <a:rPr lang="fr-FR" sz="1000" b="0" kern="1200" dirty="0" smtClean="0">
              <a:solidFill>
                <a:schemeClr val="bg1"/>
              </a:solidFill>
            </a:rPr>
          </a:br>
          <a:r>
            <a:rPr lang="fr-FR" sz="1000" b="0" kern="1200" dirty="0" smtClean="0">
              <a:solidFill>
                <a:schemeClr val="bg1"/>
              </a:solidFill>
            </a:rPr>
            <a:t>Infogérance &amp; Support Utilisateur</a:t>
          </a:r>
        </a:p>
      </dsp:txBody>
      <dsp:txXfrm>
        <a:off x="215775" y="524396"/>
        <a:ext cx="1938604" cy="754632"/>
      </dsp:txXfrm>
    </dsp:sp>
    <dsp:sp modelId="{44961CE8-3745-4371-BCBD-36C25E94E0D0}">
      <dsp:nvSpPr>
        <dsp:cNvPr id="0" name=""/>
        <dsp:cNvSpPr/>
      </dsp:nvSpPr>
      <dsp:spPr>
        <a:xfrm>
          <a:off x="625135" y="1395060"/>
          <a:ext cx="1693594" cy="5758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9050">
          <a:solidFill>
            <a:schemeClr val="bg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tx1"/>
              </a:solidFill>
            </a:rPr>
            <a:t>Axs projets DISU</a:t>
          </a:r>
          <a:br>
            <a:rPr lang="fr-FR" sz="1000" b="1" kern="1200" smtClean="0">
              <a:solidFill>
                <a:schemeClr val="tx1"/>
              </a:solidFill>
            </a:rPr>
          </a:br>
          <a:r>
            <a:rPr lang="fr-FR" sz="1000" b="0" kern="1200" smtClean="0">
              <a:solidFill>
                <a:schemeClr val="tx1"/>
              </a:solidFill>
            </a:rPr>
            <a:t>DSIP &amp; EASE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625135" y="1395060"/>
        <a:ext cx="1693594" cy="575823"/>
      </dsp:txXfrm>
    </dsp:sp>
    <dsp:sp modelId="{A241B613-6E56-4D55-94A2-B7E55943B3B6}">
      <dsp:nvSpPr>
        <dsp:cNvPr id="0" name=""/>
        <dsp:cNvSpPr/>
      </dsp:nvSpPr>
      <dsp:spPr>
        <a:xfrm>
          <a:off x="634068" y="2131762"/>
          <a:ext cx="1693594" cy="5758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9050">
          <a:solidFill>
            <a:schemeClr val="bg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tx1"/>
              </a:solidFill>
            </a:rPr>
            <a:t>Compatibilité Aides techniques  &amp; outils infogérés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634068" y="2131762"/>
        <a:ext cx="1693594" cy="575823"/>
      </dsp:txXfrm>
    </dsp:sp>
    <dsp:sp modelId="{5E7F935F-C5D2-46B9-8611-FFB156632459}">
      <dsp:nvSpPr>
        <dsp:cNvPr id="0" name=""/>
        <dsp:cNvSpPr/>
      </dsp:nvSpPr>
      <dsp:spPr>
        <a:xfrm>
          <a:off x="634068" y="2868465"/>
          <a:ext cx="1693594" cy="5758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9050">
          <a:solidFill>
            <a:schemeClr val="bg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tx1"/>
              </a:solidFill>
            </a:rPr>
            <a:t>Aménagement de poste</a:t>
          </a:r>
          <a:br>
            <a:rPr lang="fr-FR" sz="1000" b="1" kern="1200" smtClean="0">
              <a:solidFill>
                <a:schemeClr val="tx1"/>
              </a:solidFill>
            </a:rPr>
          </a:br>
          <a:r>
            <a:rPr lang="fr-FR" sz="1000" b="1" kern="1200" smtClean="0">
              <a:solidFill>
                <a:schemeClr val="tx1"/>
              </a:solidFill>
            </a:rPr>
            <a:t>adapté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634068" y="2868465"/>
        <a:ext cx="1693594" cy="575823"/>
      </dsp:txXfrm>
    </dsp:sp>
    <dsp:sp modelId="{6D1B886E-DA8C-400A-8E8A-00339EBA20F7}">
      <dsp:nvSpPr>
        <dsp:cNvPr id="0" name=""/>
        <dsp:cNvSpPr/>
      </dsp:nvSpPr>
      <dsp:spPr>
        <a:xfrm>
          <a:off x="634068" y="3605167"/>
          <a:ext cx="1693594" cy="5758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9050">
          <a:solidFill>
            <a:schemeClr val="bg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tx1"/>
              </a:solidFill>
            </a:rPr>
            <a:t>     Soutien  salariés</a:t>
          </a:r>
          <a:br>
            <a:rPr lang="fr-FR" sz="1000" b="1" kern="1200" dirty="0" smtClean="0">
              <a:solidFill>
                <a:schemeClr val="tx1"/>
              </a:solidFill>
            </a:rPr>
          </a:br>
          <a:r>
            <a:rPr lang="fr-FR" sz="1000" b="1" kern="1200" dirty="0" smtClean="0">
              <a:solidFill>
                <a:schemeClr val="tx1"/>
              </a:solidFill>
            </a:rPr>
            <a:t>- </a:t>
          </a:r>
          <a:r>
            <a:rPr lang="fr-FR" sz="1000" b="0" kern="1200" dirty="0" smtClean="0">
              <a:solidFill>
                <a:schemeClr val="tx1"/>
              </a:solidFill>
            </a:rPr>
            <a:t>Niv1 HD Bureautique</a:t>
          </a:r>
          <a:r>
            <a:rPr lang="fr-FR" sz="1000" b="1" kern="1200" dirty="0" smtClean="0">
              <a:solidFill>
                <a:schemeClr val="tx1"/>
              </a:solidFill>
            </a:rPr>
            <a:t/>
          </a:r>
          <a:br>
            <a:rPr lang="fr-FR" sz="1000" b="1" kern="1200" dirty="0" smtClean="0">
              <a:solidFill>
                <a:schemeClr val="tx1"/>
              </a:solidFill>
            </a:rPr>
          </a:br>
          <a:r>
            <a:rPr lang="fr-FR" sz="1000" b="1" kern="1200" dirty="0" smtClean="0">
              <a:solidFill>
                <a:schemeClr val="tx1"/>
              </a:solidFill>
            </a:rPr>
            <a:t>- </a:t>
          </a:r>
          <a:r>
            <a:rPr lang="fr-FR" sz="1000" b="0" kern="1200" dirty="0" err="1" smtClean="0">
              <a:solidFill>
                <a:schemeClr val="tx1"/>
              </a:solidFill>
            </a:rPr>
            <a:t>Niv</a:t>
          </a:r>
          <a:r>
            <a:rPr lang="fr-FR" sz="1000" b="0" kern="1200" dirty="0" smtClean="0">
              <a:solidFill>
                <a:schemeClr val="tx1"/>
              </a:solidFill>
            </a:rPr>
            <a:t> 2 Internes</a:t>
          </a:r>
          <a:br>
            <a:rPr lang="fr-FR" sz="1000" b="0" kern="1200" dirty="0" smtClean="0">
              <a:solidFill>
                <a:schemeClr val="tx1"/>
              </a:solidFill>
            </a:rPr>
          </a:br>
          <a:r>
            <a:rPr lang="fr-FR" sz="1000" b="0" kern="1200" dirty="0" smtClean="0">
              <a:solidFill>
                <a:schemeClr val="tx1"/>
              </a:solidFill>
            </a:rPr>
            <a:t>- Niv3 Prestataires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634068" y="3605167"/>
        <a:ext cx="1693594" cy="575823"/>
      </dsp:txXfrm>
    </dsp:sp>
    <dsp:sp modelId="{96EEAA5D-280F-4C60-9732-91083FA65CF6}">
      <dsp:nvSpPr>
        <dsp:cNvPr id="0" name=""/>
        <dsp:cNvSpPr/>
      </dsp:nvSpPr>
      <dsp:spPr>
        <a:xfrm>
          <a:off x="646026" y="4304343"/>
          <a:ext cx="1706640" cy="3830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9050">
          <a:solidFill>
            <a:schemeClr val="bg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smtClean="0">
              <a:solidFill>
                <a:schemeClr val="tx1"/>
              </a:solidFill>
            </a:rPr>
            <a:t>Communication &amp; sensibilisation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646026" y="4304343"/>
        <a:ext cx="1706640" cy="383044"/>
      </dsp:txXfrm>
    </dsp:sp>
    <dsp:sp modelId="{C4A4CAC7-A389-4022-8E2B-FDCFA3146428}">
      <dsp:nvSpPr>
        <dsp:cNvPr id="0" name=""/>
        <dsp:cNvSpPr/>
      </dsp:nvSpPr>
      <dsp:spPr>
        <a:xfrm>
          <a:off x="2641353" y="516608"/>
          <a:ext cx="1666712" cy="844939"/>
        </a:xfrm>
        <a:prstGeom prst="rect">
          <a:avLst/>
        </a:prstGeom>
        <a:solidFill>
          <a:schemeClr val="lt1"/>
        </a:solidFill>
        <a:ln w="38100" cap="flat" cmpd="sng" algn="ctr">
          <a:solidFill>
            <a:schemeClr val="bg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smtClean="0">
              <a:solidFill>
                <a:schemeClr val="bg1"/>
              </a:solidFill>
            </a:rPr>
            <a:t>OF/DMGP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Digitale et </a:t>
          </a:r>
          <a:r>
            <a:rPr lang="fr-FR" sz="1000" b="0" kern="1200" dirty="0" smtClean="0">
              <a:solidFill>
                <a:schemeClr val="bg1"/>
              </a:solidFill>
            </a:rPr>
            <a:t>Marketing</a:t>
          </a:r>
          <a:r>
            <a:rPr lang="fr-FR" sz="1000" b="1" kern="1200" dirty="0" smtClean="0"/>
            <a:t> Grand Public </a:t>
          </a:r>
          <a:endParaRPr lang="fr-FR" sz="1000" b="1" kern="1200" dirty="0">
            <a:solidFill>
              <a:schemeClr val="bg1"/>
            </a:solidFill>
          </a:endParaRPr>
        </a:p>
      </dsp:txBody>
      <dsp:txXfrm>
        <a:off x="2641353" y="516608"/>
        <a:ext cx="1666712" cy="844939"/>
      </dsp:txXfrm>
    </dsp:sp>
    <dsp:sp modelId="{0127CD06-9FF7-4446-8712-AFCD9EB0021D}">
      <dsp:nvSpPr>
        <dsp:cNvPr id="0" name=""/>
        <dsp:cNvSpPr/>
      </dsp:nvSpPr>
      <dsp:spPr>
        <a:xfrm>
          <a:off x="3082254" y="1502033"/>
          <a:ext cx="1447564" cy="7016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tx1"/>
              </a:solidFill>
            </a:rPr>
            <a:t>Audit appli  internes web &amp; lourd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3082254" y="1502033"/>
        <a:ext cx="1447564" cy="701619"/>
      </dsp:txXfrm>
    </dsp:sp>
    <dsp:sp modelId="{974A455A-4161-4537-BA7E-65B1C8CA6A93}">
      <dsp:nvSpPr>
        <dsp:cNvPr id="0" name=""/>
        <dsp:cNvSpPr/>
      </dsp:nvSpPr>
      <dsp:spPr>
        <a:xfrm>
          <a:off x="3085840" y="2320527"/>
          <a:ext cx="1447564" cy="61097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tx1"/>
              </a:solidFill>
            </a:rPr>
            <a:t>Formation &amp; sensibilisation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3085840" y="2320527"/>
        <a:ext cx="1447564" cy="610971"/>
      </dsp:txXfrm>
    </dsp:sp>
    <dsp:sp modelId="{532CF925-7761-44DB-A367-DDCC9E68858F}">
      <dsp:nvSpPr>
        <dsp:cNvPr id="0" name=""/>
        <dsp:cNvSpPr/>
      </dsp:nvSpPr>
      <dsp:spPr>
        <a:xfrm>
          <a:off x="6478687" y="525062"/>
          <a:ext cx="1553997" cy="547524"/>
        </a:xfrm>
        <a:prstGeom prst="rect">
          <a:avLst/>
        </a:prstGeom>
        <a:solidFill>
          <a:schemeClr val="lt1"/>
        </a:solidFill>
        <a:ln w="38100" cap="flat" cmpd="sng" algn="ctr">
          <a:solidFill>
            <a:schemeClr val="bg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smtClean="0">
              <a:solidFill>
                <a:schemeClr val="bg1"/>
              </a:solidFill>
            </a:rPr>
            <a:t>OG/EASE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</a:rPr>
            <a:t>Support aux projets</a:t>
          </a:r>
          <a:endParaRPr lang="fr-FR" sz="1000" b="1" kern="1200" dirty="0">
            <a:solidFill>
              <a:schemeClr val="bg1"/>
            </a:solidFill>
          </a:endParaRPr>
        </a:p>
      </dsp:txBody>
      <dsp:txXfrm>
        <a:off x="6478687" y="525062"/>
        <a:ext cx="1553997" cy="547524"/>
      </dsp:txXfrm>
    </dsp:sp>
    <dsp:sp modelId="{B28A1CA9-6D24-46A9-ADF2-AC3F4EAFA268}">
      <dsp:nvSpPr>
        <dsp:cNvPr id="0" name=""/>
        <dsp:cNvSpPr/>
      </dsp:nvSpPr>
      <dsp:spPr>
        <a:xfrm>
          <a:off x="6753576" y="1187952"/>
          <a:ext cx="1733905" cy="373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tx1"/>
              </a:solidFill>
            </a:rPr>
            <a:t>Appli  </a:t>
          </a:r>
          <a:r>
            <a:rPr lang="fr-FR" sz="1000" b="1" kern="1200" dirty="0" err="1" smtClean="0">
              <a:solidFill>
                <a:schemeClr val="tx1"/>
              </a:solidFill>
            </a:rPr>
            <a:t>int</a:t>
          </a:r>
          <a:r>
            <a:rPr lang="fr-FR" sz="1000" b="1" kern="1200" dirty="0" smtClean="0">
              <a:solidFill>
                <a:schemeClr val="tx1"/>
              </a:solidFill>
            </a:rPr>
            <a:t>/</a:t>
          </a:r>
          <a:r>
            <a:rPr lang="fr-FR" sz="1000" b="1" kern="1200" dirty="0" err="1" smtClean="0">
              <a:solidFill>
                <a:schemeClr val="tx1"/>
              </a:solidFill>
            </a:rPr>
            <a:t>ext</a:t>
          </a:r>
          <a:r>
            <a:rPr lang="fr-FR" sz="1000" b="1" kern="1200" dirty="0" smtClean="0">
              <a:solidFill>
                <a:schemeClr val="tx1"/>
              </a:solidFill>
            </a:rPr>
            <a:t> web &amp; lourd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6753576" y="1187952"/>
        <a:ext cx="1733905" cy="373694"/>
      </dsp:txXfrm>
    </dsp:sp>
    <dsp:sp modelId="{EF502F9F-53A5-4080-AA98-EB41D4D67415}">
      <dsp:nvSpPr>
        <dsp:cNvPr id="0" name=""/>
        <dsp:cNvSpPr/>
      </dsp:nvSpPr>
      <dsp:spPr>
        <a:xfrm>
          <a:off x="6745807" y="1690487"/>
          <a:ext cx="1741673" cy="373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tx1"/>
              </a:solidFill>
            </a:rPr>
            <a:t>Appli  int/ext Mobiles IOS/Androïd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6745807" y="1690487"/>
        <a:ext cx="1741673" cy="373694"/>
      </dsp:txXfrm>
    </dsp:sp>
    <dsp:sp modelId="{32433D01-73D3-4276-ACF4-EF6F6E67E6DA}">
      <dsp:nvSpPr>
        <dsp:cNvPr id="0" name=""/>
        <dsp:cNvSpPr/>
      </dsp:nvSpPr>
      <dsp:spPr>
        <a:xfrm>
          <a:off x="6745807" y="2183470"/>
          <a:ext cx="1741673" cy="373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9050">
          <a:solidFill>
            <a:schemeClr val="bg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tx1"/>
              </a:solidFill>
            </a:rPr>
            <a:t>Recos et outils (Boosted)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6745807" y="2183470"/>
        <a:ext cx="1741673" cy="373694"/>
      </dsp:txXfrm>
    </dsp:sp>
    <dsp:sp modelId="{861574B9-49FF-4AA6-8B64-3322A58EBF6C}">
      <dsp:nvSpPr>
        <dsp:cNvPr id="0" name=""/>
        <dsp:cNvSpPr/>
      </dsp:nvSpPr>
      <dsp:spPr>
        <a:xfrm>
          <a:off x="6753576" y="2639124"/>
          <a:ext cx="1733905" cy="373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9050">
          <a:solidFill>
            <a:schemeClr val="bg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tx1"/>
              </a:solidFill>
            </a:rPr>
            <a:t>Communication-Sensibilisation-Formation</a:t>
          </a:r>
          <a:endParaRPr lang="fr-FR" sz="1000" b="0" kern="1200" dirty="0">
            <a:solidFill>
              <a:schemeClr val="tx1"/>
            </a:solidFill>
          </a:endParaRPr>
        </a:p>
      </dsp:txBody>
      <dsp:txXfrm>
        <a:off x="6753576" y="2639124"/>
        <a:ext cx="1733905" cy="373694"/>
      </dsp:txXfrm>
    </dsp:sp>
    <dsp:sp modelId="{56B866A0-8D8D-4182-B0E2-49389BD6B04D}">
      <dsp:nvSpPr>
        <dsp:cNvPr id="0" name=""/>
        <dsp:cNvSpPr/>
      </dsp:nvSpPr>
      <dsp:spPr>
        <a:xfrm>
          <a:off x="6745807" y="3147689"/>
          <a:ext cx="1741673" cy="373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9050">
          <a:solidFill>
            <a:schemeClr val="bg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tx1"/>
              </a:solidFill>
            </a:rPr>
            <a:t>Partenariats, conférences, séminaires</a:t>
          </a:r>
        </a:p>
      </dsp:txBody>
      <dsp:txXfrm>
        <a:off x="6745807" y="3147689"/>
        <a:ext cx="1741673" cy="373694"/>
      </dsp:txXfrm>
    </dsp:sp>
    <dsp:sp modelId="{E69071B7-D05E-44ED-9FC5-101F473ADE0D}">
      <dsp:nvSpPr>
        <dsp:cNvPr id="0" name=""/>
        <dsp:cNvSpPr/>
      </dsp:nvSpPr>
      <dsp:spPr>
        <a:xfrm>
          <a:off x="6770184" y="3610449"/>
          <a:ext cx="1717296" cy="373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9050">
          <a:solidFill>
            <a:schemeClr val="bg2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tx1"/>
              </a:solidFill>
            </a:rPr>
            <a:t>Innovation &amp; open source (</a:t>
          </a:r>
          <a:r>
            <a:rPr lang="fr-FR" sz="1000" b="1" kern="1200" dirty="0" err="1" smtClean="0">
              <a:solidFill>
                <a:schemeClr val="tx1"/>
              </a:solidFill>
            </a:rPr>
            <a:t>OSAi</a:t>
          </a:r>
          <a:r>
            <a:rPr lang="fr-FR" sz="1000" b="1" kern="1200" dirty="0" smtClean="0">
              <a:solidFill>
                <a:schemeClr val="tx1"/>
              </a:solidFill>
            </a:rPr>
            <a:t>)</a:t>
          </a:r>
        </a:p>
      </dsp:txBody>
      <dsp:txXfrm>
        <a:off x="6770184" y="3610449"/>
        <a:ext cx="1717296" cy="373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92A40-76A7-43FE-B067-BA99FB7BD0FD}">
      <dsp:nvSpPr>
        <dsp:cNvPr id="0" name=""/>
        <dsp:cNvSpPr/>
      </dsp:nvSpPr>
      <dsp:spPr>
        <a:xfrm>
          <a:off x="4490597" y="2043313"/>
          <a:ext cx="3677914" cy="1736214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7200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lisible </a:t>
          </a:r>
          <a:r>
            <a:rPr lang="fr-FR" sz="1000" kern="1200" dirty="0" smtClean="0">
              <a:solidFill>
                <a:schemeClr val="tx1"/>
              </a:solidFill>
            </a:rPr>
            <a:t> langue (A-3.1.1 et AA-3.1.2)</a:t>
          </a:r>
          <a:endParaRPr lang="fr-FR" sz="1000" kern="1200" dirty="0">
            <a:solidFill>
              <a:schemeClr val="tx1"/>
            </a:solidFill>
          </a:endParaRPr>
        </a:p>
        <a:p>
          <a:pPr marL="11430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prévisible</a:t>
          </a:r>
          <a:r>
            <a:rPr lang="fr-FR" sz="1000" kern="1200" dirty="0" smtClean="0">
              <a:solidFill>
                <a:schemeClr val="tx1"/>
              </a:solidFill>
            </a:rPr>
            <a:t>  au focus, à la saisie, (A-3.2.1/2) ; </a:t>
          </a:r>
          <a:br>
            <a:rPr lang="fr-FR" sz="1000" kern="1200" dirty="0" smtClean="0">
              <a:solidFill>
                <a:schemeClr val="tx1"/>
              </a:solidFill>
            </a:rPr>
          </a:br>
          <a:r>
            <a:rPr lang="fr-FR" sz="1000" kern="1200" dirty="0" smtClean="0">
              <a:solidFill>
                <a:schemeClr val="tx1"/>
              </a:solidFill>
            </a:rPr>
            <a:t>navigation &amp; identification cohérente (AA-3.2.3/4)</a:t>
          </a:r>
          <a:endParaRPr lang="fr-FR" sz="1000" kern="1200" dirty="0">
            <a:solidFill>
              <a:schemeClr val="tx1"/>
            </a:solidFill>
          </a:endParaRPr>
        </a:p>
        <a:p>
          <a:pPr marL="11430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assistance</a:t>
          </a:r>
          <a:r>
            <a:rPr lang="fr-FR" sz="1000" kern="1200" dirty="0" smtClean="0">
              <a:solidFill>
                <a:schemeClr val="tx1"/>
              </a:solidFill>
            </a:rPr>
            <a:t> à la </a:t>
          </a:r>
          <a:r>
            <a:rPr lang="fr-FR" sz="1000" b="1" kern="1200" dirty="0" smtClean="0">
              <a:solidFill>
                <a:schemeClr val="tx1"/>
              </a:solidFill>
            </a:rPr>
            <a:t>saisie</a:t>
          </a:r>
          <a:r>
            <a:rPr lang="fr-FR" sz="1000" kern="1200" dirty="0" smtClean="0">
              <a:solidFill>
                <a:schemeClr val="tx1"/>
              </a:solidFill>
            </a:rPr>
            <a:t> quand erreur et instruction (A-3.3.1/2);  suggestion et prévention erreur (AA-3.3.3/4)</a:t>
          </a:r>
          <a:endParaRPr lang="fr-FR" sz="1000" kern="1200" dirty="0">
            <a:solidFill>
              <a:schemeClr val="tx1"/>
            </a:solidFill>
          </a:endParaRPr>
        </a:p>
      </dsp:txBody>
      <dsp:txXfrm>
        <a:off x="5632110" y="2515505"/>
        <a:ext cx="2498261" cy="1225882"/>
      </dsp:txXfrm>
    </dsp:sp>
    <dsp:sp modelId="{EBEF3265-0A3D-45ED-957E-219B66928D29}">
      <dsp:nvSpPr>
        <dsp:cNvPr id="0" name=""/>
        <dsp:cNvSpPr/>
      </dsp:nvSpPr>
      <dsp:spPr>
        <a:xfrm>
          <a:off x="557257" y="2045712"/>
          <a:ext cx="3588939" cy="1751768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compatible</a:t>
          </a:r>
          <a:r>
            <a:rPr lang="fr-FR" sz="1000" kern="1200" dirty="0" smtClean="0">
              <a:solidFill>
                <a:schemeClr val="tx1"/>
              </a:solidFill>
            </a:rPr>
            <a:t>  : langage, balises correctes et bien placées (A-4.1.1) ; nom, rôle &amp; valeur correctement programmés (A-4.1.2)</a:t>
          </a:r>
          <a:endParaRPr lang="fr-FR" sz="1000" kern="1200" dirty="0">
            <a:solidFill>
              <a:schemeClr val="tx1"/>
            </a:solidFill>
          </a:endParaRPr>
        </a:p>
      </dsp:txBody>
      <dsp:txXfrm>
        <a:off x="595738" y="2522135"/>
        <a:ext cx="2435295" cy="1236864"/>
      </dsp:txXfrm>
    </dsp:sp>
    <dsp:sp modelId="{567169CB-486D-4717-A429-26777961CB58}">
      <dsp:nvSpPr>
        <dsp:cNvPr id="0" name=""/>
        <dsp:cNvSpPr/>
      </dsp:nvSpPr>
      <dsp:spPr>
        <a:xfrm>
          <a:off x="4520365" y="-408144"/>
          <a:ext cx="3677914" cy="2330228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accessible</a:t>
          </a:r>
          <a:r>
            <a:rPr lang="fr-FR" sz="1000" kern="1200" dirty="0" smtClean="0">
              <a:solidFill>
                <a:schemeClr val="tx1"/>
              </a:solidFill>
            </a:rPr>
            <a:t> au </a:t>
          </a:r>
          <a:r>
            <a:rPr lang="fr-FR" sz="1000" b="1" kern="1200" dirty="0" smtClean="0">
              <a:solidFill>
                <a:schemeClr val="tx1"/>
              </a:solidFill>
            </a:rPr>
            <a:t>clavier</a:t>
          </a:r>
          <a:r>
            <a:rPr lang="fr-FR" sz="1000" kern="1200" dirty="0" smtClean="0">
              <a:solidFill>
                <a:schemeClr val="tx1"/>
              </a:solidFill>
            </a:rPr>
            <a:t> &amp; sans piège </a:t>
          </a:r>
          <a:br>
            <a:rPr lang="fr-FR" sz="1000" kern="1200" dirty="0" smtClean="0">
              <a:solidFill>
                <a:schemeClr val="tx1"/>
              </a:solidFill>
            </a:rPr>
          </a:br>
          <a:r>
            <a:rPr lang="fr-FR" sz="1000" kern="1200" dirty="0" smtClean="0">
              <a:solidFill>
                <a:schemeClr val="tx1"/>
              </a:solidFill>
            </a:rPr>
            <a:t>(A-2.1/2)</a:t>
          </a:r>
          <a:endParaRPr lang="fr-FR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Délai suffisant  et possibilité de contrôle par réglage, arrêt ou pause (A-2.2.1/2)</a:t>
          </a:r>
          <a:endParaRPr lang="fr-FR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pas de contenu provoquant des </a:t>
          </a:r>
          <a:r>
            <a:rPr lang="fr-FR" sz="1000" b="1" kern="1200" dirty="0" smtClean="0">
              <a:solidFill>
                <a:schemeClr val="tx1"/>
              </a:solidFill>
            </a:rPr>
            <a:t>crises épileptiques </a:t>
          </a:r>
          <a:r>
            <a:rPr lang="fr-FR" sz="1000" kern="1200" dirty="0" smtClean="0">
              <a:solidFill>
                <a:schemeClr val="tx1"/>
              </a:solidFill>
            </a:rPr>
            <a:t>(A-2.3.1)</a:t>
          </a:r>
          <a:endParaRPr lang="fr-FR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navigable</a:t>
          </a:r>
          <a:r>
            <a:rPr lang="fr-FR" sz="1000" kern="1200" dirty="0" smtClean="0">
              <a:solidFill>
                <a:schemeClr val="tx1"/>
              </a:solidFill>
            </a:rPr>
            <a:t>  et </a:t>
          </a:r>
          <a:r>
            <a:rPr lang="fr-FR" sz="1000" b="1" kern="1200" dirty="0" smtClean="0">
              <a:solidFill>
                <a:schemeClr val="tx1"/>
              </a:solidFill>
            </a:rPr>
            <a:t>se</a:t>
          </a: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situer</a:t>
          </a:r>
          <a:r>
            <a:rPr lang="fr-FR" sz="1000" kern="1200" dirty="0" smtClean="0">
              <a:solidFill>
                <a:schemeClr val="tx1"/>
              </a:solidFill>
            </a:rPr>
            <a:t> grâce à des éléments d’orientation :  contourner blocs, un titre, parcours du focus, liens  (A-2.4.1/2/3/4 ;  </a:t>
          </a:r>
          <a:br>
            <a:rPr lang="fr-FR" sz="1000" kern="1200" dirty="0" smtClean="0">
              <a:solidFill>
                <a:schemeClr val="tx1"/>
              </a:solidFill>
            </a:rPr>
          </a:br>
          <a:r>
            <a:rPr lang="fr-FR" sz="1000" kern="1200" dirty="0" smtClean="0">
              <a:solidFill>
                <a:schemeClr val="tx1"/>
              </a:solidFill>
            </a:rPr>
            <a:t>accès multiples, étiquettes, focus visible  (AA-2.4.5/6/7) ; </a:t>
          </a:r>
          <a:br>
            <a:rPr lang="fr-FR" sz="1000" kern="1200" dirty="0" smtClean="0">
              <a:solidFill>
                <a:schemeClr val="tx1"/>
              </a:solidFill>
            </a:rPr>
          </a:br>
          <a:r>
            <a:rPr lang="fr-FR" sz="1000" kern="1200" dirty="0" smtClean="0">
              <a:solidFill>
                <a:schemeClr val="tx1"/>
              </a:solidFill>
            </a:rPr>
            <a:t>fonction du lien (AAA-2.4.9) </a:t>
          </a:r>
          <a:endParaRPr lang="fr-FR" sz="1000" kern="1200" dirty="0">
            <a:solidFill>
              <a:schemeClr val="tx1"/>
            </a:solidFill>
          </a:endParaRPr>
        </a:p>
      </dsp:txBody>
      <dsp:txXfrm>
        <a:off x="5674927" y="-356956"/>
        <a:ext cx="2472163" cy="1645295"/>
      </dsp:txXfrm>
    </dsp:sp>
    <dsp:sp modelId="{5E83DA3D-1587-46CC-8CE0-4AA1C6D443FC}">
      <dsp:nvSpPr>
        <dsp:cNvPr id="0" name=""/>
        <dsp:cNvSpPr/>
      </dsp:nvSpPr>
      <dsp:spPr>
        <a:xfrm>
          <a:off x="551108" y="-449109"/>
          <a:ext cx="3588939" cy="2412158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38100" tIns="38100" rIns="3810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équivalents</a:t>
          </a:r>
          <a:r>
            <a:rPr lang="fr-FR" sz="1000" kern="1200" dirty="0" smtClean="0">
              <a:solidFill>
                <a:schemeClr val="tx1"/>
              </a:solidFill>
            </a:rPr>
            <a:t>  textuels (média, composants, </a:t>
          </a:r>
          <a:r>
            <a:rPr lang="fr-FR" sz="1000" kern="1200" dirty="0" err="1" smtClean="0">
              <a:solidFill>
                <a:schemeClr val="tx1"/>
              </a:solidFill>
            </a:rPr>
            <a:t>captcha</a:t>
          </a:r>
          <a:r>
            <a:rPr lang="fr-FR" sz="1000" kern="1200" dirty="0" smtClean="0">
              <a:solidFill>
                <a:schemeClr val="tx1"/>
              </a:solidFill>
            </a:rPr>
            <a:t>) ou vides si décoration (A-1.1.1.)</a:t>
          </a:r>
          <a:endParaRPr lang="fr-FR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remplacement</a:t>
          </a:r>
          <a:r>
            <a:rPr lang="fr-FR" sz="1000" kern="1200" dirty="0" smtClean="0">
              <a:solidFill>
                <a:schemeClr val="tx1"/>
              </a:solidFill>
            </a:rPr>
            <a:t>  aux médias temporels : sous-titres &amp; LSF, audio description (A-1.2.1/2/3 &amp; </a:t>
          </a:r>
          <a:br>
            <a:rPr lang="fr-FR" sz="1000" kern="1200" dirty="0" smtClean="0">
              <a:solidFill>
                <a:schemeClr val="tx1"/>
              </a:solidFill>
            </a:rPr>
          </a:br>
          <a:r>
            <a:rPr lang="fr-FR" sz="1000" kern="1200" dirty="0" smtClean="0">
              <a:solidFill>
                <a:schemeClr val="tx1"/>
              </a:solidFill>
            </a:rPr>
            <a:t>AA-1.2.4/5) </a:t>
          </a:r>
          <a:endParaRPr lang="fr-FR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adaptables </a:t>
          </a:r>
          <a:r>
            <a:rPr lang="fr-FR" sz="1000" kern="1200" dirty="0" smtClean="0">
              <a:solidFill>
                <a:schemeClr val="tx1"/>
              </a:solidFill>
            </a:rPr>
            <a:t>présentés de différentes manières  mais logiques &amp; sans perte d’info (A-1.3.1/2/3</a:t>
          </a:r>
          <a:endParaRPr lang="fr-FR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>
              <a:solidFill>
                <a:schemeClr val="tx1"/>
              </a:solidFill>
            </a:rPr>
            <a:t> </a:t>
          </a:r>
          <a:r>
            <a:rPr lang="fr-FR" sz="1000" b="1" kern="1200" dirty="0" smtClean="0">
              <a:solidFill>
                <a:schemeClr val="tx1"/>
              </a:solidFill>
            </a:rPr>
            <a:t>distinguable</a:t>
          </a:r>
          <a:r>
            <a:rPr lang="fr-FR" sz="1000" kern="1200" dirty="0" smtClean="0">
              <a:solidFill>
                <a:schemeClr val="tx1"/>
              </a:solidFill>
            </a:rPr>
            <a:t> (visuel/auditif) en séparant fond-forme  : couleur, son (A-1.4.1/2)  ; contraste, redimensionne texte, image-texte (AA-1.4.3/4/5) </a:t>
          </a:r>
          <a:endParaRPr lang="fr-FR" sz="1000" kern="1200" dirty="0">
            <a:solidFill>
              <a:schemeClr val="tx1"/>
            </a:solidFill>
          </a:endParaRPr>
        </a:p>
      </dsp:txBody>
      <dsp:txXfrm>
        <a:off x="604095" y="-396122"/>
        <a:ext cx="2406283" cy="1703144"/>
      </dsp:txXfrm>
    </dsp:sp>
    <dsp:sp modelId="{6F5B14C5-E9E7-4CD3-88D9-B2CEC3A1D2F1}">
      <dsp:nvSpPr>
        <dsp:cNvPr id="0" name=""/>
        <dsp:cNvSpPr/>
      </dsp:nvSpPr>
      <dsp:spPr>
        <a:xfrm>
          <a:off x="2988443" y="762030"/>
          <a:ext cx="1253065" cy="1225539"/>
        </a:xfrm>
        <a:prstGeom prst="pieWedg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6000" tIns="72000" rIns="72000" bIns="78232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/>
            <a:t>Perceptible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- contenu non textuel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- audio-vidéo</a:t>
          </a:r>
          <a:endParaRPr lang="fr-FR" sz="900" kern="1200" dirty="0"/>
        </a:p>
      </dsp:txBody>
      <dsp:txXfrm>
        <a:off x="3355457" y="1120982"/>
        <a:ext cx="886051" cy="866587"/>
      </dsp:txXfrm>
    </dsp:sp>
    <dsp:sp modelId="{7F8B8DD9-7414-4990-B4A2-5CBC688A0D26}">
      <dsp:nvSpPr>
        <dsp:cNvPr id="0" name=""/>
        <dsp:cNvSpPr/>
      </dsp:nvSpPr>
      <dsp:spPr>
        <a:xfrm rot="5400000">
          <a:off x="4406256" y="736799"/>
          <a:ext cx="1225539" cy="1253065"/>
        </a:xfrm>
        <a:prstGeom prst="pieWedg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/>
            <a:t>Utilisable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-composants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- navigation</a:t>
          </a:r>
          <a:br>
            <a:rPr lang="fr-FR" sz="900" kern="1200" dirty="0" smtClean="0"/>
          </a:br>
          <a:endParaRPr lang="fr-FR" sz="900" kern="1200" dirty="0"/>
        </a:p>
      </dsp:txBody>
      <dsp:txXfrm rot="-5400000">
        <a:off x="4392493" y="1109514"/>
        <a:ext cx="886051" cy="866587"/>
      </dsp:txXfrm>
    </dsp:sp>
    <dsp:sp modelId="{348DEA8E-3331-4829-AD3B-A201A819CB2C}">
      <dsp:nvSpPr>
        <dsp:cNvPr id="0" name=""/>
        <dsp:cNvSpPr/>
      </dsp:nvSpPr>
      <dsp:spPr>
        <a:xfrm rot="10800000">
          <a:off x="4392493" y="2016225"/>
          <a:ext cx="1253065" cy="1225539"/>
        </a:xfrm>
        <a:prstGeom prst="pieWedg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0" tIns="108000" rIns="72000" bIns="10800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/>
            <a:t>Compréhen-sible</a:t>
          </a:r>
          <a:endParaRPr lang="fr-FR" sz="1000" b="1" kern="1200" dirty="0" smtClean="0"/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- information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- utilisation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- interface</a:t>
          </a:r>
          <a:endParaRPr lang="fr-FR" sz="900" kern="1200" dirty="0"/>
        </a:p>
      </dsp:txBody>
      <dsp:txXfrm rot="10800000">
        <a:off x="4392493" y="2016225"/>
        <a:ext cx="886051" cy="866587"/>
      </dsp:txXfrm>
    </dsp:sp>
    <dsp:sp modelId="{7BD1151D-96F5-4BB8-BF08-E6FB66D9D2FC}">
      <dsp:nvSpPr>
        <dsp:cNvPr id="0" name=""/>
        <dsp:cNvSpPr/>
      </dsp:nvSpPr>
      <dsp:spPr>
        <a:xfrm rot="16200000">
          <a:off x="2996568" y="2016714"/>
          <a:ext cx="1225539" cy="1253065"/>
        </a:xfrm>
        <a:prstGeom prst="pieWedg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/>
            <a:t>Robuste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- code</a:t>
          </a:r>
          <a:endParaRPr lang="fr-FR" sz="1050" kern="1200" dirty="0"/>
        </a:p>
      </dsp:txBody>
      <dsp:txXfrm rot="5400000">
        <a:off x="3349819" y="2030477"/>
        <a:ext cx="886051" cy="866587"/>
      </dsp:txXfrm>
    </dsp:sp>
    <dsp:sp modelId="{EC258C66-46D1-4590-B8FD-BE02EBF02212}">
      <dsp:nvSpPr>
        <dsp:cNvPr id="0" name=""/>
        <dsp:cNvSpPr/>
      </dsp:nvSpPr>
      <dsp:spPr>
        <a:xfrm>
          <a:off x="4094798" y="1769464"/>
          <a:ext cx="393307" cy="342006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DA1B3FE-869A-4D66-B06B-BA4584F7677A}">
      <dsp:nvSpPr>
        <dsp:cNvPr id="0" name=""/>
        <dsp:cNvSpPr/>
      </dsp:nvSpPr>
      <dsp:spPr>
        <a:xfrm rot="10800000">
          <a:off x="4094822" y="1890241"/>
          <a:ext cx="393307" cy="342006"/>
        </a:xfrm>
        <a:prstGeom prst="circularArrow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0CC824B-B566-4F9E-8E0B-192AC83AB3F4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736DA5-BA0A-4CEF-99A9-08EBC7154664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726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0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712788" rtl="0" fontAlgn="base">
      <a:spcBef>
        <a:spcPct val="30000"/>
      </a:spcBef>
      <a:spcAft>
        <a:spcPct val="0"/>
      </a:spcAft>
      <a:buFont typeface="Wingdings" panose="05000000000000000000" pitchFamily="2" charset="2"/>
      <a:buNone/>
      <a:defRPr sz="900" kern="1200">
        <a:solidFill>
          <a:schemeClr val="tx1"/>
        </a:solidFill>
        <a:latin typeface="Helvetica 75 Bold" panose="020B0804020202020204" pitchFamily="34" charset="0"/>
        <a:ea typeface="ＭＳ Ｐゴシック" pitchFamily="34" charset="-128"/>
        <a:cs typeface="+mn-cs"/>
      </a:defRPr>
    </a:lvl1pPr>
    <a:lvl2pPr marL="114300" indent="-114300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2pPr>
    <a:lvl3pPr marL="230188" indent="-115888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3pPr>
    <a:lvl4pPr marL="342900" indent="-112713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4pPr>
    <a:lvl5pPr marL="457200" indent="-114300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644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0" y="9762347"/>
            <a:ext cx="3078019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sz="1400" dirty="0">
                <a:latin typeface="Helvetica 45 Light" pitchFamily="34" charset="0"/>
              </a:rPr>
              <a:t>presentation title</a:t>
            </a:r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4029557" y="9762347"/>
            <a:ext cx="3076362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60A28C-0CCE-425F-9471-4CCA51E3B586}" type="slidenum">
              <a:rPr lang="en-US" altLang="fr-FR" sz="1400">
                <a:latin typeface="Helvetica 45 Light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fr-FR" sz="1400" dirty="0">
              <a:latin typeface="Helvetica 45 Light" pitchFamily="34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72092"/>
            <a:r>
              <a:rPr lang="fr-FR" sz="1000" dirty="0"/>
              <a:t>avec personnalisation de l’affichage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8156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>
            <a:lvl1pPr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777250" indent="-297488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195109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674871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152914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648153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143392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638631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133870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fr-FR" sz="1400">
                <a:latin typeface="Helvetica 45 Light" pitchFamily="34" charset="0"/>
              </a:rPr>
              <a:t>presentation title</a:t>
            </a: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>
            <a:lvl1pPr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777250" indent="-297488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195109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674871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152914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648153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143392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638631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133870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3F5300BE-62CD-4FB2-9D77-0BDBE9988900}" type="slidenum">
              <a:rPr lang="en-US" altLang="fr-FR" sz="1400">
                <a:latin typeface="Helvetica 45 Light" pitchFamily="34" charset="0"/>
              </a:rPr>
              <a:pPr eaLnBrk="1" hangingPunct="1">
                <a:spcBef>
                  <a:spcPct val="0"/>
                </a:spcBef>
                <a:defRPr/>
              </a:pPr>
              <a:t>13</a:t>
            </a:fld>
            <a:endParaRPr lang="en-US" altLang="fr-FR" sz="1400">
              <a:latin typeface="Helvetica 45 Light" pitchFamily="34" charset="0"/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>
            <a:lvl1pPr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777250" indent="-297488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195109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674871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152914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648153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143392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638631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133870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fr-FR" sz="1400">
                <a:latin typeface="Helvetica 45 Light" pitchFamily="34" charset="0"/>
              </a:rPr>
              <a:t>presentation title</a:t>
            </a:r>
          </a:p>
        </p:txBody>
      </p:sp>
      <p:sp>
        <p:nvSpPr>
          <p:cNvPr id="993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>
            <a:lvl1pPr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777250" indent="-297488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195109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674871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152914" indent="-239022" defTabSz="99219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648153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143392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638631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133870" indent="-239022" defTabSz="99219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02847006-B410-4CE1-91F4-406A98A0160C}" type="slidenum">
              <a:rPr lang="en-US" altLang="fr-FR" sz="1400">
                <a:latin typeface="Helvetica 45 Light" pitchFamily="34" charset="0"/>
              </a:rPr>
              <a:pPr eaLnBrk="1" hangingPunct="1">
                <a:spcBef>
                  <a:spcPct val="0"/>
                </a:spcBef>
                <a:defRPr/>
              </a:pPr>
              <a:t>14</a:t>
            </a:fld>
            <a:endParaRPr lang="en-US" altLang="fr-FR" sz="1400">
              <a:latin typeface="Helvetica 45 Light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80992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24669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747093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247492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742731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237970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733209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228448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90478" eaLnBrk="1" hangingPunct="1">
              <a:spcBef>
                <a:spcPct val="0"/>
              </a:spcBef>
            </a:pPr>
            <a:r>
              <a:rPr lang="en-US" altLang="fr-FR" sz="1400">
                <a:solidFill>
                  <a:srgbClr val="000000"/>
                </a:solidFill>
                <a:latin typeface="Helvetica 35 Thin" pitchFamily="34" charset="0"/>
              </a:rPr>
              <a:t>presentation title</a:t>
            </a: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80992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24669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747093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247492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742731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237970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733209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228448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90478" eaLnBrk="1" hangingPunct="1">
              <a:spcBef>
                <a:spcPct val="0"/>
              </a:spcBef>
            </a:pPr>
            <a:fld id="{80171315-B38D-4E3B-BAD8-12B0CEC601EE}" type="slidenum">
              <a:rPr lang="en-US" altLang="fr-FR" sz="1400">
                <a:solidFill>
                  <a:srgbClr val="000000"/>
                </a:solidFill>
                <a:latin typeface="Helvetica 35 Thin" pitchFamily="34" charset="0"/>
              </a:rPr>
              <a:pPr defTabSz="990478" eaLnBrk="1" hangingPunct="1">
                <a:spcBef>
                  <a:spcPct val="0"/>
                </a:spcBef>
              </a:pPr>
              <a:t>15</a:t>
            </a:fld>
            <a:endParaRPr lang="en-US" altLang="fr-FR" sz="1400">
              <a:solidFill>
                <a:srgbClr val="000000"/>
              </a:solidFill>
              <a:latin typeface="Helvetica 35 Thin" pitchFamily="34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80992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24669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747093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247492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742731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237970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733209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228448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90478" eaLnBrk="1" hangingPunct="1">
              <a:spcBef>
                <a:spcPct val="0"/>
              </a:spcBef>
            </a:pPr>
            <a:r>
              <a:rPr lang="en-US" altLang="fr-FR" sz="140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993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80992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24669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747093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247492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742731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237970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733209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228448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90478" eaLnBrk="1" hangingPunct="1">
              <a:spcBef>
                <a:spcPct val="0"/>
              </a:spcBef>
            </a:pPr>
            <a:fld id="{F66B78E1-174F-417B-BF91-A8EBC54F0141}" type="slidenum">
              <a:rPr lang="en-US" altLang="fr-FR" sz="1400">
                <a:latin typeface="Helvetica 35 Thin" pitchFamily="34" charset="0"/>
              </a:rPr>
              <a:pPr defTabSz="990478" eaLnBrk="1" hangingPunct="1">
                <a:spcBef>
                  <a:spcPct val="0"/>
                </a:spcBef>
              </a:pPr>
              <a:t>17</a:t>
            </a:fld>
            <a:endParaRPr lang="en-US" altLang="fr-FR" sz="1400">
              <a:latin typeface="Helvetica 35 Thin" pitchFamily="34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b="1" dirty="0" smtClean="0"/>
              <a:t>Démo au moment de la correction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0" y="9762347"/>
            <a:ext cx="3078019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sz="1400" dirty="0">
                <a:latin typeface="Helvetica 45 Light" pitchFamily="34" charset="0"/>
              </a:rPr>
              <a:t>presentation title</a:t>
            </a:r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4029557" y="9762347"/>
            <a:ext cx="3076362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60A28C-0CCE-425F-9471-4CCA51E3B586}" type="slidenum">
              <a:rPr lang="en-US" altLang="fr-FR" sz="1400">
                <a:latin typeface="Helvetica 45 Light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fr-FR" sz="1400" dirty="0">
              <a:latin typeface="Helvetica 45 Light" pitchFamily="34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defTabSz="772092">
              <a:buNone/>
              <a:defRPr/>
            </a:pPr>
            <a:r>
              <a:rPr lang="fr-FR" sz="1900" dirty="0"/>
              <a:t>l’accessibilité à l’information (transverse et métier Web et mobile, aux outils et des salariés : </a:t>
            </a:r>
          </a:p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B1F81C83-9490-40F8-AAE0-C6561752018F}" type="slidenum">
              <a:rPr lang="fr-FR" smtClean="0"/>
              <a:t>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411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218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777250" indent="-29748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195109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674871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152914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648153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143392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638631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133870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90478" eaLnBrk="1" hangingPunct="1">
              <a:spcBef>
                <a:spcPct val="0"/>
              </a:spcBef>
            </a:pPr>
            <a:r>
              <a:rPr lang="en-US" altLang="fr-FR" sz="140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1044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777250" indent="-29748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195109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674871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152914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648153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143392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638631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133870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90478" eaLnBrk="1" hangingPunct="1">
              <a:spcBef>
                <a:spcPct val="0"/>
              </a:spcBef>
            </a:pPr>
            <a:fld id="{47212DBD-84A8-405D-8969-66C21E09B4E7}" type="slidenum">
              <a:rPr lang="en-US" altLang="fr-FR" sz="1400">
                <a:latin typeface="Helvetica 35 Thin" pitchFamily="34" charset="0"/>
              </a:rPr>
              <a:pPr defTabSz="990478" eaLnBrk="1" hangingPunct="1">
                <a:spcBef>
                  <a:spcPct val="0"/>
                </a:spcBef>
              </a:pPr>
              <a:t>23</a:t>
            </a:fld>
            <a:endParaRPr lang="en-US" altLang="fr-FR" sz="1400">
              <a:latin typeface="Helvetica 35 Thin" pitchFamily="34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  <a:latin typeface="Helvetica Condensed" pitchFamily="34" charset="0"/>
              </a:rPr>
              <a:t>Geder</a:t>
            </a:r>
            <a:r>
              <a:rPr lang="fr-FR" dirty="0" smtClean="0">
                <a:solidFill>
                  <a:schemeClr val="bg1"/>
                </a:solidFill>
                <a:latin typeface="Helvetica Condensed" pitchFamily="34" charset="0"/>
              </a:rPr>
              <a:t> : Groupement des ergonomes </a:t>
            </a:r>
            <a:r>
              <a:rPr lang="fr-FR" baseline="0" dirty="0" smtClean="0">
                <a:solidFill>
                  <a:schemeClr val="bg1"/>
                </a:solidFill>
                <a:latin typeface="Helvetica Condensed" pitchFamily="34" charset="0"/>
              </a:rPr>
              <a:t>de la réadaptation</a:t>
            </a:r>
            <a:endParaRPr lang="fr-FR" dirty="0" smtClean="0">
              <a:solidFill>
                <a:schemeClr val="bg1"/>
              </a:solidFill>
              <a:latin typeface="Helvetica Condensed" pitchFamily="34" charset="0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Helvetica Condensed" pitchFamily="34" charset="0"/>
              </a:rPr>
              <a:t>CSE de la FIRAH : </a:t>
            </a:r>
            <a:r>
              <a:rPr lang="fr-FR" b="1" dirty="0" smtClean="0">
                <a:solidFill>
                  <a:schemeClr val="bg1"/>
                </a:solidFill>
                <a:latin typeface="Helvetica Condensed" pitchFamily="34" charset="0"/>
              </a:rPr>
              <a:t>Comité scientifique et éthique </a:t>
            </a:r>
            <a:r>
              <a:rPr lang="fr-F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Condensed" pitchFamily="34" charset="0"/>
              </a:rPr>
              <a:t>de la </a:t>
            </a:r>
            <a:r>
              <a:rPr lang="fr-FR" b="1" dirty="0" smtClean="0">
                <a:solidFill>
                  <a:schemeClr val="bg1"/>
                </a:solidFill>
                <a:latin typeface="Helvetica Condensed" pitchFamily="34" charset="0"/>
              </a:rPr>
              <a:t>Fondation internationale de la recherche appliquée</a:t>
            </a:r>
            <a:r>
              <a:rPr lang="fr-FR" b="1" baseline="0" dirty="0" smtClean="0">
                <a:solidFill>
                  <a:schemeClr val="bg1"/>
                </a:solidFill>
                <a:latin typeface="Helvetica Condensed" pitchFamily="34" charset="0"/>
              </a:rPr>
              <a:t> sur le handicap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0240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0" y="9762347"/>
            <a:ext cx="3078019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>
                <a:latin typeface="Helvetica 45 Light" pitchFamily="34" charset="0"/>
              </a:rPr>
              <a:t>presentation title</a:t>
            </a:r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4029557" y="9762347"/>
            <a:ext cx="3076362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648EC5C-7303-4679-96BA-DCDB6CC11422}" type="slidenum">
              <a:rPr lang="en-US" altLang="fr-FR">
                <a:latin typeface="Helvetica 45 Light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fr-FR" dirty="0">
              <a:latin typeface="Helvetica 45 Light" pitchFamily="34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dirty="0" smtClean="0"/>
              <a:t>Max 40mn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0" y="9762347"/>
            <a:ext cx="3078019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sz="1400" dirty="0">
                <a:latin typeface="Helvetica 45 Light" pitchFamily="34" charset="0"/>
              </a:rPr>
              <a:t>presentation title</a:t>
            </a:r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4029557" y="9762347"/>
            <a:ext cx="3076362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60A28C-0CCE-425F-9471-4CCA51E3B586}" type="slidenum">
              <a:rPr lang="en-US" altLang="fr-FR" sz="1400">
                <a:latin typeface="Helvetica 45 Light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fr-FR" sz="1400" dirty="0">
              <a:latin typeface="Helvetica 45 Light" pitchFamily="34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dirty="0" smtClean="0"/>
              <a:t>pour</a:t>
            </a:r>
            <a:r>
              <a:rPr lang="fr-FR" altLang="fr-FR" baseline="0" dirty="0" smtClean="0"/>
              <a:t> </a:t>
            </a:r>
            <a:r>
              <a:rPr lang="fr-FR" altLang="fr-FR" baseline="0" dirty="0" err="1" smtClean="0"/>
              <a:t>nou</a:t>
            </a:r>
            <a:r>
              <a:rPr lang="fr-FR" altLang="fr-FR" baseline="0" dirty="0" smtClean="0"/>
              <a:t> et pour les projets et les </a:t>
            </a:r>
            <a:r>
              <a:rPr lang="fr-FR" altLang="fr-FR" baseline="0" dirty="0" err="1" smtClean="0"/>
              <a:t>dev</a:t>
            </a:r>
            <a:endParaRPr lang="fr-FR" altLang="fr-FR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0" y="9762347"/>
            <a:ext cx="3078019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>
                <a:latin typeface="Helvetica 45 Light" pitchFamily="34" charset="0"/>
              </a:rPr>
              <a:t>presentation title</a:t>
            </a:r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4029557" y="9762347"/>
            <a:ext cx="3076362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648EC5C-7303-4679-96BA-DCDB6CC11422}" type="slidenum">
              <a:rPr lang="en-US" altLang="fr-FR">
                <a:latin typeface="Helvetica 45 Light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fr-FR" dirty="0">
              <a:latin typeface="Helvetica 45 Light" pitchFamily="34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0" y="9762347"/>
            <a:ext cx="3078019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>
                <a:latin typeface="Helvetica 45 Light" pitchFamily="34" charset="0"/>
              </a:rPr>
              <a:t>presentation title</a:t>
            </a:r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4029557" y="9762347"/>
            <a:ext cx="3076362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648EC5C-7303-4679-96BA-DCDB6CC11422}" type="slidenum">
              <a:rPr lang="en-US" altLang="fr-FR">
                <a:latin typeface="Helvetica 45 Light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fr-FR" dirty="0">
              <a:latin typeface="Helvetica 45 Light" pitchFamily="34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Support datant</a:t>
            </a:r>
            <a:r>
              <a:rPr lang="fr-FR" baseline="0" dirty="0" smtClean="0"/>
              <a:t> de mars 2016 dans le cadre du séminaire ergo/accessibilité</a:t>
            </a:r>
          </a:p>
          <a:p>
            <a:r>
              <a:rPr lang="fr-FR" baseline="0" dirty="0" smtClean="0"/>
              <a:t>Qui a été travaillé entre moi et Sylvie,</a:t>
            </a:r>
          </a:p>
          <a:p>
            <a:r>
              <a:rPr lang="fr-FR" baseline="0" dirty="0" smtClean="0"/>
              <a:t>Du coup pour bien identifier dans ce séminaire que la partie accessibilité, Sylvie ne présentait pas l’ergo avec toi et David.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 mon côté le support est à jour mais il risque d’évoluer d’ici mi-novembre car je dois avoir un support dédié et ne plus avoir Zougane sur le support car reprend son temps pour que DSIP. Par contre à voir du côté de Sylvie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B1F81C83-9490-40F8-AAE0-C656175201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7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0" y="9762347"/>
            <a:ext cx="3078019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>
                <a:latin typeface="Helvetica 45 Light" pitchFamily="34" charset="0"/>
              </a:rPr>
              <a:t>presentation title</a:t>
            </a:r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4029557" y="9762347"/>
            <a:ext cx="3076362" cy="4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165" tIns="49583" rIns="99165" bIns="49583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27025F-A450-4E40-BDF6-A26CB7D202AE}" type="slidenum">
              <a:rPr lang="en-US" altLang="fr-FR">
                <a:latin typeface="Helvetica 45 Light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fr-FR" dirty="0">
              <a:latin typeface="Helvetica 45 Light" pitchFamily="34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24% ? Population</a:t>
            </a:r>
            <a:r>
              <a:rPr lang="fr-FR" baseline="0" dirty="0" smtClean="0"/>
              <a:t> RQTH ? Qu’est-ce qui englobe INSEE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38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1429" indent="-371429" eaLnBrk="0" hangingPunct="0">
              <a:spcBef>
                <a:spcPct val="50000"/>
              </a:spcBef>
              <a:buClr>
                <a:srgbClr val="FF5500"/>
              </a:buClr>
              <a:buSzPct val="80000"/>
              <a:buFont typeface="Wingdings" pitchFamily="2" charset="2"/>
              <a:buChar char="q"/>
              <a:defRPr/>
            </a:pPr>
            <a:r>
              <a:rPr lang="fr-FR" sz="1300" dirty="0">
                <a:latin typeface="+mn-lt"/>
                <a:ea typeface="+mn-ea"/>
                <a:cs typeface="Times New Roman" pitchFamily="18" charset="0"/>
              </a:rPr>
              <a:t>et dans tous les contextes</a:t>
            </a:r>
          </a:p>
          <a:p>
            <a:pPr marL="804763" lvl="1" indent="-309524"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/>
            </a:pPr>
            <a:r>
              <a:rPr lang="fr-FR" sz="1300" dirty="0">
                <a:latin typeface="+mn-lt"/>
                <a:ea typeface="+mn-ea"/>
                <a:cs typeface="Times New Roman" pitchFamily="18" charset="0"/>
              </a:rPr>
              <a:t>avec tous types de matériel :</a:t>
            </a:r>
            <a:r>
              <a:rPr lang="fr-FR" dirty="0" smtClean="0">
                <a:cs typeface="Times New Roman" pitchFamily="18" charset="0"/>
              </a:rPr>
              <a:t/>
            </a:r>
            <a:br>
              <a:rPr lang="fr-FR" dirty="0" smtClean="0">
                <a:cs typeface="Times New Roman" pitchFamily="18" charset="0"/>
              </a:rPr>
            </a:br>
            <a:r>
              <a:rPr lang="fr-FR" dirty="0" smtClean="0">
                <a:cs typeface="Times New Roman" pitchFamily="18" charset="0"/>
              </a:rPr>
              <a:t>PC, MAC, IE, FF, Opera, tél. mobiles</a:t>
            </a:r>
          </a:p>
          <a:p>
            <a:pPr marL="804763" lvl="1" indent="-309524"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/>
            </a:pPr>
            <a:r>
              <a:rPr lang="fr-FR" sz="1300" dirty="0">
                <a:latin typeface="+mn-lt"/>
                <a:ea typeface="+mn-ea"/>
                <a:cs typeface="Times New Roman" pitchFamily="18" charset="0"/>
              </a:rPr>
              <a:t>dans un contexte dégradé</a:t>
            </a:r>
            <a:r>
              <a:rPr lang="fr-FR" dirty="0" smtClean="0">
                <a:cs typeface="Times New Roman" pitchFamily="18" charset="0"/>
              </a:rPr>
              <a:t/>
            </a:r>
            <a:br>
              <a:rPr lang="fr-FR" dirty="0" smtClean="0">
                <a:cs typeface="Times New Roman" pitchFamily="18" charset="0"/>
              </a:rPr>
            </a:br>
            <a:r>
              <a:rPr lang="fr-FR" dirty="0" smtClean="0">
                <a:cs typeface="Times New Roman" pitchFamily="18" charset="0"/>
              </a:rPr>
              <a:t>mauvaise luminosité, Touchpad en mobilité</a:t>
            </a:r>
          </a:p>
          <a:p>
            <a:pPr marL="804763" lvl="1" indent="-309524"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/>
            </a:pPr>
            <a:r>
              <a:rPr lang="fr-FR" sz="1300" dirty="0">
                <a:latin typeface="+mn-lt"/>
                <a:ea typeface="+mn-ea"/>
                <a:cs typeface="Times New Roman" pitchFamily="18" charset="0"/>
              </a:rPr>
              <a:t>avec l’aide si nécessaire d’outils spécifiques de compensation du handicap</a:t>
            </a:r>
            <a:br>
              <a:rPr lang="fr-FR" sz="1300" dirty="0">
                <a:latin typeface="+mn-lt"/>
                <a:ea typeface="+mn-ea"/>
                <a:cs typeface="Times New Roman" pitchFamily="18" charset="0"/>
              </a:rPr>
            </a:br>
            <a:r>
              <a:rPr lang="fr-FR" dirty="0" smtClean="0">
                <a:cs typeface="Times New Roman" pitchFamily="18" charset="0"/>
              </a:rPr>
              <a:t>lecteurs d’écran, loupe logicielle…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pPr>
              <a:defRPr/>
            </a:pPr>
            <a:fld id="{198B82F2-72F1-4339-9713-241B4408EF3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42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9091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Ce souci d’universalité inclut également les personnes handicapés et les technologies d’assistance qu’elles utilisent,</a:t>
            </a:r>
          </a:p>
          <a:p>
            <a:endParaRPr lang="fr-FR" altLang="fr-FR" dirty="0" smtClean="0"/>
          </a:p>
          <a:p>
            <a:r>
              <a:rPr lang="fr-FR" altLang="fr-FR" dirty="0" smtClean="0"/>
              <a:t>« Mettre le Web et ses services à la </a:t>
            </a:r>
            <a:r>
              <a:rPr lang="fr-FR" altLang="fr-FR" dirty="0" smtClean="0">
                <a:solidFill>
                  <a:schemeClr val="tx2"/>
                </a:solidFill>
              </a:rPr>
              <a:t>disposition de tous les individus</a:t>
            </a:r>
            <a:r>
              <a:rPr lang="fr-FR" altLang="fr-FR" dirty="0" smtClean="0"/>
              <a:t>, quel que soit :</a:t>
            </a:r>
            <a:br>
              <a:rPr lang="fr-FR" altLang="fr-FR" dirty="0" smtClean="0"/>
            </a:br>
            <a:r>
              <a:rPr lang="fr-FR" altLang="fr-FR" dirty="0" smtClean="0"/>
              <a:t>- leur matériel ou logiciel, </a:t>
            </a:r>
            <a:br>
              <a:rPr lang="fr-FR" altLang="fr-FR" dirty="0" smtClean="0"/>
            </a:br>
            <a:r>
              <a:rPr lang="fr-FR" altLang="fr-FR" dirty="0" smtClean="0"/>
              <a:t>- leur infrastructure réseau, </a:t>
            </a:r>
            <a:br>
              <a:rPr lang="fr-FR" altLang="fr-FR" dirty="0" smtClean="0"/>
            </a:br>
            <a:r>
              <a:rPr lang="fr-FR" altLang="fr-FR" dirty="0" smtClean="0"/>
              <a:t>- leur langue maternelle, </a:t>
            </a:r>
            <a:br>
              <a:rPr lang="fr-FR" altLang="fr-FR" dirty="0" smtClean="0"/>
            </a:br>
            <a:r>
              <a:rPr lang="fr-FR" altLang="fr-FR" dirty="0" smtClean="0"/>
              <a:t>- leur culture, </a:t>
            </a:r>
            <a:br>
              <a:rPr lang="fr-FR" altLang="fr-FR" dirty="0" smtClean="0"/>
            </a:br>
            <a:r>
              <a:rPr lang="fr-FR" altLang="fr-FR" dirty="0" smtClean="0"/>
              <a:t>- leur localisation géographique, </a:t>
            </a:r>
            <a:br>
              <a:rPr lang="fr-FR" altLang="fr-FR" dirty="0" smtClean="0"/>
            </a:br>
            <a:r>
              <a:rPr lang="fr-FR" altLang="fr-FR" dirty="0" smtClean="0"/>
              <a:t>- ou leurs aptitudes physiques ou mentales. » </a:t>
            </a:r>
          </a:p>
        </p:txBody>
      </p:sp>
      <p:sp>
        <p:nvSpPr>
          <p:cNvPr id="89092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777250" indent="-29748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195109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674871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152914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648153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143392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638631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133870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90478" eaLnBrk="1" hangingPunct="1">
              <a:spcBef>
                <a:spcPct val="0"/>
              </a:spcBef>
            </a:pPr>
            <a:r>
              <a:rPr lang="en-US" altLang="fr-FR" sz="1400" dirty="0">
                <a:latin typeface="Helvetica 45 Light" pitchFamily="34" charset="0"/>
              </a:rPr>
              <a:t>presentation title</a:t>
            </a:r>
          </a:p>
        </p:txBody>
      </p:sp>
      <p:sp>
        <p:nvSpPr>
          <p:cNvPr id="89093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777250" indent="-29748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195109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674871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152914" indent="-239022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648153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143392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638631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133870" indent="-23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90478" eaLnBrk="1" hangingPunct="1">
              <a:spcBef>
                <a:spcPct val="0"/>
              </a:spcBef>
            </a:pPr>
            <a:fld id="{3896820D-5B76-4BE3-A35E-D630EA4043A8}" type="slidenum">
              <a:rPr lang="en-US" altLang="fr-FR" sz="1400">
                <a:latin typeface="Helvetica 45 Light" pitchFamily="34" charset="0"/>
              </a:rPr>
              <a:pPr defTabSz="990478" eaLnBrk="1" hangingPunct="1">
                <a:spcBef>
                  <a:spcPct val="0"/>
                </a:spcBef>
              </a:pPr>
              <a:t>9</a:t>
            </a:fld>
            <a:endParaRPr lang="en-US" altLang="fr-FR" sz="1400" dirty="0">
              <a:latin typeface="Helvetica 45 Light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73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241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ces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16213" y="302400"/>
            <a:ext cx="7084800" cy="7371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fr-FR" dirty="0" smtClean="0"/>
              <a:t>pour ajouter une diapo différente &gt; Accueil &gt; Nouvelle diapositive (puis cliquez menu déroulant) 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42989" y="1329929"/>
            <a:ext cx="7058025" cy="2915840"/>
          </a:xfrm>
        </p:spPr>
        <p:txBody>
          <a:bodyPr/>
          <a:lstStyle>
            <a:lvl1pPr>
              <a:defRPr sz="1800" baseline="0"/>
            </a:lvl1pPr>
            <a:lvl2pPr>
              <a:spcAft>
                <a:spcPct val="0"/>
              </a:spcAft>
              <a:buFont typeface="Arial" charset="0"/>
              <a:buChar char="–"/>
              <a:defRPr/>
            </a:lvl2pPr>
          </a:lstStyle>
          <a:p>
            <a:r>
              <a:rPr lang="fr-FR" dirty="0" smtClean="0"/>
              <a:t>écrivez le texte ici, si besoin sélectionnez une icône ci-dessous pour ajouter un tableau, un graphique, un </a:t>
            </a:r>
            <a:r>
              <a:rPr lang="fr-FR" dirty="0" err="1" smtClean="0"/>
              <a:t>SmartArt</a:t>
            </a:r>
            <a:r>
              <a:rPr lang="fr-FR" dirty="0" smtClean="0"/>
              <a:t>, une image ou une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558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0480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bg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6914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5538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36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509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63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8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76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9560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3424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ces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16213" y="302400"/>
            <a:ext cx="7084800" cy="7371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fr-FR" dirty="0" smtClean="0"/>
              <a:t>pour ajouter une diapo différente &gt; Accueil &gt; Nouvelle diapositive (puis cliquez menu déroulant) 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42989" y="1329929"/>
            <a:ext cx="7058025" cy="2915840"/>
          </a:xfrm>
        </p:spPr>
        <p:txBody>
          <a:bodyPr/>
          <a:lstStyle>
            <a:lvl1pPr>
              <a:defRPr sz="1800" baseline="0"/>
            </a:lvl1pPr>
            <a:lvl2pPr>
              <a:spcAft>
                <a:spcPct val="0"/>
              </a:spcAft>
              <a:buFont typeface="Arial" charset="0"/>
              <a:buChar char="–"/>
              <a:defRPr/>
            </a:lvl2pPr>
          </a:lstStyle>
          <a:p>
            <a:r>
              <a:rPr lang="fr-FR" dirty="0" smtClean="0"/>
              <a:t>écrivez le texte ici, si besoin sélectionnez une icône ci-dessous pour ajouter un tableau, un graphique, un </a:t>
            </a:r>
            <a:r>
              <a:rPr lang="fr-FR" dirty="0" err="1" smtClean="0"/>
              <a:t>SmartArt</a:t>
            </a:r>
            <a:r>
              <a:rPr lang="fr-FR" dirty="0" smtClean="0"/>
              <a:t>, une image ou une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558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3153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245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000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14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66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69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63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4467225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470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78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4467225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59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jp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hyperlink" Target="http://www.nvda-fr.org/download.ph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39726" y="987574"/>
            <a:ext cx="8696770" cy="31654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fr-FR" sz="2000" dirty="0" smtClean="0">
                <a:solidFill>
                  <a:srgbClr val="FF6600"/>
                </a:solidFill>
              </a:rPr>
              <a:t>Mardi 6/11</a:t>
            </a:r>
          </a:p>
          <a:p>
            <a:pPr>
              <a:spcAft>
                <a:spcPts val="1800"/>
              </a:spcAft>
            </a:pPr>
            <a:r>
              <a:rPr lang="fr-FR" sz="2000" dirty="0" smtClean="0"/>
              <a:t>Accessibilité numérique, sensibilisation</a:t>
            </a:r>
          </a:p>
          <a:p>
            <a:pPr>
              <a:spcAft>
                <a:spcPts val="1800"/>
              </a:spcAft>
            </a:pPr>
            <a:r>
              <a:rPr lang="fr-FR" sz="2000" dirty="0">
                <a:solidFill>
                  <a:srgbClr val="FF6600"/>
                </a:solidFill>
              </a:rPr>
              <a:t>Mardi </a:t>
            </a:r>
            <a:r>
              <a:rPr lang="fr-FR" sz="2000" dirty="0" smtClean="0">
                <a:solidFill>
                  <a:srgbClr val="FF6600"/>
                </a:solidFill>
              </a:rPr>
              <a:t>13/11</a:t>
            </a:r>
            <a:endParaRPr lang="fr-FR" sz="2000" dirty="0">
              <a:solidFill>
                <a:srgbClr val="FF6600"/>
              </a:solidFill>
            </a:endParaRPr>
          </a:p>
          <a:p>
            <a:pPr>
              <a:spcAft>
                <a:spcPts val="1800"/>
              </a:spcAft>
            </a:pPr>
            <a:r>
              <a:rPr lang="fr-FR" sz="2000" dirty="0" smtClean="0"/>
              <a:t>Troubles </a:t>
            </a:r>
            <a:r>
              <a:rPr lang="fr-FR" sz="2000" dirty="0" err="1" smtClean="0"/>
              <a:t>Dys</a:t>
            </a:r>
            <a:endParaRPr lang="fr-FR" sz="2000" dirty="0" smtClean="0">
              <a:solidFill>
                <a:srgbClr val="FF6600"/>
              </a:solidFill>
            </a:endParaRPr>
          </a:p>
          <a:p>
            <a:pPr>
              <a:spcAft>
                <a:spcPts val="1800"/>
              </a:spcAft>
            </a:pPr>
            <a:r>
              <a:rPr lang="fr-FR" sz="2000" dirty="0">
                <a:solidFill>
                  <a:srgbClr val="FF6600"/>
                </a:solidFill>
              </a:rPr>
              <a:t>Mardi </a:t>
            </a:r>
            <a:r>
              <a:rPr lang="fr-FR" sz="2000" dirty="0" smtClean="0">
                <a:solidFill>
                  <a:srgbClr val="FF6600"/>
                </a:solidFill>
              </a:rPr>
              <a:t>20/11 </a:t>
            </a:r>
            <a:endParaRPr lang="fr-FR" sz="2000" dirty="0">
              <a:solidFill>
                <a:srgbClr val="FF6600"/>
              </a:solidFill>
            </a:endParaRPr>
          </a:p>
          <a:p>
            <a:pPr>
              <a:spcAft>
                <a:spcPts val="1800"/>
              </a:spcAft>
            </a:pPr>
            <a:r>
              <a:rPr lang="fr-FR" sz="2000" dirty="0" smtClean="0"/>
              <a:t>Accessibilité et ergonomie des interfaces, travailler ensemble</a:t>
            </a:r>
          </a:p>
          <a:p>
            <a:pPr>
              <a:spcAft>
                <a:spcPts val="1800"/>
              </a:spcAft>
            </a:pPr>
            <a:r>
              <a:rPr lang="fr-FR" sz="2000" dirty="0" smtClean="0">
                <a:solidFill>
                  <a:srgbClr val="FF6600"/>
                </a:solidFill>
              </a:rPr>
              <a:t>Mardi 27/11 </a:t>
            </a:r>
          </a:p>
          <a:p>
            <a:pPr>
              <a:spcAft>
                <a:spcPts val="1800"/>
              </a:spcAft>
            </a:pPr>
            <a:r>
              <a:rPr lang="fr-FR" sz="2000" dirty="0" smtClean="0"/>
              <a:t>Déficiences visuelles et auditives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Nos interventions  - programme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1939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411510"/>
            <a:ext cx="8073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6600"/>
                </a:solidFill>
                <a:latin typeface="+mn-lt"/>
              </a:rPr>
              <a:t>bénéfices de l’accessibilité numérique</a:t>
            </a:r>
            <a:endParaRPr lang="en-GB" sz="2400" dirty="0">
              <a:solidFill>
                <a:srgbClr val="FF66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635896" y="2355726"/>
            <a:ext cx="1800200" cy="11678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6600"/>
              </a:buClr>
              <a:buFont typeface="Wingdings" pitchFamily="2" charset="2"/>
              <a:buNone/>
              <a:defRPr/>
            </a:pPr>
            <a:r>
              <a:rPr lang="fr-FR" sz="2400" dirty="0">
                <a:solidFill>
                  <a:srgbClr val="FF6600"/>
                </a:solidFill>
                <a:latin typeface="Helvetica 65 Medium"/>
              </a:rPr>
              <a:t>respect des lois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467470" y="987574"/>
            <a:ext cx="3600474" cy="16561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ct val="50000"/>
              </a:spcAft>
              <a:buClr>
                <a:srgbClr val="FF6600"/>
              </a:buClr>
              <a:buSzPct val="70000"/>
              <a:defRPr/>
            </a:pPr>
            <a:r>
              <a:rPr lang="fr-FR" sz="2000" kern="0" dirty="0">
                <a:solidFill>
                  <a:srgbClr val="FF6600"/>
                </a:solidFill>
                <a:latin typeface="Helvetica 65 Medium"/>
              </a:rPr>
              <a:t>avantages business</a:t>
            </a:r>
          </a:p>
          <a:p>
            <a:pPr marL="285750" indent="-285750"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rgbClr val="000000"/>
                </a:solidFill>
              </a:rPr>
              <a:t>accessibles à tous  </a:t>
            </a:r>
          </a:p>
          <a:p>
            <a:pPr marL="285750" indent="-285750"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référencement amélioré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67470" y="3165816"/>
            <a:ext cx="3600474" cy="16741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ct val="50000"/>
              </a:spcAft>
              <a:buClr>
                <a:srgbClr val="FF6600"/>
              </a:buClr>
              <a:buSzPct val="70000"/>
              <a:defRPr/>
            </a:pPr>
            <a:r>
              <a:rPr lang="fr-FR" sz="2000" kern="0" dirty="0">
                <a:solidFill>
                  <a:srgbClr val="FF6600"/>
                </a:solidFill>
                <a:latin typeface="Helvetica 65 Medium"/>
              </a:rPr>
              <a:t>diminution des couts de maintenance </a:t>
            </a:r>
          </a:p>
          <a:p>
            <a:pPr marL="285750" indent="-285750"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code de meilleure qualité</a:t>
            </a:r>
          </a:p>
          <a:p>
            <a:pPr marL="285750" indent="-285750"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rgbClr val="000000"/>
                </a:solidFill>
              </a:rPr>
              <a:t>usages multi-supports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003974" y="835821"/>
            <a:ext cx="3600474" cy="195195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ct val="50000"/>
              </a:spcAft>
              <a:buClr>
                <a:srgbClr val="FF6600"/>
              </a:buClr>
              <a:buSzPct val="70000"/>
              <a:defRPr/>
            </a:pPr>
            <a:r>
              <a:rPr lang="fr-FR" sz="2000" kern="0" dirty="0">
                <a:solidFill>
                  <a:srgbClr val="FF6600"/>
                </a:solidFill>
                <a:latin typeface="Helvetica 65 Medium"/>
              </a:rPr>
              <a:t>image de marque</a:t>
            </a:r>
          </a:p>
          <a:p>
            <a:pPr marL="285750" indent="-285750"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salariés : satisfaction et fierté</a:t>
            </a:r>
          </a:p>
          <a:p>
            <a:pPr marL="285750" indent="-285750"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rgbClr val="000000"/>
                </a:solidFill>
              </a:rPr>
              <a:t>clients : Orange perçu comme un groupe responsable et socialement engagé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003974" y="3165816"/>
            <a:ext cx="3600474" cy="14221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Aft>
                <a:spcPct val="50000"/>
              </a:spcAft>
              <a:buClr>
                <a:srgbClr val="FF6600"/>
              </a:buClr>
              <a:buSzPct val="70000"/>
              <a:defRPr/>
            </a:pPr>
            <a:r>
              <a:rPr lang="fr-FR" sz="2000" kern="0" dirty="0">
                <a:solidFill>
                  <a:srgbClr val="FF6600"/>
                </a:solidFill>
                <a:latin typeface="Helvetica 65 Medium"/>
              </a:rPr>
              <a:t>efficacité opérationnelle</a:t>
            </a:r>
          </a:p>
          <a:p>
            <a:pPr marL="285750" indent="-285750"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productivité et motivation accrues</a:t>
            </a:r>
          </a:p>
        </p:txBody>
      </p:sp>
    </p:spTree>
    <p:extLst>
      <p:ext uri="{BB962C8B-B14F-4D97-AF65-F5344CB8AC3E}">
        <p14:creationId xmlns:p14="http://schemas.microsoft.com/office/powerpoint/2010/main" val="21148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53954"/>
            <a:ext cx="9144000" cy="175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31800" y="3178175"/>
            <a:ext cx="8712200" cy="1249363"/>
          </a:xfrm>
        </p:spPr>
        <p:txBody>
          <a:bodyPr/>
          <a:lstStyle/>
          <a:p>
            <a:pPr eaLnBrk="1" hangingPunct="1"/>
            <a:r>
              <a:rPr lang="fr-FR" altLang="fr-FR" sz="4200" dirty="0">
                <a:solidFill>
                  <a:schemeClr val="bg1"/>
                </a:solidFill>
                <a:latin typeface="Helvetica 45 Light" pitchFamily="34" charset="0"/>
              </a:rPr>
              <a:t>T</a:t>
            </a:r>
            <a:r>
              <a:rPr lang="fr-FR" altLang="fr-FR" sz="4200" dirty="0" smtClean="0">
                <a:solidFill>
                  <a:schemeClr val="bg1"/>
                </a:solidFill>
                <a:latin typeface="Helvetica 45 Light" pitchFamily="34" charset="0"/>
              </a:rPr>
              <a:t>ypes </a:t>
            </a:r>
            <a:r>
              <a:rPr lang="fr-FR" altLang="fr-FR" sz="4200" dirty="0">
                <a:solidFill>
                  <a:schemeClr val="bg1"/>
                </a:solidFill>
                <a:latin typeface="Helvetica 45 Light" pitchFamily="34" charset="0"/>
              </a:rPr>
              <a:t>de handicap </a:t>
            </a:r>
            <a:r>
              <a:rPr lang="fr-FR" altLang="fr-FR" sz="4200" dirty="0" smtClean="0">
                <a:solidFill>
                  <a:schemeClr val="bg1"/>
                </a:solidFill>
                <a:latin typeface="Helvetica 45 Light" pitchFamily="34" charset="0"/>
              </a:rPr>
              <a:t>&amp; compensations</a:t>
            </a:r>
            <a:br>
              <a:rPr lang="fr-FR" altLang="fr-FR" sz="4200" dirty="0" smtClean="0">
                <a:solidFill>
                  <a:schemeClr val="bg1"/>
                </a:solidFill>
                <a:latin typeface="Helvetica 45 Light" pitchFamily="34" charset="0"/>
              </a:rPr>
            </a:br>
            <a:r>
              <a:rPr lang="fr-FR" altLang="fr-FR" sz="3600" dirty="0" smtClean="0">
                <a:solidFill>
                  <a:schemeClr val="bg1"/>
                </a:solidFill>
                <a:latin typeface="Helvetica 45 Light" pitchFamily="34" charset="0"/>
              </a:rPr>
              <a:t>(cognitive, visuelle, auditive, motrice)</a:t>
            </a:r>
            <a:r>
              <a:rPr lang="fr-FR" altLang="fr-FR" sz="4200" dirty="0">
                <a:latin typeface="Helvetica 45 Light" pitchFamily="34" charset="0"/>
              </a:rPr>
              <a:t>	</a:t>
            </a:r>
            <a:endParaRPr lang="fr-FR" altLang="fr-FR" sz="4200" b="1" dirty="0" smtClean="0">
              <a:latin typeface="Helvetica 45 Light" pitchFamily="34" charset="0"/>
            </a:endParaRPr>
          </a:p>
        </p:txBody>
      </p:sp>
      <p:pic>
        <p:nvPicPr>
          <p:cNvPr id="12292" name="Picture 4" descr="U155516_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548879"/>
            <a:ext cx="3695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012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déficience cognitive </a:t>
            </a:r>
            <a:r>
              <a:rPr lang="fr-FR" dirty="0" smtClean="0"/>
              <a:t>(troubles des apprentissages)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p</a:t>
            </a:r>
            <a:r>
              <a:rPr lang="fr-FR" sz="2000" dirty="0" smtClean="0"/>
              <a:t>ersonnes dyslexiques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chemeClr val="bg1"/>
                </a:solidFill>
              </a:rPr>
              <a:t>police </a:t>
            </a:r>
            <a:r>
              <a:rPr lang="fr-FR" altLang="fr-FR" sz="1600" dirty="0">
                <a:solidFill>
                  <a:schemeClr val="bg1"/>
                </a:solidFill>
              </a:rPr>
              <a:t>de caractères sans-</a:t>
            </a:r>
            <a:r>
              <a:rPr lang="fr-FR" altLang="fr-FR" sz="1600" dirty="0" err="1">
                <a:solidFill>
                  <a:schemeClr val="bg1"/>
                </a:solidFill>
              </a:rPr>
              <a:t>serif</a:t>
            </a:r>
            <a:r>
              <a:rPr lang="fr-FR" altLang="fr-FR" sz="1600" dirty="0">
                <a:solidFill>
                  <a:schemeClr val="bg1"/>
                </a:solidFill>
              </a:rPr>
              <a:t> ou </a:t>
            </a:r>
            <a:r>
              <a:rPr lang="fr-FR" altLang="fr-FR" sz="1600" dirty="0" smtClean="0">
                <a:solidFill>
                  <a:schemeClr val="bg1"/>
                </a:solidFill>
              </a:rPr>
              <a:t>avec empâtement </a:t>
            </a:r>
            <a:br>
              <a:rPr lang="fr-FR" altLang="fr-FR" sz="1600" dirty="0" smtClean="0">
                <a:solidFill>
                  <a:schemeClr val="bg1"/>
                </a:solidFill>
              </a:rPr>
            </a:br>
            <a:r>
              <a:rPr lang="fr-FR" altLang="fr-FR" sz="1600" dirty="0" smtClean="0">
                <a:solidFill>
                  <a:schemeClr val="bg1"/>
                </a:solidFill>
              </a:rPr>
              <a:t>comme </a:t>
            </a:r>
            <a:r>
              <a:rPr lang="fr-FR" altLang="fr-FR" sz="1600" dirty="0" err="1" smtClean="0">
                <a:solidFill>
                  <a:schemeClr val="bg1"/>
                </a:solidFill>
              </a:rPr>
              <a:t>OpenDyslexic</a:t>
            </a:r>
            <a:r>
              <a:rPr lang="fr-FR" altLang="fr-FR" sz="1600" dirty="0" smtClean="0">
                <a:solidFill>
                  <a:schemeClr val="bg1"/>
                </a:solidFill>
              </a:rPr>
              <a:t> empâtement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chemeClr val="bg1"/>
                </a:solidFill>
              </a:rPr>
              <a:t>interlignage et espacement entre les mots</a:t>
            </a:r>
            <a:endParaRPr lang="fr-FR" altLang="fr-F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chemeClr val="bg1"/>
                </a:solidFill>
              </a:rPr>
              <a:t>alternance des </a:t>
            </a:r>
            <a:r>
              <a:rPr lang="fr-FR" altLang="fr-FR" sz="1600" dirty="0">
                <a:solidFill>
                  <a:schemeClr val="bg1"/>
                </a:solidFill>
              </a:rPr>
              <a:t>couleurs de </a:t>
            </a:r>
            <a:r>
              <a:rPr lang="fr-FR" altLang="fr-FR" sz="1600" dirty="0" smtClean="0">
                <a:solidFill>
                  <a:schemeClr val="bg1"/>
                </a:solidFill>
              </a:rPr>
              <a:t>lignes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chemeClr val="bg1"/>
                </a:solidFill>
              </a:rPr>
              <a:t>inverse vidéo (symptômes visuels cumulés)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chemeClr val="bg1"/>
                </a:solidFill>
              </a:rPr>
              <a:t>guide de lecture en masquant partie non lue</a:t>
            </a:r>
          </a:p>
          <a:p>
            <a:endParaRPr lang="fr-FR" alt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49" y="2302135"/>
            <a:ext cx="1437870" cy="32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61" y="2505340"/>
            <a:ext cx="1570344" cy="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33" y="1635646"/>
            <a:ext cx="1309381" cy="41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75807"/>
            <a:ext cx="243444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45231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>
          <a:xfrm>
            <a:off x="339725" y="435694"/>
            <a:ext cx="8470900" cy="623888"/>
          </a:xfrm>
        </p:spPr>
        <p:txBody>
          <a:bodyPr/>
          <a:lstStyle/>
          <a:p>
            <a:r>
              <a:rPr lang="fr-FR" altLang="fr-FR" dirty="0" smtClean="0"/>
              <a:t>déficience visuelle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idx="1"/>
          </p:nvPr>
        </p:nvSpPr>
        <p:spPr>
          <a:xfrm>
            <a:off x="460376" y="1125141"/>
            <a:ext cx="6735763" cy="3359944"/>
          </a:xfrm>
        </p:spPr>
        <p:txBody>
          <a:bodyPr/>
          <a:lstStyle/>
          <a:p>
            <a:r>
              <a:rPr lang="fr-FR" altLang="fr-FR" sz="2000" dirty="0" smtClean="0"/>
              <a:t>personnes non voyantes </a:t>
            </a:r>
          </a:p>
          <a:p>
            <a:pPr marL="269875" lvl="1" indent="-176213">
              <a:buFont typeface="Arial" charset="0"/>
              <a:buChar char="•"/>
            </a:pPr>
            <a:r>
              <a:rPr lang="fr-FR" altLang="fr-FR" sz="1600" dirty="0" smtClean="0"/>
              <a:t>écouter les pages (synthèse vocale) ou </a:t>
            </a:r>
            <a:br>
              <a:rPr lang="fr-FR" altLang="fr-FR" sz="1600" dirty="0" smtClean="0"/>
            </a:br>
            <a:r>
              <a:rPr lang="fr-FR" altLang="fr-FR" sz="1600" dirty="0" smtClean="0"/>
              <a:t>« voir » avec leurs doigts (plage braille)</a:t>
            </a:r>
          </a:p>
          <a:p>
            <a:pPr marL="269875" lvl="1" indent="-176213">
              <a:spcAft>
                <a:spcPts val="1200"/>
              </a:spcAft>
              <a:buFont typeface="Arial" charset="0"/>
              <a:buChar char="•"/>
            </a:pPr>
            <a:r>
              <a:rPr lang="fr-FR" altLang="fr-FR" sz="1600" dirty="0" smtClean="0"/>
              <a:t>interagir uniquement au clavier </a:t>
            </a:r>
            <a:br>
              <a:rPr lang="fr-FR" altLang="fr-FR" sz="1600" dirty="0" smtClean="0"/>
            </a:br>
            <a:r>
              <a:rPr lang="fr-FR" altLang="fr-FR" sz="1600" dirty="0" smtClean="0"/>
              <a:t>(Azerty ou Perkins) </a:t>
            </a:r>
          </a:p>
          <a:p>
            <a:pPr>
              <a:spcAft>
                <a:spcPts val="1200"/>
              </a:spcAft>
            </a:pPr>
            <a:r>
              <a:rPr lang="fr-FR" altLang="fr-FR" sz="2000" dirty="0" smtClean="0"/>
              <a:t>personnes malvoyantes</a:t>
            </a:r>
          </a:p>
          <a:p>
            <a:pPr marL="269875" lvl="1" indent="-176213">
              <a:buFont typeface="Arial" charset="0"/>
              <a:buChar char="•"/>
            </a:pPr>
            <a:r>
              <a:rPr lang="fr-FR" altLang="fr-FR" sz="1600" dirty="0" smtClean="0"/>
              <a:t>zoomer sur le texte  (logiciel loupe)</a:t>
            </a:r>
          </a:p>
          <a:p>
            <a:pPr marL="269875" lvl="1" indent="-176213">
              <a:buFont typeface="Arial" charset="0"/>
              <a:buChar char="•"/>
            </a:pPr>
            <a:r>
              <a:rPr lang="fr-FR" altLang="fr-FR" sz="1600" dirty="0" smtClean="0"/>
              <a:t>changer les couleurs et les contrastes du contenu </a:t>
            </a:r>
            <a:br>
              <a:rPr lang="fr-FR" altLang="fr-FR" sz="1600" dirty="0" smtClean="0"/>
            </a:br>
            <a:r>
              <a:rPr lang="fr-FR" altLang="fr-FR" sz="1600" dirty="0" smtClean="0"/>
              <a:t>et du curseur de souris (logiciel </a:t>
            </a:r>
            <a:r>
              <a:rPr lang="fr-FR" altLang="fr-FR" sz="1600" dirty="0" err="1" smtClean="0"/>
              <a:t>contrasteur</a:t>
            </a:r>
            <a:r>
              <a:rPr lang="fr-FR" altLang="fr-FR" sz="1600" dirty="0" smtClean="0"/>
              <a:t>) </a:t>
            </a:r>
          </a:p>
          <a:p>
            <a:pPr marL="269875" lvl="1" indent="-176213">
              <a:buFont typeface="Arial" charset="0"/>
              <a:buChar char="•"/>
            </a:pPr>
            <a:r>
              <a:rPr lang="fr-FR" altLang="fr-FR" sz="1600" dirty="0" smtClean="0"/>
              <a:t>compléter  par une vocalisation (synthèse </a:t>
            </a:r>
            <a:br>
              <a:rPr lang="fr-FR" altLang="fr-FR" sz="1600" dirty="0" smtClean="0"/>
            </a:br>
            <a:r>
              <a:rPr lang="fr-FR" altLang="fr-FR" sz="1600" dirty="0" smtClean="0"/>
              <a:t>vocale).</a:t>
            </a:r>
          </a:p>
          <a:p>
            <a:pPr lvl="1">
              <a:buFont typeface="Arial" charset="0"/>
              <a:buChar char="•"/>
            </a:pPr>
            <a:endParaRPr lang="fr-FR" altLang="fr-FR" dirty="0" smtClean="0"/>
          </a:p>
          <a:p>
            <a:endParaRPr lang="fr-FR" altLang="fr-FR" sz="2200" dirty="0" smtClean="0"/>
          </a:p>
        </p:txBody>
      </p:sp>
      <p:grpSp>
        <p:nvGrpSpPr>
          <p:cNvPr id="3078" name="Groupe 2"/>
          <p:cNvGrpSpPr>
            <a:grpSpLocks/>
          </p:cNvGrpSpPr>
          <p:nvPr/>
        </p:nvGrpSpPr>
        <p:grpSpPr bwMode="auto">
          <a:xfrm>
            <a:off x="6300192" y="3363838"/>
            <a:ext cx="2235200" cy="1213247"/>
            <a:chOff x="5541963" y="4913723"/>
            <a:chExt cx="2235200" cy="1617662"/>
          </a:xfrm>
        </p:grpSpPr>
        <p:pic>
          <p:nvPicPr>
            <p:cNvPr id="3081" name="Picture 10" descr="sans zo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63" y="4913723"/>
              <a:ext cx="2235200" cy="161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Rectangle 1"/>
            <p:cNvSpPr>
              <a:spLocks noChangeArrowheads="1"/>
            </p:cNvSpPr>
            <p:nvPr/>
          </p:nvSpPr>
          <p:spPr bwMode="auto">
            <a:xfrm>
              <a:off x="5541963" y="4913723"/>
              <a:ext cx="778774" cy="49682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buSzPct val="9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 eaLnBrk="0" hangingPunct="0">
                <a:spcAft>
                  <a:spcPct val="25000"/>
                </a:spcAft>
                <a:buClr>
                  <a:schemeClr val="tx1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 eaLnBrk="0" hangingPunct="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 eaLnBrk="0" hangingPunct="0">
                <a:spcAft>
                  <a:spcPct val="25000"/>
                </a:spcAft>
                <a:buChar char="–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 eaLnBrk="0" hangingPunct="0">
                <a:spcAft>
                  <a:spcPct val="25000"/>
                </a:spcAft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dirty="0" smtClean="0"/>
                <a:t>X4</a:t>
              </a:r>
              <a:endParaRPr lang="fr-FR" altLang="fr-FR" dirty="0"/>
            </a:p>
          </p:txBody>
        </p:sp>
      </p:grpSp>
      <p:sp>
        <p:nvSpPr>
          <p:cNvPr id="3079" name="ZoneTexte 3"/>
          <p:cNvSpPr txBox="1">
            <a:spLocks noChangeArrowheads="1"/>
          </p:cNvSpPr>
          <p:nvPr/>
        </p:nvSpPr>
        <p:spPr bwMode="auto">
          <a:xfrm>
            <a:off x="5652567" y="4731990"/>
            <a:ext cx="3455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600" dirty="0" smtClean="0">
                <a:solidFill>
                  <a:schemeClr val="bg1"/>
                </a:solidFill>
              </a:rPr>
              <a:t>ex zoom x4 de ce qui est vu à l’écran</a:t>
            </a:r>
            <a:endParaRPr lang="fr-FR" altLang="fr-FR" sz="1600" dirty="0">
              <a:solidFill>
                <a:schemeClr val="bg1"/>
              </a:solidFill>
            </a:endParaRPr>
          </a:p>
        </p:txBody>
      </p:sp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810" y="2254878"/>
            <a:ext cx="1870075" cy="101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terminal brail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23478"/>
            <a:ext cx="2235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braille_alphabe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85"/>
          <a:stretch/>
        </p:blipFill>
        <p:spPr bwMode="auto">
          <a:xfrm>
            <a:off x="6819332" y="1037479"/>
            <a:ext cx="1947413" cy="120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97" y="0"/>
            <a:ext cx="901458" cy="903548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320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11510"/>
            <a:ext cx="7794625" cy="738188"/>
          </a:xfrm>
        </p:spPr>
        <p:txBody>
          <a:bodyPr/>
          <a:lstStyle/>
          <a:p>
            <a:r>
              <a:rPr lang="fr-FR" altLang="fr-FR" dirty="0" smtClean="0"/>
              <a:t>déficience auditive &amp; motrice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140619"/>
            <a:ext cx="5927725" cy="3359944"/>
          </a:xfrm>
        </p:spPr>
        <p:txBody>
          <a:bodyPr/>
          <a:lstStyle/>
          <a:p>
            <a:pPr marL="0" indent="0">
              <a:buNone/>
            </a:pPr>
            <a:r>
              <a:rPr lang="en-GB" altLang="fr-FR" sz="2000" b="1" dirty="0" err="1" smtClean="0"/>
              <a:t>déficience</a:t>
            </a:r>
            <a:r>
              <a:rPr lang="en-GB" altLang="fr-FR" sz="2000" b="1" dirty="0" smtClean="0"/>
              <a:t> </a:t>
            </a:r>
            <a:r>
              <a:rPr lang="en-GB" altLang="fr-FR" sz="2000" b="1" dirty="0" err="1" smtClean="0"/>
              <a:t>auditive</a:t>
            </a:r>
            <a:r>
              <a:rPr lang="en-GB" altLang="fr-FR" sz="2000" b="1" dirty="0" smtClean="0"/>
              <a:t> :</a:t>
            </a:r>
            <a:endParaRPr lang="en-GB" alt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>
                <a:solidFill>
                  <a:schemeClr val="bg1"/>
                </a:solidFill>
              </a:rPr>
              <a:t>d</a:t>
            </a:r>
            <a:r>
              <a:rPr lang="fr-FR" altLang="fr-FR" sz="1600" dirty="0" smtClean="0">
                <a:solidFill>
                  <a:schemeClr val="bg1"/>
                </a:solidFill>
              </a:rPr>
              <a:t>es sous-titrage synchronisés avec contenus audiovisuels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chemeClr val="bg1"/>
                </a:solidFill>
              </a:rPr>
              <a:t>traduire en langue des signes française (LSF) via un avatar signant, les contenus écrits ou oraux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chemeClr val="bg1"/>
                </a:solidFill>
              </a:rPr>
              <a:t>retour visuels et </a:t>
            </a:r>
            <a:r>
              <a:rPr lang="fr-FR" altLang="fr-FR" sz="1600" dirty="0" err="1" smtClean="0">
                <a:solidFill>
                  <a:schemeClr val="bg1"/>
                </a:solidFill>
              </a:rPr>
              <a:t>haptiques</a:t>
            </a:r>
            <a:endParaRPr lang="fr-FR" altLang="fr-FR" sz="1600" dirty="0" smtClean="0">
              <a:solidFill>
                <a:schemeClr val="bg1"/>
              </a:solidFill>
            </a:endParaRPr>
          </a:p>
          <a:p>
            <a:endParaRPr lang="fr-FR" alt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altLang="fr-FR" sz="2000" b="1" dirty="0" err="1"/>
              <a:t>déficience</a:t>
            </a:r>
            <a:r>
              <a:rPr lang="en-GB" altLang="fr-FR" sz="2000" b="1" dirty="0"/>
              <a:t> </a:t>
            </a:r>
            <a:r>
              <a:rPr lang="en-GB" altLang="fr-FR" sz="2000" b="1" dirty="0" err="1" smtClean="0"/>
              <a:t>motrice</a:t>
            </a:r>
            <a:r>
              <a:rPr lang="en-GB" altLang="fr-FR" sz="2000" b="1" dirty="0" smtClean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altLang="fr-FR" sz="1600" dirty="0">
                <a:solidFill>
                  <a:schemeClr val="bg1"/>
                </a:solidFill>
              </a:rPr>
              <a:t>interagir au clavier Azerty physique ou </a:t>
            </a:r>
            <a:r>
              <a:rPr lang="fr-FR" altLang="fr-FR" sz="1600" dirty="0" smtClean="0">
                <a:solidFill>
                  <a:schemeClr val="bg1"/>
                </a:solidFill>
              </a:rPr>
              <a:t>virtuel et via des périphériques d’entrées adaptés</a:t>
            </a:r>
            <a:endParaRPr lang="en-GB" altLang="fr-F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fr-FR" sz="1600" dirty="0" err="1">
                <a:solidFill>
                  <a:schemeClr val="bg1"/>
                </a:solidFill>
              </a:rPr>
              <a:t>accéder</a:t>
            </a:r>
            <a:r>
              <a:rPr lang="en-GB" altLang="fr-FR" sz="1600" dirty="0">
                <a:solidFill>
                  <a:schemeClr val="bg1"/>
                </a:solidFill>
              </a:rPr>
              <a:t> à des </a:t>
            </a:r>
            <a:r>
              <a:rPr lang="en-GB" altLang="fr-FR" sz="1600" dirty="0" err="1">
                <a:solidFill>
                  <a:schemeClr val="bg1"/>
                </a:solidFill>
              </a:rPr>
              <a:t>outils</a:t>
            </a:r>
            <a:r>
              <a:rPr lang="en-GB" altLang="fr-FR" sz="1600" dirty="0">
                <a:solidFill>
                  <a:schemeClr val="bg1"/>
                </a:solidFill>
              </a:rPr>
              <a:t> </a:t>
            </a:r>
            <a:r>
              <a:rPr lang="en-GB" altLang="fr-FR" sz="1600" dirty="0" err="1" smtClean="0">
                <a:solidFill>
                  <a:schemeClr val="bg1"/>
                </a:solidFill>
              </a:rPr>
              <a:t>optimisés</a:t>
            </a:r>
            <a:r>
              <a:rPr lang="en-GB" altLang="fr-FR" sz="1600" dirty="0" smtClean="0">
                <a:solidFill>
                  <a:schemeClr val="bg1"/>
                </a:solidFill>
              </a:rPr>
              <a:t> de </a:t>
            </a:r>
            <a:r>
              <a:rPr lang="en-GB" altLang="fr-FR" sz="1600" dirty="0" err="1">
                <a:solidFill>
                  <a:schemeClr val="bg1"/>
                </a:solidFill>
              </a:rPr>
              <a:t>recherche</a:t>
            </a:r>
            <a:endParaRPr lang="en-GB" altLang="fr-F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fr-FR" sz="1600" dirty="0" err="1" smtClean="0">
                <a:solidFill>
                  <a:schemeClr val="bg1"/>
                </a:solidFill>
              </a:rPr>
              <a:t>maximiser</a:t>
            </a:r>
            <a:r>
              <a:rPr lang="en-GB" altLang="fr-FR" sz="1600" dirty="0" smtClean="0">
                <a:solidFill>
                  <a:schemeClr val="bg1"/>
                </a:solidFill>
              </a:rPr>
              <a:t> les zones </a:t>
            </a:r>
            <a:r>
              <a:rPr lang="en-GB" altLang="fr-FR" sz="1600" dirty="0" err="1" smtClean="0">
                <a:solidFill>
                  <a:schemeClr val="bg1"/>
                </a:solidFill>
              </a:rPr>
              <a:t>cliquables</a:t>
            </a:r>
            <a:endParaRPr lang="en-GB" altLang="fr-FR" sz="1600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alt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altLang="fr-FR" dirty="0" smtClean="0">
              <a:solidFill>
                <a:schemeClr val="bg1"/>
              </a:solidFill>
            </a:endParaRP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46" y="699542"/>
            <a:ext cx="1498600" cy="8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1650207"/>
            <a:ext cx="2027238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636" y="4289684"/>
            <a:ext cx="3467100" cy="58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7201" y="3076575"/>
            <a:ext cx="2080535" cy="852449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2590"/>
            <a:ext cx="899624" cy="899620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0"/>
            <a:ext cx="912210" cy="912210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358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53954"/>
            <a:ext cx="9144000" cy="175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8" y="1933575"/>
            <a:ext cx="7096125" cy="738188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fr-FR" sz="3600" smtClean="0">
                <a:solidFill>
                  <a:schemeClr val="tx1"/>
                </a:solidFill>
                <a:latin typeface="Helvetica 35 Thin" pitchFamily="34" charset="0"/>
              </a:rPr>
              <a:t> </a:t>
            </a:r>
            <a:endParaRPr lang="en-GB" altLang="fr-FR" sz="3600" smtClean="0">
              <a:solidFill>
                <a:schemeClr val="tx1"/>
              </a:solidFill>
              <a:latin typeface="Helvetica 35 Thin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260475" y="3340897"/>
            <a:ext cx="7164388" cy="115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4400" dirty="0" smtClean="0">
                <a:solidFill>
                  <a:schemeClr val="bg1"/>
                </a:solidFill>
                <a:cs typeface="Arial" pitchFamily="34" charset="0"/>
              </a:rPr>
              <a:t>un lecteur d’écran comme un utilisateur non-voyant</a:t>
            </a:r>
            <a:endParaRPr lang="fr-FR" altLang="fr-FR" sz="4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485" name="Picture 8" descr="C:\Users\jyud6280\Desktop\imagesCAA3OD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5" y="467917"/>
            <a:ext cx="3883025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97" y="0"/>
            <a:ext cx="901458" cy="903548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9542"/>
            <a:ext cx="1719419" cy="17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01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page non-accessible et une </a:t>
            </a:r>
            <a:r>
              <a:rPr lang="fr-FR" smtClean="0"/>
              <a:t>page accessible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81733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843558"/>
            <a:ext cx="1440164" cy="1300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0475"/>
            <a:ext cx="7389812" cy="738188"/>
          </a:xfrm>
        </p:spPr>
        <p:txBody>
          <a:bodyPr lIns="91440" tIns="45720" rIns="91440" bIns="45720"/>
          <a:lstStyle/>
          <a:p>
            <a:r>
              <a:rPr lang="fr-FR" altLang="fr-FR" dirty="0" smtClean="0"/>
              <a:t>télécharger et utiliser </a:t>
            </a:r>
            <a:r>
              <a:rPr lang="fr-FR" altLang="fr-FR" i="1" dirty="0" smtClean="0"/>
              <a:t>NVDA </a:t>
            </a:r>
            <a:r>
              <a:rPr lang="fr-FR" altLang="fr-FR" dirty="0" smtClean="0"/>
              <a:t>pour tester vos pages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90605" y="925118"/>
            <a:ext cx="7097713" cy="3359944"/>
          </a:xfrm>
          <a:ex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sz="1800" dirty="0" smtClean="0">
                <a:latin typeface="+mj-lt"/>
              </a:rPr>
              <a:t>Télécharger NVDA  sur le site officiel :</a:t>
            </a:r>
          </a:p>
          <a:p>
            <a:pPr marL="542925" lvl="1" indent="-150813">
              <a:buFont typeface="Arial" pitchFamily="34" charset="0"/>
              <a:buChar char="•"/>
              <a:defRPr/>
            </a:pPr>
            <a:r>
              <a:rPr lang="fr-FR" sz="1600" dirty="0"/>
              <a:t>Télécharger le fichier d'installation de </a:t>
            </a:r>
            <a:r>
              <a:rPr lang="fr-FR" sz="1600" dirty="0" smtClean="0">
                <a:solidFill>
                  <a:srgbClr val="FFFF00"/>
                </a:solidFill>
                <a:hlinkClick r:id="rId4"/>
              </a:rPr>
              <a:t>NVDA</a:t>
            </a:r>
            <a:r>
              <a:rPr lang="fr-FR" sz="1600" b="1" dirty="0" smtClean="0">
                <a:solidFill>
                  <a:srgbClr val="FFFF00"/>
                </a:solidFill>
                <a:hlinkClick r:id="rId4"/>
              </a:rPr>
              <a:t> </a:t>
            </a: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dirty="0" smtClean="0">
                <a:hlinkClick r:id="rId4"/>
              </a:rPr>
              <a:t>http</a:t>
            </a:r>
            <a:r>
              <a:rPr lang="fr-FR" sz="1600" dirty="0">
                <a:hlinkClick r:id="rId4"/>
              </a:rPr>
              <a:t>://</a:t>
            </a:r>
            <a:r>
              <a:rPr lang="fr-FR" sz="1600" dirty="0" smtClean="0">
                <a:hlinkClick r:id="rId4"/>
              </a:rPr>
              <a:t>www.nvda-fr.org/download.php</a:t>
            </a:r>
            <a:r>
              <a:rPr lang="fr-FR" sz="1600" dirty="0" smtClean="0"/>
              <a:t> </a:t>
            </a:r>
          </a:p>
          <a:p>
            <a:pPr marL="542925" lvl="1" indent="-150813">
              <a:buFont typeface="Arial" pitchFamily="34" charset="0"/>
              <a:buChar char="•"/>
              <a:defRPr/>
            </a:pPr>
            <a:r>
              <a:rPr lang="fr-FR" sz="1600" dirty="0" smtClean="0"/>
              <a:t>A tester en priorité sur Firefox.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1800" dirty="0" smtClean="0">
                <a:latin typeface="Helvetica 65 Medium" pitchFamily="2" charset="0"/>
              </a:rPr>
              <a:t>Les principales fonctionnalités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flèche haut et flèche bas pour avancer ou reculer dans la lecture de la page.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flèche droite et flèche gauche pour avancer ou reculer d'un caractère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chemeClr val="bg1"/>
                </a:solidFill>
              </a:rPr>
              <a:t>Ctrl+Home</a:t>
            </a:r>
            <a:r>
              <a:rPr lang="fr-FR" dirty="0">
                <a:solidFill>
                  <a:schemeClr val="bg1"/>
                </a:solidFill>
              </a:rPr>
              <a:t> pour se déplacer en haut de la page.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chemeClr val="bg1"/>
                </a:solidFill>
              </a:rPr>
              <a:t>Ctrl+End</a:t>
            </a:r>
            <a:r>
              <a:rPr lang="fr-FR" dirty="0">
                <a:solidFill>
                  <a:schemeClr val="bg1"/>
                </a:solidFill>
              </a:rPr>
              <a:t> pour se déplacer en bas de la page.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INS+F7 pour afficher la liste des titres et la liste des liens.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Ctrl pour faire taire NVDA.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INS+T pour faire lire le titre de la page.</a:t>
            </a:r>
          </a:p>
          <a:p>
            <a:pPr>
              <a:buFont typeface="Wingdings" pitchFamily="2" charset="2"/>
              <a:buNone/>
              <a:defRPr/>
            </a:pPr>
            <a:endParaRPr lang="fr-FR" sz="1800" dirty="0" smtClean="0">
              <a:latin typeface="Helvetica 65 Medium" pitchFamily="2" charset="0"/>
            </a:endParaRPr>
          </a:p>
          <a:p>
            <a:pPr>
              <a:buFont typeface="Wingdings" pitchFamily="2" charset="2"/>
              <a:buNone/>
              <a:defRPr/>
            </a:pPr>
            <a:endParaRPr lang="fr-FR" sz="1800" dirty="0" smtClean="0">
              <a:latin typeface="Helvetica 65 Medium" pitchFamily="2" charset="0"/>
            </a:endParaRPr>
          </a:p>
        </p:txBody>
      </p:sp>
      <p:cxnSp>
        <p:nvCxnSpPr>
          <p:cNvPr id="21546" name="AutoShape 9"/>
          <p:cNvCxnSpPr>
            <a:cxnSpLocks noChangeShapeType="1"/>
          </p:cNvCxnSpPr>
          <p:nvPr/>
        </p:nvCxnSpPr>
        <p:spPr bwMode="auto">
          <a:xfrm flipH="1" flipV="1">
            <a:off x="2341563" y="4519614"/>
            <a:ext cx="138112" cy="185738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97" y="0"/>
            <a:ext cx="901458" cy="903548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551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vous de jouer ! </a:t>
            </a:r>
            <a:br>
              <a:rPr lang="fr-FR" dirty="0" smtClean="0"/>
            </a:br>
            <a:r>
              <a:rPr lang="fr-FR" dirty="0" smtClean="0"/>
              <a:t>1 page non accessible et la même corrigée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Quels sont les informations qui vous semblent inutiles, nuisibles, incompréhensible</a:t>
            </a:r>
            <a:r>
              <a:rPr lang="fr-FR" dirty="0" smtClean="0">
                <a:solidFill>
                  <a:schemeClr val="bg1"/>
                </a:solidFill>
              </a:rPr>
              <a:t>s, qui vous choquent ?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Chercher le titre de la </a:t>
            </a:r>
            <a:r>
              <a:rPr lang="fr-FR" dirty="0" smtClean="0">
                <a:solidFill>
                  <a:schemeClr val="bg1"/>
                </a:solidFill>
              </a:rPr>
              <a:t>page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Le champ de formulaire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Et  les liens « En savoir + »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917675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53953"/>
            <a:ext cx="9144000" cy="175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98563" y="3381375"/>
            <a:ext cx="7945437" cy="846138"/>
          </a:xfrm>
        </p:spPr>
        <p:txBody>
          <a:bodyPr/>
          <a:lstStyle/>
          <a:p>
            <a:pPr eaLnBrk="1" hangingPunct="1"/>
            <a:r>
              <a:rPr lang="fr-FR" altLang="fr-FR" sz="4000" dirty="0">
                <a:solidFill>
                  <a:schemeClr val="bg1"/>
                </a:solidFill>
                <a:latin typeface="Helvetica 45 Light" pitchFamily="34" charset="0"/>
              </a:rPr>
              <a:t>l</a:t>
            </a:r>
            <a:r>
              <a:rPr lang="fr-FR" altLang="fr-FR" sz="4000" dirty="0" smtClean="0">
                <a:solidFill>
                  <a:schemeClr val="bg1"/>
                </a:solidFill>
                <a:latin typeface="Helvetica 45 Light" pitchFamily="34" charset="0"/>
              </a:rPr>
              <a:t>’accessibilité numérique @Orange </a:t>
            </a:r>
            <a:endParaRPr lang="fr-FR" altLang="fr-FR" sz="4000" b="1" dirty="0" smtClean="0">
              <a:solidFill>
                <a:schemeClr val="bg1"/>
              </a:solidFill>
              <a:latin typeface="Helvetica 45 Light" pitchFamily="34" charset="0"/>
            </a:endParaRPr>
          </a:p>
        </p:txBody>
      </p:sp>
      <p:pic>
        <p:nvPicPr>
          <p:cNvPr id="12292" name="Picture 4" descr="U155516_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8879"/>
            <a:ext cx="3051944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153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39724" y="843781"/>
            <a:ext cx="8696771" cy="22320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fr-FR" sz="4000" dirty="0" smtClean="0"/>
              <a:t>Accessibilité numérique </a:t>
            </a:r>
          </a:p>
          <a:p>
            <a:pPr>
              <a:lnSpc>
                <a:spcPct val="85000"/>
              </a:lnSpc>
            </a:pPr>
            <a:r>
              <a:rPr lang="fr-FR" sz="4000" smtClean="0"/>
              <a:t>Sensibilisation</a:t>
            </a:r>
            <a:endParaRPr lang="fr-FR" sz="4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187624" y="3867894"/>
            <a:ext cx="7848872" cy="1152128"/>
          </a:xfrm>
          <a:noFill/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dirty="0" smtClean="0"/>
              <a:t>Patricia Loubet  </a:t>
            </a:r>
            <a:r>
              <a:rPr lang="fr-FR" dirty="0" smtClean="0"/>
              <a:t>: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Helvetica Condensed" pitchFamily="34" charset="0"/>
              </a:rPr>
              <a:t>expert accessibilité  / membre du GEDER &amp; du GTA  </a:t>
            </a:r>
            <a:r>
              <a:rPr lang="fr-FR" dirty="0" err="1" smtClean="0">
                <a:solidFill>
                  <a:schemeClr val="bg1"/>
                </a:solidFill>
                <a:latin typeface="Helvetica Condensed" pitchFamily="34" charset="0"/>
              </a:rPr>
              <a:t>Accessiweb</a:t>
            </a:r>
            <a:endParaRPr lang="fr-FR" dirty="0">
              <a:solidFill>
                <a:schemeClr val="bg1"/>
              </a:solidFill>
              <a:latin typeface="Helvetica Condensed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800" dirty="0" smtClean="0"/>
              <a:t>Vincent Aniort </a:t>
            </a:r>
            <a:r>
              <a:rPr lang="fr-FR" dirty="0" smtClean="0"/>
              <a:t>: </a:t>
            </a:r>
            <a:r>
              <a:rPr lang="fr-FR" dirty="0" smtClean="0">
                <a:solidFill>
                  <a:schemeClr val="bg1"/>
                </a:solidFill>
                <a:latin typeface="Helvetica Condensed" pitchFamily="34" charset="0"/>
              </a:rPr>
              <a:t>expert accessibilité / membre du GTA  </a:t>
            </a:r>
            <a:r>
              <a:rPr lang="fr-FR" dirty="0" err="1" smtClean="0">
                <a:solidFill>
                  <a:schemeClr val="bg1"/>
                </a:solidFill>
                <a:latin typeface="Helvetica Condensed" pitchFamily="34" charset="0"/>
              </a:rPr>
              <a:t>Accessiweb</a:t>
            </a:r>
            <a:r>
              <a:rPr lang="fr-FR" dirty="0" smtClean="0">
                <a:solidFill>
                  <a:schemeClr val="bg1"/>
                </a:solidFill>
                <a:latin typeface="Helvetica Condensed" pitchFamily="34" charset="0"/>
              </a:rPr>
              <a:t>, du CSE de la FIRAH</a:t>
            </a:r>
            <a:endParaRPr lang="fr-FR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1520" y="2999381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Ergo-IFH, UE handicap &amp; travail  </a:t>
            </a:r>
            <a:r>
              <a:rPr lang="fr-FR" sz="1600" b="1" smtClean="0"/>
              <a:t/>
            </a:r>
            <a:br>
              <a:rPr lang="fr-FR" sz="1600" b="1" smtClean="0"/>
            </a:br>
            <a:r>
              <a:rPr lang="fr-FR" sz="1600" b="1" smtClean="0"/>
              <a:t>24/10/2016</a:t>
            </a:r>
            <a:endParaRPr lang="fr-FR" sz="1600" b="1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10831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11510"/>
            <a:ext cx="8208590" cy="519522"/>
          </a:xfrm>
        </p:spPr>
        <p:txBody>
          <a:bodyPr/>
          <a:lstStyle/>
          <a:p>
            <a:r>
              <a:rPr lang="fr-FR" dirty="0" smtClean="0"/>
              <a:t>Un accord d’entreprise pour non-discrimination à l’accès </a:t>
            </a:r>
            <a:br>
              <a:rPr lang="fr-FR" dirty="0" smtClean="0"/>
            </a:br>
            <a:r>
              <a:rPr lang="fr-FR" dirty="0" smtClean="0"/>
              <a:t>&amp; au maintien dans l’emploi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221600"/>
            <a:ext cx="7848872" cy="1998222"/>
          </a:xfrm>
        </p:spPr>
        <p:txBody>
          <a:bodyPr>
            <a:noAutofit/>
          </a:bodyPr>
          <a:lstStyle/>
          <a:p>
            <a:pPr marL="194400" lvl="1" indent="-194400">
              <a:lnSpc>
                <a:spcPts val="2500"/>
              </a:lnSpc>
              <a:spcAft>
                <a:spcPts val="600"/>
              </a:spcAft>
              <a:buClr>
                <a:srgbClr val="FF6600"/>
              </a:buClr>
              <a:buSzPct val="100000"/>
              <a:buFont typeface="Wingdings" pitchFamily="2" charset="2"/>
              <a:buChar char="§"/>
            </a:pPr>
            <a:r>
              <a:rPr lang="fr-FR" sz="1800" dirty="0" smtClean="0">
                <a:solidFill>
                  <a:srgbClr val="FF6600"/>
                </a:solidFill>
              </a:rPr>
              <a:t>Un accord d’entreprise pour respecter deux lois </a:t>
            </a:r>
            <a:endParaRPr lang="fr-FR" sz="1800" dirty="0" smtClean="0"/>
          </a:p>
          <a:p>
            <a:pPr marL="787400" lvl="2" indent="-285750">
              <a:lnSpc>
                <a:spcPts val="2400"/>
              </a:lnSpc>
              <a:spcAft>
                <a:spcPts val="600"/>
              </a:spcAft>
              <a:buClr>
                <a:srgbClr val="FF6600"/>
              </a:buClr>
              <a:buFont typeface="Helvetica 55 Roman" panose="020B0604020202020204" pitchFamily="34" charset="0"/>
              <a:buChar char="–"/>
            </a:pPr>
            <a:r>
              <a:rPr lang="fr-FR" sz="1600" dirty="0" smtClean="0">
                <a:latin typeface="Helvetica 55 Roman" panose="020B0604020202020204" pitchFamily="34" charset="0"/>
              </a:rPr>
              <a:t>juillet 1987 qui </a:t>
            </a:r>
            <a:r>
              <a:rPr lang="fr-FR" sz="1600" dirty="0">
                <a:latin typeface="Helvetica 55 Roman" panose="020B0604020202020204" pitchFamily="34" charset="0"/>
              </a:rPr>
              <a:t>impose un quota de 6% de personnes </a:t>
            </a:r>
            <a:r>
              <a:rPr lang="fr-FR" sz="1600" dirty="0" smtClean="0">
                <a:latin typeface="Helvetica 55 Roman" panose="020B0604020202020204" pitchFamily="34" charset="0"/>
              </a:rPr>
              <a:t>handicapées ;</a:t>
            </a:r>
          </a:p>
          <a:p>
            <a:pPr marL="787400" lvl="2" indent="-285750">
              <a:lnSpc>
                <a:spcPts val="2400"/>
              </a:lnSpc>
              <a:spcAft>
                <a:spcPts val="1200"/>
              </a:spcAft>
              <a:buClr>
                <a:srgbClr val="FF6600"/>
              </a:buClr>
              <a:buFont typeface="Helvetica 55 Roman" panose="020B0604020202020204" pitchFamily="34" charset="0"/>
              <a:buChar char="–"/>
            </a:pPr>
            <a:r>
              <a:rPr lang="fr-FR" altLang="fr-FR" sz="1600" dirty="0" smtClean="0">
                <a:latin typeface="Helvetica 55 Roman" panose="020B0604020202020204" pitchFamily="34" charset="0"/>
              </a:rPr>
              <a:t>11 </a:t>
            </a:r>
            <a:r>
              <a:rPr lang="fr-FR" altLang="fr-FR" sz="1600" dirty="0">
                <a:latin typeface="Helvetica 55 Roman" panose="020B0604020202020204" pitchFamily="34" charset="0"/>
              </a:rPr>
              <a:t>février </a:t>
            </a:r>
            <a:r>
              <a:rPr lang="fr-FR" altLang="fr-FR" sz="1600" dirty="0" smtClean="0">
                <a:latin typeface="Helvetica 55 Roman" panose="020B0604020202020204" pitchFamily="34" charset="0"/>
              </a:rPr>
              <a:t>2005 pour rendre </a:t>
            </a:r>
            <a:r>
              <a:rPr lang="fr-FR" altLang="fr-FR" sz="1600" dirty="0">
                <a:latin typeface="Helvetica 55 Roman" panose="020B0604020202020204" pitchFamily="34" charset="0"/>
              </a:rPr>
              <a:t>les positions de travail totalement </a:t>
            </a:r>
            <a:r>
              <a:rPr lang="fr-FR" altLang="fr-FR" sz="1600" dirty="0" smtClean="0">
                <a:latin typeface="Helvetica 55 Roman" panose="020B0604020202020204" pitchFamily="34" charset="0"/>
              </a:rPr>
              <a:t>accessibles.</a:t>
            </a:r>
            <a:endParaRPr lang="fr-FR" sz="1600" dirty="0">
              <a:latin typeface="Helvetica 55 Roman" panose="020B0604020202020204" pitchFamily="34" charset="0"/>
            </a:endParaRPr>
          </a:p>
          <a:p>
            <a:pPr marL="194400" lvl="1" indent="-194400">
              <a:lnSpc>
                <a:spcPts val="2500"/>
              </a:lnSpc>
              <a:spcAft>
                <a:spcPts val="1200"/>
              </a:spcAft>
              <a:buClr>
                <a:srgbClr val="FF6600"/>
              </a:buClr>
              <a:buSzPct val="100000"/>
              <a:buFont typeface="Wingdings" pitchFamily="2" charset="2"/>
              <a:buChar char="§"/>
            </a:pPr>
            <a:r>
              <a:rPr lang="fr-FR" sz="1800" dirty="0" smtClean="0">
                <a:solidFill>
                  <a:srgbClr val="FF6600"/>
                </a:solidFill>
              </a:rPr>
              <a:t>Un accord </a:t>
            </a:r>
            <a:r>
              <a:rPr lang="fr-FR" sz="1800" b="1" dirty="0">
                <a:solidFill>
                  <a:srgbClr val="FF6600"/>
                </a:solidFill>
              </a:rPr>
              <a:t>reconduit </a:t>
            </a:r>
            <a:r>
              <a:rPr lang="fr-FR" sz="1800" dirty="0">
                <a:solidFill>
                  <a:srgbClr val="FF6600"/>
                </a:solidFill>
              </a:rPr>
              <a:t>tous les 3 ans </a:t>
            </a:r>
            <a:r>
              <a:rPr lang="fr-FR" sz="1800" dirty="0" smtClean="0">
                <a:latin typeface="Helvetica 55 Roman" panose="020B0604020202020204" pitchFamily="34" charset="0"/>
              </a:rPr>
              <a:t>où Orange s’engage sur l’accessibilité à </a:t>
            </a:r>
            <a:r>
              <a:rPr lang="fr-FR" sz="1800" dirty="0">
                <a:latin typeface="Helvetica 55 Roman" panose="020B0604020202020204" pitchFamily="34" charset="0"/>
              </a:rPr>
              <a:t>l’information, aux outils et des </a:t>
            </a:r>
            <a:r>
              <a:rPr lang="fr-FR" sz="1800" dirty="0" smtClean="0">
                <a:latin typeface="Helvetica 55 Roman" panose="020B0604020202020204" pitchFamily="34" charset="0"/>
              </a:rPr>
              <a:t>salariés.</a:t>
            </a:r>
          </a:p>
          <a:p>
            <a:pPr marL="194400" lvl="1" indent="-194400">
              <a:lnSpc>
                <a:spcPts val="2500"/>
              </a:lnSpc>
              <a:spcAft>
                <a:spcPts val="600"/>
              </a:spcAft>
              <a:buClr>
                <a:srgbClr val="FF6600"/>
              </a:buClr>
              <a:buSzPct val="100000"/>
              <a:buFont typeface="Wingdings" pitchFamily="2" charset="2"/>
              <a:buChar char="§"/>
            </a:pPr>
            <a:r>
              <a:rPr lang="fr-FR" sz="1800" dirty="0" smtClean="0">
                <a:solidFill>
                  <a:srgbClr val="FF6600"/>
                </a:solidFill>
              </a:rPr>
              <a:t>Les </a:t>
            </a:r>
            <a:r>
              <a:rPr lang="fr-FR" sz="1800" dirty="0">
                <a:solidFill>
                  <a:srgbClr val="FF6600"/>
                </a:solidFill>
              </a:rPr>
              <a:t>c</a:t>
            </a:r>
            <a:r>
              <a:rPr lang="fr-FR" sz="2000" dirty="0" smtClean="0">
                <a:solidFill>
                  <a:srgbClr val="FF6600"/>
                </a:solidFill>
              </a:rPr>
              <a:t>hiffres </a:t>
            </a:r>
            <a:r>
              <a:rPr lang="fr-FR" sz="2000" dirty="0">
                <a:solidFill>
                  <a:srgbClr val="FF6600"/>
                </a:solidFill>
              </a:rPr>
              <a:t>clés </a:t>
            </a:r>
            <a:r>
              <a:rPr lang="fr-FR" sz="2000" dirty="0" smtClean="0">
                <a:solidFill>
                  <a:srgbClr val="FF6600"/>
                </a:solidFill>
              </a:rPr>
              <a:t>2016 </a:t>
            </a:r>
            <a:endParaRPr lang="fr-FR" sz="1800" dirty="0" smtClean="0"/>
          </a:p>
          <a:p>
            <a:pPr marL="557213" lvl="3" indent="-285750">
              <a:lnSpc>
                <a:spcPts val="2500"/>
              </a:lnSpc>
              <a:spcAft>
                <a:spcPts val="600"/>
              </a:spcAft>
              <a:buClr>
                <a:srgbClr val="FF6600"/>
              </a:buClr>
              <a:buFont typeface="Helvetica 55 Roman" panose="020B0604020202020204" pitchFamily="34" charset="0"/>
              <a:buChar char="–"/>
            </a:pPr>
            <a:r>
              <a:rPr lang="fr-FR" sz="1600" dirty="0" smtClean="0">
                <a:latin typeface="Helvetica 55 Roman" panose="020B0604020202020204" pitchFamily="34" charset="0"/>
              </a:rPr>
              <a:t>un taux </a:t>
            </a:r>
            <a:r>
              <a:rPr lang="fr-FR" sz="1600" dirty="0">
                <a:latin typeface="Helvetica 55 Roman" panose="020B0604020202020204" pitchFamily="34" charset="0"/>
              </a:rPr>
              <a:t>d'emploi </a:t>
            </a:r>
            <a:r>
              <a:rPr lang="fr-FR" sz="1600" dirty="0" smtClean="0">
                <a:latin typeface="Helvetica 55 Roman" panose="020B0604020202020204" pitchFamily="34" charset="0"/>
              </a:rPr>
              <a:t>de</a:t>
            </a:r>
            <a:r>
              <a:rPr lang="fr-FR" sz="1600" b="1" dirty="0" smtClean="0">
                <a:latin typeface="Helvetica 55 Roman" panose="020B0604020202020204" pitchFamily="34" charset="0"/>
              </a:rPr>
              <a:t> 7,11 </a:t>
            </a:r>
            <a:r>
              <a:rPr lang="fr-FR" sz="1600" b="1" dirty="0">
                <a:latin typeface="Helvetica 55 Roman" panose="020B0604020202020204" pitchFamily="34" charset="0"/>
              </a:rPr>
              <a:t>% </a:t>
            </a:r>
            <a:r>
              <a:rPr lang="fr-FR" sz="1600" dirty="0">
                <a:latin typeface="Helvetica 55 Roman" panose="020B0604020202020204" pitchFamily="34" charset="0"/>
              </a:rPr>
              <a:t>(5 </a:t>
            </a:r>
            <a:r>
              <a:rPr lang="fr-FR" sz="1600" dirty="0" smtClean="0">
                <a:latin typeface="Helvetica 55 Roman" panose="020B0604020202020204" pitchFamily="34" charset="0"/>
              </a:rPr>
              <a:t>768 salariés) </a:t>
            </a:r>
          </a:p>
          <a:p>
            <a:pPr marL="557213" lvl="3" indent="-285750">
              <a:lnSpc>
                <a:spcPts val="2500"/>
              </a:lnSpc>
              <a:spcAft>
                <a:spcPts val="1200"/>
              </a:spcAft>
              <a:buClr>
                <a:srgbClr val="FF6600"/>
              </a:buClr>
              <a:buFont typeface="Helvetica 55 Roman" panose="020B0604020202020204" pitchFamily="34" charset="0"/>
              <a:buChar char="–"/>
            </a:pPr>
            <a:r>
              <a:rPr lang="fr-FR" sz="1600" dirty="0" smtClean="0">
                <a:latin typeface="Helvetica 55 Roman" panose="020B0604020202020204" pitchFamily="34" charset="0"/>
              </a:rPr>
              <a:t>une estimation </a:t>
            </a:r>
            <a:r>
              <a:rPr lang="fr-FR" sz="1600" dirty="0">
                <a:latin typeface="Helvetica 55 Roman" panose="020B0604020202020204" pitchFamily="34" charset="0"/>
              </a:rPr>
              <a:t>de </a:t>
            </a:r>
            <a:r>
              <a:rPr lang="fr-FR" sz="1600" b="1" dirty="0" smtClean="0">
                <a:latin typeface="Helvetica 55 Roman" panose="020B0604020202020204" pitchFamily="34" charset="0"/>
              </a:rPr>
              <a:t>1000 </a:t>
            </a:r>
            <a:r>
              <a:rPr lang="fr-FR" sz="1600" b="1" dirty="0">
                <a:latin typeface="Helvetica 55 Roman" panose="020B0604020202020204" pitchFamily="34" charset="0"/>
              </a:rPr>
              <a:t>à </a:t>
            </a:r>
            <a:r>
              <a:rPr lang="fr-FR" sz="1600" b="1" dirty="0" smtClean="0">
                <a:latin typeface="Helvetica 55 Roman" panose="020B0604020202020204" pitchFamily="34" charset="0"/>
              </a:rPr>
              <a:t>1500 </a:t>
            </a:r>
            <a:r>
              <a:rPr lang="fr-FR" sz="1600" b="1" dirty="0">
                <a:latin typeface="Helvetica 55 Roman" panose="020B0604020202020204" pitchFamily="34" charset="0"/>
              </a:rPr>
              <a:t>salariés </a:t>
            </a:r>
            <a:r>
              <a:rPr lang="fr-FR" sz="1600" dirty="0">
                <a:latin typeface="Helvetica 55 Roman" panose="020B0604020202020204" pitchFamily="34" charset="0"/>
              </a:rPr>
              <a:t>avec </a:t>
            </a:r>
            <a:r>
              <a:rPr lang="fr-FR" sz="1600" dirty="0" smtClean="0">
                <a:latin typeface="Helvetica 55 Roman" panose="020B0604020202020204" pitchFamily="34" charset="0"/>
              </a:rPr>
              <a:t>un besoin d’accessibilité numérique</a:t>
            </a:r>
            <a:endParaRPr lang="fr-FR" sz="1600" b="1" dirty="0" smtClean="0">
              <a:latin typeface="Helvetica 55 Roman" panose="020B0604020202020204" pitchFamily="34" charset="0"/>
            </a:endParaRPr>
          </a:p>
          <a:p>
            <a:pPr marL="501650" lvl="2" indent="0">
              <a:lnSpc>
                <a:spcPts val="2500"/>
              </a:lnSpc>
              <a:spcAft>
                <a:spcPts val="1800"/>
              </a:spcAft>
              <a:buClr>
                <a:srgbClr val="FF6600"/>
              </a:buClr>
              <a:buNone/>
            </a:pPr>
            <a:endParaRPr lang="fr-FR" sz="1800" dirty="0"/>
          </a:p>
          <a:p>
            <a:pPr>
              <a:lnSpc>
                <a:spcPts val="2500"/>
              </a:lnSpc>
              <a:spcAft>
                <a:spcPts val="1800"/>
              </a:spcAft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331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>
          <a:xfrm>
            <a:off x="323528" y="411510"/>
            <a:ext cx="7096125" cy="540134"/>
          </a:xfrm>
        </p:spPr>
        <p:txBody>
          <a:bodyPr/>
          <a:lstStyle/>
          <a:p>
            <a:r>
              <a:rPr lang="fr-FR" altLang="fr-FR" sz="2400" dirty="0" smtClean="0"/>
              <a:t>référentiel des règles d'accessibilité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8663" y="956075"/>
            <a:ext cx="8202612" cy="3968353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fr-FR" dirty="0" smtClean="0"/>
              <a:t> </a:t>
            </a:r>
            <a:r>
              <a:rPr lang="fr-FR" dirty="0" smtClean="0">
                <a:latin typeface="+mj-lt"/>
              </a:rPr>
              <a:t>recommandations internationales édictés par le W3C/WAI</a:t>
            </a:r>
            <a:r>
              <a:rPr lang="fr-FR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fr-FR" sz="1600" dirty="0" smtClean="0"/>
              <a:t>WAI (</a:t>
            </a:r>
            <a:r>
              <a:rPr lang="fr-FR" sz="1600" dirty="0"/>
              <a:t>Web Accessibility </a:t>
            </a:r>
            <a:r>
              <a:rPr lang="fr-FR" sz="1600" dirty="0" smtClean="0"/>
              <a:t>Initiative) </a:t>
            </a:r>
            <a:r>
              <a:rPr lang="fr-FR" sz="1600" dirty="0"/>
              <a:t>groupe de travail du W3C</a:t>
            </a:r>
            <a:endParaRPr lang="fr-FR" sz="160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fr-FR" sz="1600" dirty="0" smtClean="0">
                <a:latin typeface="+mj-lt"/>
              </a:rPr>
              <a:t>WCAG</a:t>
            </a:r>
            <a:r>
              <a:rPr lang="fr-FR" sz="1600" dirty="0" smtClean="0"/>
              <a:t> (Web </a:t>
            </a:r>
            <a:r>
              <a:rPr lang="fr-FR" sz="1600" dirty="0"/>
              <a:t>Content Accessibility </a:t>
            </a:r>
            <a:r>
              <a:rPr lang="fr-FR" sz="1600" dirty="0" smtClean="0"/>
              <a:t>Guidelines)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fr-FR" dirty="0" smtClean="0"/>
              <a:t>WCAG 1 (1999)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fr-FR" sz="1600" b="1" dirty="0">
                <a:latin typeface="+mj-lt"/>
              </a:rPr>
              <a:t>WCAG 2 (2008), </a:t>
            </a:r>
            <a:r>
              <a:rPr lang="fr-FR" sz="1600" b="1" dirty="0" smtClean="0">
                <a:latin typeface="+mj-lt"/>
              </a:rPr>
              <a:t>devenu </a:t>
            </a:r>
            <a:r>
              <a:rPr lang="fr-FR" sz="1600" b="1" dirty="0">
                <a:latin typeface="+mj-lt"/>
              </a:rPr>
              <a:t>une norme</a:t>
            </a:r>
            <a:r>
              <a:rPr lang="fr-FR" b="1" dirty="0">
                <a:latin typeface="+mj-lt"/>
              </a:rPr>
              <a:t> ISO/IEC </a:t>
            </a:r>
            <a:r>
              <a:rPr lang="fr-FR" b="1" dirty="0" smtClean="0">
                <a:latin typeface="+mj-lt"/>
              </a:rPr>
              <a:t>40500:2012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fr-FR" sz="1600" b="1" dirty="0" smtClean="0">
                <a:latin typeface="+mj-lt"/>
              </a:rPr>
              <a:t>WCAG 2.1 (2018)</a:t>
            </a:r>
            <a:r>
              <a:rPr lang="fr-FR" sz="1400" dirty="0" smtClean="0">
                <a:latin typeface="+mj-lt"/>
              </a:rPr>
              <a:t/>
            </a:r>
            <a:br>
              <a:rPr lang="fr-FR" sz="1400" dirty="0" smtClean="0">
                <a:latin typeface="+mj-lt"/>
              </a:rPr>
            </a:br>
            <a:endParaRPr lang="fr-FR" sz="1050" dirty="0" smtClean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fr-FR" dirty="0" smtClean="0">
                <a:latin typeface="+mj-lt"/>
              </a:rPr>
              <a:t> 3 niveaux d'accessibilité </a:t>
            </a:r>
            <a:r>
              <a:rPr lang="fr-FR" dirty="0" smtClean="0"/>
              <a:t>:</a:t>
            </a:r>
          </a:p>
          <a:p>
            <a:pPr marL="482600" lvl="1" indent="0">
              <a:buNone/>
              <a:defRPr/>
            </a:pPr>
            <a:r>
              <a:rPr lang="fr-FR" dirty="0">
                <a:latin typeface="+mj-lt"/>
              </a:rPr>
              <a:t>niveau A     </a:t>
            </a:r>
            <a:r>
              <a:rPr lang="fr-FR" dirty="0" smtClean="0"/>
              <a:t>: environ 1/3 des critères</a:t>
            </a:r>
          </a:p>
          <a:p>
            <a:pPr lvl="1">
              <a:buFont typeface="Wingdings" pitchFamily="2" charset="2"/>
              <a:buChar char="§"/>
              <a:defRPr/>
            </a:pPr>
            <a:endParaRPr lang="fr-FR" dirty="0" smtClean="0"/>
          </a:p>
          <a:p>
            <a:pPr marL="482600" lvl="1" indent="0">
              <a:buNone/>
              <a:tabLst>
                <a:tab pos="265113" algn="l"/>
              </a:tabLst>
              <a:defRPr/>
            </a:pPr>
            <a:r>
              <a:rPr lang="fr-FR" sz="1600" b="1" dirty="0" smtClean="0">
                <a:latin typeface="+mj-lt"/>
              </a:rPr>
              <a:t>					niveau </a:t>
            </a:r>
            <a:r>
              <a:rPr lang="fr-FR" sz="1600" b="1" dirty="0">
                <a:latin typeface="+mj-lt"/>
              </a:rPr>
              <a:t>AA   : environ 2/3 des critères</a:t>
            </a:r>
          </a:p>
          <a:p>
            <a:pPr marL="482600" lvl="1" indent="0">
              <a:buFontTx/>
              <a:buNone/>
              <a:defRPr/>
            </a:pPr>
            <a:endParaRPr lang="fr-FR" dirty="0" smtClean="0"/>
          </a:p>
          <a:p>
            <a:pPr marL="482600" lvl="1" indent="0">
              <a:buNone/>
              <a:defRPr/>
            </a:pPr>
            <a:r>
              <a:rPr lang="fr-FR" dirty="0">
                <a:latin typeface="+mj-lt"/>
              </a:rPr>
              <a:t>niveau AAA </a:t>
            </a:r>
            <a:r>
              <a:rPr lang="fr-FR" dirty="0" smtClean="0"/>
              <a:t>: TOUS les critères</a:t>
            </a:r>
            <a:endParaRPr lang="fr-FR" dirty="0"/>
          </a:p>
        </p:txBody>
      </p:sp>
      <p:pic>
        <p:nvPicPr>
          <p:cNvPr id="5" name="Picture 9" descr="C:\Users\jyud6280\Desktop\01-microcar-mini-voiture-01-720x5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13087"/>
            <a:ext cx="154146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6" name="Picture 2" descr="C:\Users\jyud6280\Desktop\untitl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97" y="3446835"/>
            <a:ext cx="1857375" cy="92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 descr="C:\Users\jyud6280\Desktop\Sans-titre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94956"/>
            <a:ext cx="1858963" cy="99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825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6213" y="195486"/>
            <a:ext cx="7084800" cy="737100"/>
          </a:xfrm>
        </p:spPr>
        <p:txBody>
          <a:bodyPr/>
          <a:lstStyle/>
          <a:p>
            <a:r>
              <a:rPr lang="fr-FR" dirty="0" smtClean="0"/>
              <a:t>Rappel : les </a:t>
            </a:r>
            <a:r>
              <a:rPr lang="fr-FR" b="1" dirty="0" smtClean="0"/>
              <a:t>4</a:t>
            </a:r>
            <a:r>
              <a:rPr lang="fr-FR" dirty="0" smtClean="0"/>
              <a:t> principes des WCAG 2.0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49264"/>
              </p:ext>
            </p:extLst>
          </p:nvPr>
        </p:nvGraphicFramePr>
        <p:xfrm>
          <a:off x="179512" y="1059582"/>
          <a:ext cx="8712968" cy="334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/>
          <p:cNvSpPr/>
          <p:nvPr/>
        </p:nvSpPr>
        <p:spPr>
          <a:xfrm>
            <a:off x="3644106" y="1203598"/>
            <a:ext cx="504056" cy="4320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fr-FR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796234" y="1203598"/>
            <a:ext cx="504056" cy="4320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fr-FR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796234" y="4361317"/>
            <a:ext cx="504056" cy="4320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  <a:endParaRPr lang="fr-FR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644106" y="4361317"/>
            <a:ext cx="504056" cy="4320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  <a:endParaRPr lang="fr-FR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11510"/>
            <a:ext cx="8470900" cy="623888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objectif accessibilité du Groupe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54093" y="1240631"/>
            <a:ext cx="7532687" cy="3034904"/>
          </a:xfrm>
        </p:spPr>
        <p:txBody>
          <a:bodyPr anchor="ctr"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fr-FR" sz="3600" dirty="0">
                <a:solidFill>
                  <a:schemeClr val="bg1"/>
                </a:solidFill>
                <a:latin typeface="+mj-lt"/>
              </a:rPr>
              <a:t>respecter </a:t>
            </a:r>
            <a:r>
              <a:rPr lang="fr-FR" sz="3600" dirty="0" smtClean="0">
                <a:solidFill>
                  <a:schemeClr val="bg1"/>
                </a:solidFill>
                <a:latin typeface="+mj-lt"/>
              </a:rPr>
              <a:t>le niveau </a:t>
            </a:r>
            <a:r>
              <a:rPr lang="fr-FR" sz="3600" dirty="0">
                <a:solidFill>
                  <a:schemeClr val="bg1"/>
                </a:solidFill>
                <a:latin typeface="+mj-lt"/>
              </a:rPr>
              <a:t>AA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fr-FR" sz="3200" dirty="0" smtClean="0"/>
              <a:t>des préconisations internationales 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fr-FR" sz="2400" dirty="0"/>
              <a:t>WCAG </a:t>
            </a:r>
            <a:r>
              <a:rPr lang="fr-FR" sz="2400" dirty="0" smtClean="0"/>
              <a:t>2.0 ( ISO/IEC 40500 )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fr-FR" sz="2400" dirty="0" smtClean="0"/>
              <a:t>ATTENTION, on passe au WCAAG 2,1 (juin 2018)</a:t>
            </a:r>
            <a:endParaRPr lang="fr-FR" sz="2400" dirty="0"/>
          </a:p>
          <a:p>
            <a:pPr marL="0" indent="0" algn="ctr">
              <a:buFont typeface="Wingdings" pitchFamily="2" charset="2"/>
              <a:buNone/>
              <a:defRPr/>
            </a:pPr>
            <a:endParaRPr lang="fr-FR" sz="3200" dirty="0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fr-FR" sz="3200" dirty="0" smtClean="0">
                <a:solidFill>
                  <a:schemeClr val="bg1"/>
                </a:solidFill>
              </a:rPr>
              <a:t>sans </a:t>
            </a:r>
            <a:r>
              <a:rPr lang="fr-FR" sz="3200" dirty="0">
                <a:solidFill>
                  <a:schemeClr val="bg1"/>
                </a:solidFill>
              </a:rPr>
              <a:t>aucun point </a:t>
            </a:r>
            <a:r>
              <a:rPr lang="fr-FR" sz="3200" dirty="0" smtClean="0">
                <a:solidFill>
                  <a:schemeClr val="bg1"/>
                </a:solidFill>
              </a:rPr>
              <a:t>bloquant </a:t>
            </a:r>
            <a:br>
              <a:rPr lang="fr-FR" sz="3200" dirty="0" smtClean="0">
                <a:solidFill>
                  <a:schemeClr val="bg1"/>
                </a:solidFill>
              </a:rPr>
            </a:br>
            <a:r>
              <a:rPr lang="fr-FR" sz="3200" dirty="0" smtClean="0">
                <a:solidFill>
                  <a:schemeClr val="bg1"/>
                </a:solidFill>
              </a:rPr>
              <a:t>du point de vue utilisateur </a:t>
            </a:r>
            <a:endParaRPr lang="fr-FR" sz="3200" dirty="0">
              <a:solidFill>
                <a:schemeClr val="bg1"/>
              </a:solidFill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2630505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53953"/>
            <a:ext cx="9144000" cy="175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222" y="3638550"/>
            <a:ext cx="7704138" cy="1020763"/>
          </a:xfrm>
        </p:spPr>
        <p:txBody>
          <a:bodyPr/>
          <a:lstStyle/>
          <a:p>
            <a:pPr eaLnBrk="1" hangingPunct="1"/>
            <a:r>
              <a:rPr lang="fr-FR" altLang="fr-FR" sz="4400" dirty="0">
                <a:solidFill>
                  <a:schemeClr val="bg1"/>
                </a:solidFill>
                <a:latin typeface="Helvetica 45 Light" pitchFamily="34" charset="0"/>
              </a:rPr>
              <a:t>l</a:t>
            </a:r>
            <a:r>
              <a:rPr lang="fr-FR" altLang="fr-FR" sz="4400" dirty="0" smtClean="0">
                <a:solidFill>
                  <a:schemeClr val="bg1"/>
                </a:solidFill>
                <a:latin typeface="Helvetica 45 Light" pitchFamily="34" charset="0"/>
              </a:rPr>
              <a:t>es incontournables du Web</a:t>
            </a:r>
            <a:endParaRPr lang="fr-FR" altLang="fr-FR" sz="4400" b="1" dirty="0" smtClean="0">
              <a:latin typeface="Helvetica 45 Light" pitchFamily="34" charset="0"/>
            </a:endParaRPr>
          </a:p>
        </p:txBody>
      </p:sp>
      <p:pic>
        <p:nvPicPr>
          <p:cNvPr id="6" name="Picture 3" descr="U155514_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60" y="614087"/>
            <a:ext cx="3013585" cy="210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428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 critères incontournales pour la conception web</a:t>
            </a:r>
            <a:br>
              <a:rPr lang="fr-FR"/>
            </a:br>
            <a:r>
              <a:rPr lang="fr-FR"/>
              <a:t>http://a11y-guidelines.orange.com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7615"/>
            <a:ext cx="8856984" cy="2880319"/>
          </a:xfrm>
        </p:spPr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d</a:t>
            </a:r>
            <a:r>
              <a:rPr lang="fr-FR" dirty="0" smtClean="0">
                <a:solidFill>
                  <a:schemeClr val="bg1"/>
                </a:solidFill>
              </a:rPr>
              <a:t>onner </a:t>
            </a:r>
            <a:r>
              <a:rPr lang="fr-FR" dirty="0">
                <a:solidFill>
                  <a:schemeClr val="bg1"/>
                </a:solidFill>
              </a:rPr>
              <a:t>un titre aux pages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d</a:t>
            </a:r>
            <a:r>
              <a:rPr lang="fr-FR" dirty="0" smtClean="0">
                <a:solidFill>
                  <a:schemeClr val="bg1"/>
                </a:solidFill>
              </a:rPr>
              <a:t>onner </a:t>
            </a:r>
            <a:r>
              <a:rPr lang="fr-FR" dirty="0">
                <a:solidFill>
                  <a:schemeClr val="bg1"/>
                </a:solidFill>
              </a:rPr>
              <a:t>des titres aux rubriques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définir des équivalents textuels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éviter les </a:t>
            </a:r>
            <a:r>
              <a:rPr lang="fr-FR" dirty="0" err="1">
                <a:solidFill>
                  <a:schemeClr val="bg1"/>
                </a:solidFill>
              </a:rPr>
              <a:t>captcha</a:t>
            </a: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assurer </a:t>
            </a:r>
            <a:r>
              <a:rPr lang="fr-FR" dirty="0">
                <a:solidFill>
                  <a:schemeClr val="bg1"/>
                </a:solidFill>
              </a:rPr>
              <a:t>un contraste suffisant entre texte </a:t>
            </a:r>
            <a:r>
              <a:rPr lang="fr-FR" dirty="0" smtClean="0">
                <a:solidFill>
                  <a:schemeClr val="bg1"/>
                </a:solidFill>
              </a:rPr>
              <a:t/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et </a:t>
            </a:r>
            <a:r>
              <a:rPr lang="fr-FR" dirty="0">
                <a:solidFill>
                  <a:schemeClr val="bg1"/>
                </a:solidFill>
              </a:rPr>
              <a:t>fond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n</a:t>
            </a:r>
            <a:r>
              <a:rPr lang="fr-FR" dirty="0" smtClean="0">
                <a:solidFill>
                  <a:schemeClr val="bg1"/>
                </a:solidFill>
              </a:rPr>
              <a:t>e </a:t>
            </a:r>
            <a:r>
              <a:rPr lang="fr-FR" dirty="0">
                <a:solidFill>
                  <a:schemeClr val="bg1"/>
                </a:solidFill>
              </a:rPr>
              <a:t>pas utiliser la couleur ou l’information sensorielle comme seule source </a:t>
            </a:r>
            <a:r>
              <a:rPr lang="fr-FR" dirty="0" smtClean="0">
                <a:solidFill>
                  <a:schemeClr val="bg1"/>
                </a:solidFill>
              </a:rPr>
              <a:t>d’info</a:t>
            </a: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libellé des liens et des boutons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éviter les boites de dialogues et l’ouverture de nouvelles </a:t>
            </a:r>
            <a:r>
              <a:rPr lang="fr-FR" dirty="0" smtClean="0">
                <a:solidFill>
                  <a:schemeClr val="bg1"/>
                </a:solidFill>
              </a:rPr>
              <a:t>fenêtres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fournir des liens d’évitement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permettre le contrôle des animations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situer </a:t>
            </a:r>
            <a:r>
              <a:rPr lang="fr-FR" dirty="0">
                <a:solidFill>
                  <a:schemeClr val="bg1"/>
                </a:solidFill>
              </a:rPr>
              <a:t>explicitement la page dans le site et fournir plusieurs moyens d'y accéder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permettre la navigation au clavier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assurer </a:t>
            </a:r>
            <a:r>
              <a:rPr lang="fr-FR" dirty="0">
                <a:solidFill>
                  <a:schemeClr val="bg1"/>
                </a:solidFill>
              </a:rPr>
              <a:t>la visibilité du focus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a</a:t>
            </a:r>
            <a:r>
              <a:rPr lang="fr-FR" dirty="0" smtClean="0">
                <a:solidFill>
                  <a:schemeClr val="bg1"/>
                </a:solidFill>
              </a:rPr>
              <a:t>grandissement </a:t>
            </a:r>
            <a:r>
              <a:rPr lang="fr-FR" dirty="0">
                <a:solidFill>
                  <a:schemeClr val="bg1"/>
                </a:solidFill>
              </a:rPr>
              <a:t>de la taille du texte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identifier et conserver la cohérence des regroupements et des différentes régions de la page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rendre </a:t>
            </a:r>
            <a:r>
              <a:rPr lang="fr-FR" dirty="0">
                <a:solidFill>
                  <a:schemeClr val="bg1"/>
                </a:solidFill>
              </a:rPr>
              <a:t>utilisables les </a:t>
            </a:r>
            <a:r>
              <a:rPr lang="fr-FR" dirty="0" smtClean="0">
                <a:solidFill>
                  <a:schemeClr val="bg1"/>
                </a:solidFill>
              </a:rPr>
              <a:t>formulaires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43039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725" y="411510"/>
            <a:ext cx="8470900" cy="623888"/>
          </a:xfrm>
        </p:spPr>
        <p:txBody>
          <a:bodyPr/>
          <a:lstStyle/>
          <a:p>
            <a:r>
              <a:rPr lang="fr-FR" dirty="0" smtClean="0"/>
              <a:t>…et pour tester la navigation au clavier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Liste des raccourcis clavier principaux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    </a:t>
            </a:r>
            <a:r>
              <a:rPr lang="fr-FR" dirty="0">
                <a:solidFill>
                  <a:schemeClr val="bg1"/>
                </a:solidFill>
              </a:rPr>
              <a:t>La touche TAB : pour faire avancer le focus.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    Les touches </a:t>
            </a:r>
            <a:r>
              <a:rPr lang="fr-FR" dirty="0" err="1">
                <a:solidFill>
                  <a:schemeClr val="bg1"/>
                </a:solidFill>
              </a:rPr>
              <a:t>maj+TAB</a:t>
            </a:r>
            <a:r>
              <a:rPr lang="fr-FR" dirty="0">
                <a:solidFill>
                  <a:schemeClr val="bg1"/>
                </a:solidFill>
              </a:rPr>
              <a:t> : pour faire reculer le focus.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    La touche entrée pour activer l'élément qui a le focus (lien, bouton, menu...).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    La barre espace pour cocher/décocher une case à cocher.</a:t>
            </a:r>
          </a:p>
          <a:p>
            <a:pPr marL="446088" indent="-446088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Les </a:t>
            </a:r>
            <a:r>
              <a:rPr lang="fr-FR" dirty="0">
                <a:solidFill>
                  <a:schemeClr val="bg1"/>
                </a:solidFill>
              </a:rPr>
              <a:t>flèches directionnelles pour modifier la sélection des boutons radio, pour se déplacer dans une liste déroulante, ou faire défiler les ascenseurs (</a:t>
            </a:r>
            <a:r>
              <a:rPr lang="fr-FR" dirty="0" err="1">
                <a:solidFill>
                  <a:schemeClr val="bg1"/>
                </a:solidFill>
              </a:rPr>
              <a:t>scrollbar</a:t>
            </a:r>
            <a:r>
              <a:rPr lang="fr-FR" dirty="0">
                <a:solidFill>
                  <a:schemeClr val="bg1"/>
                </a:solidFill>
              </a:rPr>
              <a:t>) lorsque ceux-ci sont présents.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Remarque sur mac la navigation au clavier doit être activée au préalable :</a:t>
            </a:r>
          </a:p>
          <a:p>
            <a:r>
              <a:rPr lang="fr-FR" sz="1200" dirty="0">
                <a:solidFill>
                  <a:schemeClr val="bg1"/>
                </a:solidFill>
              </a:rPr>
              <a:t>Dans Safari : Edition &gt; Préférences ... &gt; Avancées</a:t>
            </a:r>
          </a:p>
          <a:p>
            <a:r>
              <a:rPr lang="fr-FR" sz="1200" dirty="0">
                <a:solidFill>
                  <a:schemeClr val="bg1"/>
                </a:solidFill>
              </a:rPr>
              <a:t>Puis cocher la case "La touche TAB permet de naviguer parmi les objets des pages web". </a:t>
            </a:r>
          </a:p>
        </p:txBody>
      </p:sp>
    </p:spTree>
    <p:extLst>
      <p:ext uri="{BB962C8B-B14F-4D97-AF65-F5344CB8AC3E}">
        <p14:creationId xmlns:p14="http://schemas.microsoft.com/office/powerpoint/2010/main" val="1643799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24296" y="411510"/>
            <a:ext cx="8712200" cy="519113"/>
          </a:xfrm>
        </p:spPr>
        <p:txBody>
          <a:bodyPr/>
          <a:lstStyle/>
          <a:p>
            <a:pPr>
              <a:defRPr/>
            </a:pPr>
            <a:r>
              <a:rPr sz="2400" dirty="0" err="1" smtClean="0"/>
              <a:t>contraste</a:t>
            </a:r>
            <a:r>
              <a:rPr sz="2400" dirty="0" smtClean="0"/>
              <a:t> </a:t>
            </a:r>
            <a:r>
              <a:rPr sz="2400" dirty="0"/>
              <a:t>des couleurs</a:t>
            </a:r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31690"/>
            <a:ext cx="8305800" cy="26146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1124124" y="1005578"/>
            <a:ext cx="7480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Aft>
                <a:spcPct val="50000"/>
              </a:spcAft>
              <a:buClr>
                <a:schemeClr val="tx2"/>
              </a:buClr>
              <a:buSzPct val="70000"/>
            </a:pPr>
            <a:r>
              <a:rPr lang="fr-FR" altLang="fr-FR" b="1" dirty="0" err="1"/>
              <a:t>c</a:t>
            </a:r>
            <a:r>
              <a:rPr lang="fr-FR" altLang="fr-FR" b="1" dirty="0" err="1" smtClean="0"/>
              <a:t>olour</a:t>
            </a:r>
            <a:r>
              <a:rPr lang="fr-FR" altLang="fr-FR" b="1" dirty="0" smtClean="0"/>
              <a:t> </a:t>
            </a:r>
            <a:r>
              <a:rPr lang="fr-FR" altLang="fr-FR" b="1" dirty="0" err="1"/>
              <a:t>contrast</a:t>
            </a:r>
            <a:r>
              <a:rPr lang="fr-FR" altLang="fr-FR" b="1" dirty="0"/>
              <a:t> </a:t>
            </a:r>
            <a:r>
              <a:rPr lang="fr-FR" altLang="fr-FR" b="1" dirty="0" smtClean="0"/>
              <a:t>analyser </a:t>
            </a:r>
            <a:r>
              <a:rPr lang="fr-FR" altLang="fr-FR" dirty="0" smtClean="0"/>
              <a:t>pour </a:t>
            </a:r>
            <a:r>
              <a:rPr lang="fr-FR" altLang="fr-FR" dirty="0"/>
              <a:t>mesurer les contrastes des couleurs</a:t>
            </a:r>
            <a:br>
              <a:rPr lang="fr-FR" altLang="fr-FR" dirty="0"/>
            </a:br>
            <a:r>
              <a:rPr lang="fr-FR" altLang="fr-FR" sz="1400" b="1" u="sng" dirty="0">
                <a:solidFill>
                  <a:srgbClr val="F16E00"/>
                </a:solidFill>
              </a:rPr>
              <a:t>http://www.paciellogroup.com/resources/contrastanalyser/</a:t>
            </a:r>
            <a:endParaRPr lang="fr-FR" altLang="fr-FR" b="1" u="sng" dirty="0">
              <a:solidFill>
                <a:srgbClr val="F16E00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69718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53953"/>
            <a:ext cx="9144000" cy="175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3579813"/>
            <a:ext cx="7056438" cy="847725"/>
          </a:xfrm>
        </p:spPr>
        <p:txBody>
          <a:bodyPr/>
          <a:lstStyle/>
          <a:p>
            <a:pPr eaLnBrk="1" hangingPunct="1"/>
            <a:r>
              <a:rPr lang="fr-FR" altLang="fr-FR" sz="4400" smtClean="0">
                <a:solidFill>
                  <a:schemeClr val="bg1"/>
                </a:solidFill>
                <a:latin typeface="Helvetica 45 Light" pitchFamily="34" charset="0"/>
              </a:rPr>
              <a:t>L’exercice, à vous de jouer !</a:t>
            </a:r>
            <a:endParaRPr lang="fr-FR" altLang="fr-FR" sz="4400" b="1" dirty="0" smtClean="0">
              <a:solidFill>
                <a:schemeClr val="bg1"/>
              </a:solidFill>
              <a:latin typeface="Helvetica 45 Light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3" y="0"/>
            <a:ext cx="1933799" cy="30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7558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725" y="411510"/>
            <a:ext cx="8470900" cy="623888"/>
          </a:xfrm>
        </p:spPr>
        <p:txBody>
          <a:bodyPr/>
          <a:lstStyle/>
          <a:p>
            <a:r>
              <a:rPr lang="fr-FR" smtClean="0"/>
              <a:t>La Boutique Orange</a:t>
            </a:r>
            <a:endParaRPr lang="fr-F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90876" y="1304925"/>
            <a:ext cx="6568598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895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Sommaire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581" y="915566"/>
            <a:ext cx="8470899" cy="3528392"/>
          </a:xfrm>
        </p:spPr>
        <p:txBody>
          <a:bodyPr/>
          <a:lstStyle/>
          <a:p>
            <a:pPr marL="1077913" indent="-10779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70000"/>
              <a:buFont typeface="+mj-lt"/>
              <a:buAutoNum type="arabicPeriod"/>
            </a:pPr>
            <a:r>
              <a:rPr lang="fr-FR" sz="2000" dirty="0" smtClean="0">
                <a:solidFill>
                  <a:schemeClr val="bg1"/>
                </a:solidFill>
              </a:rPr>
              <a:t>qui sommes-nous ?</a:t>
            </a:r>
          </a:p>
          <a:p>
            <a:pPr marL="1077913" indent="-10779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70000"/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q</a:t>
            </a:r>
            <a:r>
              <a:rPr lang="fr-FR" sz="2000" dirty="0" smtClean="0">
                <a:solidFill>
                  <a:schemeClr val="bg1"/>
                </a:solidFill>
              </a:rPr>
              <a:t>u’est </a:t>
            </a:r>
            <a:r>
              <a:rPr lang="fr-FR" sz="2000" dirty="0">
                <a:solidFill>
                  <a:schemeClr val="bg1"/>
                </a:solidFill>
              </a:rPr>
              <a:t>ce que l’accessibilité </a:t>
            </a:r>
            <a:r>
              <a:rPr lang="fr-FR" sz="2000" dirty="0" smtClean="0">
                <a:solidFill>
                  <a:schemeClr val="bg1"/>
                </a:solidFill>
              </a:rPr>
              <a:t>?</a:t>
            </a:r>
          </a:p>
          <a:p>
            <a:pPr marL="1077913" indent="-10779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70000"/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types de handicap </a:t>
            </a:r>
            <a:r>
              <a:rPr lang="fr-FR" sz="2000" dirty="0" smtClean="0">
                <a:solidFill>
                  <a:schemeClr val="bg1"/>
                </a:solidFill>
              </a:rPr>
              <a:t>&amp; compensations</a:t>
            </a:r>
            <a:r>
              <a:rPr lang="fr-FR" sz="2000" dirty="0">
                <a:solidFill>
                  <a:schemeClr val="bg1"/>
                </a:solidFill>
              </a:rPr>
              <a:t>	</a:t>
            </a:r>
            <a:endParaRPr lang="fr-FR" sz="2000" dirty="0" smtClean="0">
              <a:solidFill>
                <a:schemeClr val="bg1"/>
              </a:solidFill>
            </a:endParaRPr>
          </a:p>
          <a:p>
            <a:pPr marL="1077913" indent="-10779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70000"/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s</a:t>
            </a:r>
            <a:r>
              <a:rPr lang="fr-FR" sz="2000" dirty="0" smtClean="0">
                <a:solidFill>
                  <a:schemeClr val="bg1"/>
                </a:solidFill>
              </a:rPr>
              <a:t>oyez un utilisateur </a:t>
            </a:r>
            <a:r>
              <a:rPr lang="fr-FR" sz="2000" dirty="0">
                <a:solidFill>
                  <a:schemeClr val="bg1"/>
                </a:solidFill>
              </a:rPr>
              <a:t>non-voyant</a:t>
            </a:r>
          </a:p>
          <a:p>
            <a:pPr marL="1077913" indent="-10779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70000"/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l’accessibilité numérique @Orange </a:t>
            </a:r>
            <a:endParaRPr lang="fr-FR" sz="2000" dirty="0" smtClean="0">
              <a:solidFill>
                <a:schemeClr val="bg1"/>
              </a:solidFill>
            </a:endParaRPr>
          </a:p>
          <a:p>
            <a:pPr marL="1077913" indent="-10779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70000"/>
              <a:buFont typeface="+mj-lt"/>
              <a:buAutoNum type="arabicPeriod"/>
            </a:pPr>
            <a:r>
              <a:rPr lang="fr-FR" sz="2000" dirty="0" smtClean="0">
                <a:solidFill>
                  <a:schemeClr val="bg1"/>
                </a:solidFill>
              </a:rPr>
              <a:t>les </a:t>
            </a:r>
            <a:r>
              <a:rPr lang="fr-FR" sz="2000" dirty="0" err="1" smtClean="0">
                <a:solidFill>
                  <a:schemeClr val="bg1"/>
                </a:solidFill>
              </a:rPr>
              <a:t>incontournales</a:t>
            </a:r>
            <a:r>
              <a:rPr lang="fr-FR" sz="2000" dirty="0" smtClean="0">
                <a:solidFill>
                  <a:schemeClr val="bg1"/>
                </a:solidFill>
              </a:rPr>
              <a:t> web </a:t>
            </a:r>
          </a:p>
          <a:p>
            <a:pPr marL="1077913" indent="-10779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70000"/>
              <a:buFont typeface="+mj-lt"/>
              <a:buAutoNum type="arabicPeriod"/>
            </a:pPr>
            <a:r>
              <a:rPr lang="fr-FR" sz="2000" dirty="0" smtClean="0">
                <a:solidFill>
                  <a:schemeClr val="bg1"/>
                </a:solidFill>
              </a:rPr>
              <a:t>l’exercice, à vous de jouer !</a:t>
            </a:r>
          </a:p>
          <a:p>
            <a:pPr marL="1077913" indent="-10779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70000"/>
              <a:buFont typeface="+mj-lt"/>
              <a:buAutoNum type="arabicPeriod"/>
            </a:pPr>
            <a:r>
              <a:rPr lang="fr-FR" sz="2000" dirty="0" smtClean="0">
                <a:solidFill>
                  <a:schemeClr val="bg1"/>
                </a:solidFill>
              </a:rPr>
              <a:t>conclusion</a:t>
            </a:r>
          </a:p>
          <a:p>
            <a:pPr marL="1077913" indent="-10779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70000"/>
              <a:buFont typeface="+mj-lt"/>
              <a:buAutoNum type="arabicPeriod"/>
            </a:pPr>
            <a:endParaRPr lang="fr-F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40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53953"/>
            <a:ext cx="9144000" cy="175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3638550"/>
            <a:ext cx="6934200" cy="1020763"/>
          </a:xfrm>
        </p:spPr>
        <p:txBody>
          <a:bodyPr/>
          <a:lstStyle/>
          <a:p>
            <a:pPr eaLnBrk="1" hangingPunct="1"/>
            <a:r>
              <a:rPr lang="fr-FR" altLang="fr-FR" sz="4400" b="1" dirty="0" smtClean="0">
                <a:solidFill>
                  <a:schemeClr val="bg1"/>
                </a:solidFill>
                <a:latin typeface="Helvetica 45 Light" pitchFamily="34" charset="0"/>
              </a:rPr>
              <a:t>Conclusion</a:t>
            </a:r>
            <a:r>
              <a:rPr lang="fr-FR" altLang="fr-FR" sz="4400" b="1" dirty="0" smtClean="0">
                <a:latin typeface="Helvetica 45 Light" pitchFamily="34" charset="0"/>
              </a:rPr>
              <a:t/>
            </a:r>
            <a:br>
              <a:rPr lang="fr-FR" altLang="fr-FR" sz="4400" b="1" dirty="0" smtClean="0">
                <a:latin typeface="Helvetica 45 Light" pitchFamily="34" charset="0"/>
              </a:rPr>
            </a:br>
            <a:endParaRPr lang="fr-FR" altLang="fr-FR" sz="4400" b="1" dirty="0" smtClean="0">
              <a:latin typeface="Helvetica 45 Light" pitchFamily="34" charset="0"/>
            </a:endParaRPr>
          </a:p>
        </p:txBody>
      </p:sp>
      <p:pic>
        <p:nvPicPr>
          <p:cNvPr id="5" name="Picture 3" descr="Rowers_RGB_150_p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4" y="1419622"/>
            <a:ext cx="628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451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02400"/>
            <a:ext cx="7084800" cy="737100"/>
          </a:xfrm>
        </p:spPr>
        <p:txBody>
          <a:bodyPr/>
          <a:lstStyle/>
          <a:p>
            <a:r>
              <a:rPr lang="fr-FR" dirty="0" smtClean="0"/>
              <a:t>Conclusion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843558"/>
            <a:ext cx="8487097" cy="367240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Il faut rendre autonome les </a:t>
            </a:r>
            <a:r>
              <a:rPr lang="fr-FR" smtClean="0"/>
              <a:t>acteurs projets</a:t>
            </a:r>
            <a:endParaRPr lang="fr-FR" dirty="0" smtClean="0"/>
          </a:p>
          <a:p>
            <a:pPr marL="41910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l’accessibilité ne doit pas être une affaire uniquement de spécialistes</a:t>
            </a:r>
          </a:p>
          <a:p>
            <a:pPr marL="419100" lvl="2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fr-FR" smtClean="0"/>
              <a:t>l’outillage et la méthodologie sont des facteurs importants d’autonomisation 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L’accessibilité doit s’inscrire comme un indispensable dans tous les projets </a:t>
            </a:r>
          </a:p>
          <a:p>
            <a:pPr marL="41910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l’accessibilité concerne tous les acteurs : fournisseurs, acheteurs; chef de produits, designers, ergonomes, développeurs, testeurs, décideurs, sponsors…</a:t>
            </a:r>
          </a:p>
          <a:p>
            <a:pPr marL="419100" lvl="2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fr-FR" dirty="0" smtClean="0"/>
              <a:t>elle est décrite dans les exigences et le système qualité au même titre que la sécurité, l’exploitabilité</a:t>
            </a:r>
            <a:r>
              <a:rPr lang="fr-FR" smtClean="0"/>
              <a:t>… </a:t>
            </a:r>
            <a:endParaRPr lang="fr-FR" dirty="0" smtClean="0"/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fr-FR" dirty="0" smtClean="0"/>
              <a:t>L’accessibilité numérique est encore insuffisamment connue et les solutions « de masse » sont à construire  </a:t>
            </a:r>
          </a:p>
          <a:p>
            <a:pPr lvl="1" algn="ctr">
              <a:buNone/>
            </a:pPr>
            <a:r>
              <a:rPr lang="fr-FR" sz="1800" dirty="0" smtClean="0"/>
              <a:t>Nous croyons </a:t>
            </a:r>
            <a:r>
              <a:rPr lang="fr-FR" sz="1800" smtClean="0"/>
              <a:t>à l’open source, la co-construction </a:t>
            </a:r>
            <a:r>
              <a:rPr lang="fr-FR" sz="1800" dirty="0" smtClean="0"/>
              <a:t>et </a:t>
            </a:r>
            <a:r>
              <a:rPr lang="fr-FR" sz="1800" smtClean="0"/>
              <a:t>au partage, </a:t>
            </a:r>
            <a:br>
              <a:rPr lang="fr-FR" sz="1800" smtClean="0"/>
            </a:br>
            <a:r>
              <a:rPr lang="fr-FR" sz="1800" smtClean="0"/>
              <a:t>par exemple </a:t>
            </a:r>
            <a:r>
              <a:rPr lang="fr-FR" sz="1800" dirty="0" smtClean="0"/>
              <a:t>via </a:t>
            </a:r>
            <a:r>
              <a:rPr lang="fr-FR" sz="1800" dirty="0" err="1" smtClean="0"/>
              <a:t>l’OSAi</a:t>
            </a:r>
            <a:r>
              <a:rPr lang="fr-FR" sz="1800" dirty="0" smtClean="0"/>
              <a:t>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337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idx="1"/>
          </p:nvPr>
        </p:nvSpPr>
        <p:spPr>
          <a:xfrm>
            <a:off x="339726" y="339725"/>
            <a:ext cx="8470899" cy="3744193"/>
          </a:xfrm>
        </p:spPr>
        <p:txBody>
          <a:bodyPr/>
          <a:lstStyle/>
          <a:p>
            <a:r>
              <a:rPr lang="fr-FR" sz="5400" dirty="0" smtClean="0"/>
              <a:t>Merci,</a:t>
            </a:r>
          </a:p>
          <a:p>
            <a:r>
              <a:rPr lang="fr-FR" sz="5400" dirty="0"/>
              <a:t>d</a:t>
            </a:r>
            <a:r>
              <a:rPr lang="fr-FR" sz="5400" dirty="0" smtClean="0"/>
              <a:t>es questions ?</a:t>
            </a:r>
          </a:p>
          <a:p>
            <a:r>
              <a:rPr lang="fr-FR" sz="2800" dirty="0" smtClean="0">
                <a:latin typeface="Arial Rounded MT Bold" panose="020F0704030504030204" pitchFamily="34" charset="0"/>
              </a:rPr>
              <a:t>… n’hésitez pas à faire part de vos remarques </a:t>
            </a:r>
            <a:r>
              <a:rPr lang="fr-FR" sz="36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</a:t>
            </a:r>
            <a:endParaRPr lang="fr-FR" sz="3600" dirty="0" smtClean="0">
              <a:latin typeface="Arial Rounded MT Bold" panose="020F07040305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99592" y="3219822"/>
            <a:ext cx="3294492" cy="80021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800" dirty="0"/>
              <a:t>vincent.aniort@orange.com</a:t>
            </a:r>
            <a:r>
              <a:rPr lang="fr-FR" sz="2800" dirty="0">
                <a:solidFill>
                  <a:schemeClr val="bg2"/>
                </a:solidFill>
              </a:rPr>
              <a:t> </a:t>
            </a:r>
          </a:p>
          <a:p>
            <a:endParaRPr lang="fr-FR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4716016" y="3219822"/>
            <a:ext cx="3376245" cy="80021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800" dirty="0" smtClean="0"/>
              <a:t>patricia.loubet@orange.com</a:t>
            </a:r>
            <a:r>
              <a:rPr lang="fr-FR" sz="2800" dirty="0" smtClean="0">
                <a:solidFill>
                  <a:schemeClr val="bg2"/>
                </a:solidFill>
              </a:rPr>
              <a:t> </a:t>
            </a:r>
            <a:endParaRPr lang="fr-FR" sz="2800" dirty="0">
              <a:solidFill>
                <a:schemeClr val="bg2"/>
              </a:solidFill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791496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Annexes…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90461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725" y="411510"/>
            <a:ext cx="8470900" cy="623888"/>
          </a:xfrm>
        </p:spPr>
        <p:txBody>
          <a:bodyPr/>
          <a:lstStyle/>
          <a:p>
            <a:r>
              <a:rPr lang="fr-FR" smtClean="0"/>
              <a:t>Raccourcis NVDA 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918443"/>
            <a:ext cx="8470899" cy="3165475"/>
          </a:xfrm>
        </p:spPr>
        <p:txBody>
          <a:bodyPr numCol="2"/>
          <a:lstStyle/>
          <a:p>
            <a:r>
              <a:rPr lang="fr-FR" sz="1100" dirty="0">
                <a:solidFill>
                  <a:schemeClr val="bg1"/>
                </a:solidFill>
              </a:rPr>
              <a:t>flèche haut et flèche bas pour avancer ou reculer dans la lecture de la page.</a:t>
            </a:r>
          </a:p>
          <a:p>
            <a:r>
              <a:rPr lang="fr-FR" sz="1100" dirty="0">
                <a:solidFill>
                  <a:schemeClr val="bg1"/>
                </a:solidFill>
              </a:rPr>
              <a:t>flèche droite et flèche gauche pour avancer ou reculer d'un caractère</a:t>
            </a:r>
          </a:p>
          <a:p>
            <a:r>
              <a:rPr lang="fr-FR" sz="1100" dirty="0" err="1">
                <a:solidFill>
                  <a:schemeClr val="bg1"/>
                </a:solidFill>
              </a:rPr>
              <a:t>Ctrl+Home</a:t>
            </a:r>
            <a:r>
              <a:rPr lang="fr-FR" sz="1100" dirty="0">
                <a:solidFill>
                  <a:schemeClr val="bg1"/>
                </a:solidFill>
              </a:rPr>
              <a:t> pour se déplacer en haut de la page.</a:t>
            </a:r>
          </a:p>
          <a:p>
            <a:r>
              <a:rPr lang="fr-FR" sz="1100" dirty="0" err="1">
                <a:solidFill>
                  <a:schemeClr val="bg1"/>
                </a:solidFill>
              </a:rPr>
              <a:t>Ctrl+End</a:t>
            </a:r>
            <a:r>
              <a:rPr lang="fr-FR" sz="1100" dirty="0">
                <a:solidFill>
                  <a:schemeClr val="bg1"/>
                </a:solidFill>
              </a:rPr>
              <a:t> pour se déplacer en bas de la page.</a:t>
            </a:r>
          </a:p>
          <a:p>
            <a:r>
              <a:rPr lang="fr-FR" sz="1100" dirty="0">
                <a:solidFill>
                  <a:schemeClr val="bg1"/>
                </a:solidFill>
              </a:rPr>
              <a:t>INS+F7 pour afficher la liste des titres et la liste des liens.</a:t>
            </a:r>
          </a:p>
          <a:p>
            <a:r>
              <a:rPr lang="fr-FR" sz="1100" dirty="0">
                <a:solidFill>
                  <a:schemeClr val="bg1"/>
                </a:solidFill>
              </a:rPr>
              <a:t>Ctrl pour faire taire NVDA.</a:t>
            </a:r>
          </a:p>
          <a:p>
            <a:r>
              <a:rPr lang="fr-FR" sz="1100" dirty="0">
                <a:solidFill>
                  <a:schemeClr val="bg1"/>
                </a:solidFill>
              </a:rPr>
              <a:t>INS+T pour faire lire le titre de la page.</a:t>
            </a:r>
          </a:p>
          <a:p>
            <a:r>
              <a:rPr lang="fr-FR" sz="1100" dirty="0">
                <a:solidFill>
                  <a:schemeClr val="bg1"/>
                </a:solidFill>
              </a:rPr>
              <a:t>H et </a:t>
            </a:r>
            <a:r>
              <a:rPr lang="fr-FR" sz="1100" dirty="0" err="1">
                <a:solidFill>
                  <a:schemeClr val="bg1"/>
                </a:solidFill>
              </a:rPr>
              <a:t>maj+H</a:t>
            </a:r>
            <a:r>
              <a:rPr lang="fr-FR" sz="1100" dirty="0">
                <a:solidFill>
                  <a:schemeClr val="bg1"/>
                </a:solidFill>
              </a:rPr>
              <a:t> pour passer au titre suivant ou au titre précédent (balises de titres H1 à H6).</a:t>
            </a:r>
          </a:p>
          <a:p>
            <a:r>
              <a:rPr lang="fr-FR" sz="1100" dirty="0">
                <a:solidFill>
                  <a:schemeClr val="bg1"/>
                </a:solidFill>
              </a:rPr>
              <a:t>B et </a:t>
            </a:r>
            <a:r>
              <a:rPr lang="fr-FR" sz="1100" dirty="0" err="1">
                <a:solidFill>
                  <a:schemeClr val="bg1"/>
                </a:solidFill>
              </a:rPr>
              <a:t>maj+B</a:t>
            </a:r>
            <a:r>
              <a:rPr lang="fr-FR" sz="1100" dirty="0">
                <a:solidFill>
                  <a:schemeClr val="bg1"/>
                </a:solidFill>
              </a:rPr>
              <a:t> pour passer d'un bouton à l'autre.</a:t>
            </a:r>
          </a:p>
          <a:p>
            <a:r>
              <a:rPr lang="fr-FR" sz="1100" dirty="0">
                <a:solidFill>
                  <a:schemeClr val="bg1"/>
                </a:solidFill>
              </a:rPr>
              <a:t>C et </a:t>
            </a:r>
            <a:r>
              <a:rPr lang="fr-FR" sz="1100" dirty="0" err="1">
                <a:solidFill>
                  <a:schemeClr val="bg1"/>
                </a:solidFill>
              </a:rPr>
              <a:t>maj+C</a:t>
            </a:r>
            <a:r>
              <a:rPr lang="fr-FR" sz="1100" dirty="0">
                <a:solidFill>
                  <a:schemeClr val="bg1"/>
                </a:solidFill>
              </a:rPr>
              <a:t> pour passer d'une liste déroulante à une autre (</a:t>
            </a:r>
            <a:r>
              <a:rPr lang="fr-FR" sz="1100" dirty="0" err="1">
                <a:solidFill>
                  <a:schemeClr val="bg1"/>
                </a:solidFill>
              </a:rPr>
              <a:t>Combobox</a:t>
            </a:r>
            <a:r>
              <a:rPr lang="fr-FR" sz="1100" dirty="0">
                <a:solidFill>
                  <a:schemeClr val="bg1"/>
                </a:solidFill>
              </a:rPr>
              <a:t>).</a:t>
            </a:r>
          </a:p>
          <a:p>
            <a:r>
              <a:rPr lang="fr-FR" sz="1100" dirty="0">
                <a:solidFill>
                  <a:schemeClr val="bg1"/>
                </a:solidFill>
              </a:rPr>
              <a:t>D et </a:t>
            </a:r>
            <a:r>
              <a:rPr lang="fr-FR" sz="1100" dirty="0" err="1">
                <a:solidFill>
                  <a:schemeClr val="bg1"/>
                </a:solidFill>
              </a:rPr>
              <a:t>maj+D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</a:t>
            </a:r>
            <a:r>
              <a:rPr lang="fr-FR" sz="1100" dirty="0" err="1">
                <a:solidFill>
                  <a:schemeClr val="bg1"/>
                </a:solidFill>
              </a:rPr>
              <a:t>landmark</a:t>
            </a:r>
            <a:r>
              <a:rPr lang="fr-FR" sz="1100" dirty="0">
                <a:solidFill>
                  <a:schemeClr val="bg1"/>
                </a:solidFill>
              </a:rPr>
              <a:t> ARIA.</a:t>
            </a:r>
          </a:p>
          <a:p>
            <a:r>
              <a:rPr lang="fr-FR" sz="1100" dirty="0">
                <a:solidFill>
                  <a:schemeClr val="bg1"/>
                </a:solidFill>
              </a:rPr>
              <a:t>E et </a:t>
            </a:r>
            <a:r>
              <a:rPr lang="fr-FR" sz="1100" dirty="0" err="1">
                <a:solidFill>
                  <a:schemeClr val="bg1"/>
                </a:solidFill>
              </a:rPr>
              <a:t>maj+E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champs de texte.</a:t>
            </a:r>
          </a:p>
          <a:p>
            <a:r>
              <a:rPr lang="fr-FR" sz="1100" dirty="0">
                <a:solidFill>
                  <a:schemeClr val="bg1"/>
                </a:solidFill>
              </a:rPr>
              <a:t>F et </a:t>
            </a:r>
            <a:r>
              <a:rPr lang="fr-FR" sz="1100" dirty="0" err="1">
                <a:solidFill>
                  <a:schemeClr val="bg1"/>
                </a:solidFill>
              </a:rPr>
              <a:t>maj+F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formulaires</a:t>
            </a:r>
            <a:r>
              <a:rPr lang="fr-FR" sz="1100" dirty="0" smtClean="0">
                <a:solidFill>
                  <a:schemeClr val="bg1"/>
                </a:solidFill>
              </a:rPr>
              <a:t>.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G et </a:t>
            </a:r>
            <a:r>
              <a:rPr lang="fr-FR" sz="1100" dirty="0" err="1">
                <a:solidFill>
                  <a:schemeClr val="bg1"/>
                </a:solidFill>
              </a:rPr>
              <a:t>maj+G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images (Graphics).</a:t>
            </a:r>
          </a:p>
          <a:p>
            <a:r>
              <a:rPr lang="fr-FR" sz="1100" dirty="0">
                <a:solidFill>
                  <a:schemeClr val="bg1"/>
                </a:solidFill>
              </a:rPr>
              <a:t>I et </a:t>
            </a:r>
            <a:r>
              <a:rPr lang="fr-FR" sz="1100" dirty="0" err="1">
                <a:solidFill>
                  <a:schemeClr val="bg1"/>
                </a:solidFill>
              </a:rPr>
              <a:t>maj+I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éléments d'une liste HTML.</a:t>
            </a:r>
          </a:p>
          <a:p>
            <a:r>
              <a:rPr lang="fr-FR" sz="1100" dirty="0">
                <a:solidFill>
                  <a:schemeClr val="bg1"/>
                </a:solidFill>
              </a:rPr>
              <a:t>K et </a:t>
            </a:r>
            <a:r>
              <a:rPr lang="fr-FR" sz="1100" dirty="0" err="1">
                <a:solidFill>
                  <a:schemeClr val="bg1"/>
                </a:solidFill>
              </a:rPr>
              <a:t>maj+K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liens.</a:t>
            </a:r>
          </a:p>
          <a:p>
            <a:r>
              <a:rPr lang="fr-FR" sz="1100" dirty="0">
                <a:solidFill>
                  <a:schemeClr val="bg1"/>
                </a:solidFill>
              </a:rPr>
              <a:t>L et </a:t>
            </a:r>
            <a:r>
              <a:rPr lang="fr-FR" sz="1100" dirty="0" err="1">
                <a:solidFill>
                  <a:schemeClr val="bg1"/>
                </a:solidFill>
              </a:rPr>
              <a:t>maj+L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listes HTML.</a:t>
            </a:r>
          </a:p>
          <a:p>
            <a:r>
              <a:rPr lang="fr-FR" sz="1100" dirty="0">
                <a:solidFill>
                  <a:schemeClr val="bg1"/>
                </a:solidFill>
              </a:rPr>
              <a:t>M et </a:t>
            </a:r>
            <a:r>
              <a:rPr lang="fr-FR" sz="1100" dirty="0" err="1">
                <a:solidFill>
                  <a:schemeClr val="bg1"/>
                </a:solidFill>
              </a:rPr>
              <a:t>maj+M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frames et </a:t>
            </a:r>
            <a:r>
              <a:rPr lang="fr-FR" sz="1100" dirty="0" err="1">
                <a:solidFill>
                  <a:schemeClr val="bg1"/>
                </a:solidFill>
              </a:rPr>
              <a:t>iframes</a:t>
            </a:r>
            <a:r>
              <a:rPr lang="fr-FR" sz="1100" dirty="0">
                <a:solidFill>
                  <a:schemeClr val="bg1"/>
                </a:solidFill>
              </a:rPr>
              <a:t>.</a:t>
            </a:r>
          </a:p>
          <a:p>
            <a:r>
              <a:rPr lang="fr-FR" sz="1100" dirty="0">
                <a:solidFill>
                  <a:schemeClr val="bg1"/>
                </a:solidFill>
              </a:rPr>
              <a:t>O et </a:t>
            </a:r>
            <a:r>
              <a:rPr lang="fr-FR" sz="1100" dirty="0" err="1">
                <a:solidFill>
                  <a:schemeClr val="bg1"/>
                </a:solidFill>
              </a:rPr>
              <a:t>maj+M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objets intégrés (flash). Appuyer sur </a:t>
            </a:r>
            <a:r>
              <a:rPr lang="fr-FR" sz="1100" dirty="0" err="1">
                <a:solidFill>
                  <a:schemeClr val="bg1"/>
                </a:solidFill>
              </a:rPr>
              <a:t>INS+espace</a:t>
            </a:r>
            <a:r>
              <a:rPr lang="fr-FR" sz="1100" dirty="0">
                <a:solidFill>
                  <a:schemeClr val="bg1"/>
                </a:solidFill>
              </a:rPr>
              <a:t> pour commencer l'</a:t>
            </a:r>
            <a:r>
              <a:rPr lang="fr-FR" sz="1100" dirty="0" err="1">
                <a:solidFill>
                  <a:schemeClr val="bg1"/>
                </a:solidFill>
              </a:rPr>
              <a:t>interraction</a:t>
            </a:r>
            <a:r>
              <a:rPr lang="fr-FR" sz="1100" dirty="0">
                <a:solidFill>
                  <a:schemeClr val="bg1"/>
                </a:solidFill>
              </a:rPr>
              <a:t>. </a:t>
            </a:r>
            <a:r>
              <a:rPr lang="fr-FR" sz="1100" dirty="0" err="1">
                <a:solidFill>
                  <a:schemeClr val="bg1"/>
                </a:solidFill>
              </a:rPr>
              <a:t>Echap</a:t>
            </a:r>
            <a:r>
              <a:rPr lang="fr-FR" sz="1100" dirty="0">
                <a:solidFill>
                  <a:schemeClr val="bg1"/>
                </a:solidFill>
              </a:rPr>
              <a:t> pour terminer l'</a:t>
            </a:r>
            <a:r>
              <a:rPr lang="fr-FR" sz="1100" dirty="0" err="1">
                <a:solidFill>
                  <a:schemeClr val="bg1"/>
                </a:solidFill>
              </a:rPr>
              <a:t>interraction</a:t>
            </a:r>
            <a:r>
              <a:rPr lang="fr-FR" sz="1100" dirty="0">
                <a:solidFill>
                  <a:schemeClr val="bg1"/>
                </a:solidFill>
              </a:rPr>
              <a:t>.</a:t>
            </a:r>
          </a:p>
          <a:p>
            <a:r>
              <a:rPr lang="fr-FR" sz="1100" dirty="0">
                <a:solidFill>
                  <a:schemeClr val="bg1"/>
                </a:solidFill>
              </a:rPr>
              <a:t>Q et </a:t>
            </a:r>
            <a:r>
              <a:rPr lang="fr-FR" sz="1100" dirty="0" err="1">
                <a:solidFill>
                  <a:schemeClr val="bg1"/>
                </a:solidFill>
              </a:rPr>
              <a:t>maj+Q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citations (</a:t>
            </a:r>
            <a:r>
              <a:rPr lang="fr-FR" sz="1100" dirty="0" err="1">
                <a:solidFill>
                  <a:schemeClr val="bg1"/>
                </a:solidFill>
              </a:rPr>
              <a:t>blockquote</a:t>
            </a:r>
            <a:r>
              <a:rPr lang="fr-FR" sz="1100" dirty="0">
                <a:solidFill>
                  <a:schemeClr val="bg1"/>
                </a:solidFill>
              </a:rPr>
              <a:t>).</a:t>
            </a:r>
          </a:p>
          <a:p>
            <a:r>
              <a:rPr lang="fr-FR" sz="1100" dirty="0">
                <a:solidFill>
                  <a:schemeClr val="bg1"/>
                </a:solidFill>
              </a:rPr>
              <a:t>R et </a:t>
            </a:r>
            <a:r>
              <a:rPr lang="fr-FR" sz="1100" dirty="0" err="1">
                <a:solidFill>
                  <a:schemeClr val="bg1"/>
                </a:solidFill>
              </a:rPr>
              <a:t>maj+R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boutons radio.</a:t>
            </a:r>
          </a:p>
          <a:p>
            <a:r>
              <a:rPr lang="fr-FR" sz="1100" dirty="0">
                <a:solidFill>
                  <a:schemeClr val="bg1"/>
                </a:solidFill>
              </a:rPr>
              <a:t>T et </a:t>
            </a:r>
            <a:r>
              <a:rPr lang="fr-FR" sz="1100" dirty="0" err="1">
                <a:solidFill>
                  <a:schemeClr val="bg1"/>
                </a:solidFill>
              </a:rPr>
              <a:t>maj+T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tableaux (table).</a:t>
            </a:r>
          </a:p>
          <a:p>
            <a:r>
              <a:rPr lang="fr-FR" sz="1100" dirty="0">
                <a:solidFill>
                  <a:schemeClr val="bg1"/>
                </a:solidFill>
              </a:rPr>
              <a:t>X et </a:t>
            </a:r>
            <a:r>
              <a:rPr lang="fr-FR" sz="1100" dirty="0" err="1">
                <a:solidFill>
                  <a:schemeClr val="bg1"/>
                </a:solidFill>
              </a:rPr>
              <a:t>maj+X</a:t>
            </a:r>
            <a:r>
              <a:rPr lang="fr-FR" sz="1100" dirty="0">
                <a:solidFill>
                  <a:schemeClr val="bg1"/>
                </a:solidFill>
              </a:rPr>
              <a:t> pour naviguer </a:t>
            </a:r>
            <a:r>
              <a:rPr lang="fr-FR" sz="1100" dirty="0" err="1">
                <a:solidFill>
                  <a:schemeClr val="bg1"/>
                </a:solidFill>
              </a:rPr>
              <a:t>parmis</a:t>
            </a:r>
            <a:r>
              <a:rPr lang="fr-FR" sz="1100" dirty="0">
                <a:solidFill>
                  <a:schemeClr val="bg1"/>
                </a:solidFill>
              </a:rPr>
              <a:t> les cases à cocher.</a:t>
            </a:r>
          </a:p>
          <a:p>
            <a:r>
              <a:rPr lang="fr-FR" sz="1100" dirty="0">
                <a:solidFill>
                  <a:schemeClr val="bg1"/>
                </a:solidFill>
              </a:rPr>
              <a:t>Barre espace pour cocher ou décocher une case à cocher.</a:t>
            </a:r>
          </a:p>
          <a:p>
            <a:r>
              <a:rPr lang="fr-FR" sz="1100" dirty="0" err="1">
                <a:solidFill>
                  <a:schemeClr val="bg1"/>
                </a:solidFill>
              </a:rPr>
              <a:t>INS+maj+S</a:t>
            </a:r>
            <a:r>
              <a:rPr lang="fr-FR" sz="1100" dirty="0">
                <a:solidFill>
                  <a:schemeClr val="bg1"/>
                </a:solidFill>
              </a:rPr>
              <a:t> permet de mettre en veille NVDA uniquement dans l'application en cours.</a:t>
            </a:r>
          </a:p>
          <a:p>
            <a:r>
              <a:rPr lang="fr-FR" sz="1100" dirty="0">
                <a:solidFill>
                  <a:schemeClr val="bg1"/>
                </a:solidFill>
              </a:rPr>
              <a:t>INS+Q pour quitter NVDA.</a:t>
            </a:r>
          </a:p>
          <a:p>
            <a:r>
              <a:rPr lang="fr-FR" sz="1100" dirty="0">
                <a:solidFill>
                  <a:schemeClr val="bg1"/>
                </a:solidFill>
              </a:rPr>
              <a:t>A noter également que NVDA dispose d'une visionneuse de parole (</a:t>
            </a:r>
            <a:r>
              <a:rPr lang="fr-FR" sz="1100" i="1" dirty="0">
                <a:solidFill>
                  <a:schemeClr val="bg1"/>
                </a:solidFill>
              </a:rPr>
              <a:t>outils &gt;&gt; visionneuse de parole</a:t>
            </a:r>
            <a:r>
              <a:rPr lang="fr-FR" sz="1100" dirty="0">
                <a:solidFill>
                  <a:schemeClr val="bg1"/>
                </a:solidFill>
              </a:rPr>
              <a:t>), celle-ci permet d'afficher tout ce qui est vocalisé</a:t>
            </a:r>
          </a:p>
        </p:txBody>
      </p:sp>
    </p:spTree>
    <p:extLst>
      <p:ext uri="{BB962C8B-B14F-4D97-AF65-F5344CB8AC3E}">
        <p14:creationId xmlns:p14="http://schemas.microsoft.com/office/powerpoint/2010/main" val="14975811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53953"/>
            <a:ext cx="9144000" cy="175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3638550"/>
            <a:ext cx="6577013" cy="1020763"/>
          </a:xfrm>
        </p:spPr>
        <p:txBody>
          <a:bodyPr/>
          <a:lstStyle/>
          <a:p>
            <a:pPr eaLnBrk="1" hangingPunct="1"/>
            <a:r>
              <a:rPr lang="fr-FR" altLang="fr-FR" sz="4400" dirty="0" smtClean="0">
                <a:solidFill>
                  <a:schemeClr val="bg1"/>
                </a:solidFill>
                <a:latin typeface="Helvetica 45 Light" pitchFamily="34" charset="0"/>
              </a:rPr>
              <a:t>Qui sommes nous ?</a:t>
            </a:r>
            <a:r>
              <a:rPr lang="fr-FR" altLang="fr-FR" sz="4400" b="1" dirty="0" smtClean="0">
                <a:latin typeface="Helvetica 45 Light" pitchFamily="34" charset="0"/>
              </a:rPr>
              <a:t/>
            </a:r>
            <a:br>
              <a:rPr lang="fr-FR" altLang="fr-FR" sz="4400" b="1" dirty="0" smtClean="0">
                <a:latin typeface="Helvetica 45 Light" pitchFamily="34" charset="0"/>
              </a:rPr>
            </a:br>
            <a:endParaRPr lang="fr-FR" altLang="fr-FR" sz="4400" b="1" dirty="0" smtClean="0">
              <a:latin typeface="Helvetica 45 Light" pitchFamily="34" charset="0"/>
            </a:endParaRPr>
          </a:p>
        </p:txBody>
      </p:sp>
      <p:pic>
        <p:nvPicPr>
          <p:cNvPr id="5124" name="Picture 3" descr="Skydivers_RGB_150_p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859632"/>
            <a:ext cx="4635500" cy="127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497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300762" y="36757"/>
            <a:ext cx="6503486" cy="235655"/>
          </a:xfrm>
          <a:prstGeom prst="rect">
            <a:avLst/>
          </a:prstGeom>
          <a:noFill/>
        </p:spPr>
        <p:txBody>
          <a:bodyPr wrap="square" lIns="20016" tIns="10008" rIns="20016" bIns="10008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du pôle Accessibilité chez Orange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754668545"/>
              </p:ext>
            </p:extLst>
          </p:nvPr>
        </p:nvGraphicFramePr>
        <p:xfrm>
          <a:off x="202456" y="123478"/>
          <a:ext cx="8762032" cy="479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necteur droit 3"/>
          <p:cNvSpPr/>
          <p:nvPr/>
        </p:nvSpPr>
        <p:spPr>
          <a:xfrm>
            <a:off x="4912608" y="1384986"/>
            <a:ext cx="91440" cy="3156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156088"/>
                </a:lnTo>
                <a:lnTo>
                  <a:pt x="134309" y="3156088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Connecteur droit 4"/>
          <p:cNvSpPr/>
          <p:nvPr/>
        </p:nvSpPr>
        <p:spPr>
          <a:xfrm>
            <a:off x="4912608" y="1384986"/>
            <a:ext cx="91440" cy="258770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87702"/>
                </a:lnTo>
                <a:lnTo>
                  <a:pt x="134309" y="2587702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necteur droit 5"/>
          <p:cNvSpPr/>
          <p:nvPr/>
        </p:nvSpPr>
        <p:spPr>
          <a:xfrm>
            <a:off x="4912608" y="1384986"/>
            <a:ext cx="91440" cy="20514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051463"/>
                </a:lnTo>
                <a:lnTo>
                  <a:pt x="134309" y="2051463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Connecteur droit 6"/>
          <p:cNvSpPr/>
          <p:nvPr/>
        </p:nvSpPr>
        <p:spPr>
          <a:xfrm>
            <a:off x="4912608" y="1228706"/>
            <a:ext cx="91440" cy="15650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565042"/>
                </a:lnTo>
                <a:lnTo>
                  <a:pt x="134309" y="1565042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Connecteur droit 7"/>
          <p:cNvSpPr/>
          <p:nvPr/>
        </p:nvSpPr>
        <p:spPr>
          <a:xfrm>
            <a:off x="4912608" y="1101763"/>
            <a:ext cx="91440" cy="11350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35055"/>
                </a:lnTo>
                <a:lnTo>
                  <a:pt x="134309" y="1135055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Connecteur droit 8"/>
          <p:cNvSpPr/>
          <p:nvPr/>
        </p:nvSpPr>
        <p:spPr>
          <a:xfrm>
            <a:off x="4912608" y="1140238"/>
            <a:ext cx="45720" cy="7090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58620"/>
                </a:lnTo>
                <a:lnTo>
                  <a:pt x="134309" y="458620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e 12"/>
          <p:cNvGrpSpPr/>
          <p:nvPr/>
        </p:nvGrpSpPr>
        <p:grpSpPr>
          <a:xfrm>
            <a:off x="4889570" y="669715"/>
            <a:ext cx="1614677" cy="481937"/>
            <a:chOff x="4209095" y="530323"/>
            <a:chExt cx="675843" cy="337921"/>
          </a:xfrm>
          <a:solidFill>
            <a:schemeClr val="tx1"/>
          </a:solidFill>
          <a:scene3d>
            <a:camera prst="orthographicFront"/>
            <a:lightRig rig="flat" dir="t"/>
          </a:scene3d>
        </p:grpSpPr>
        <p:sp>
          <p:nvSpPr>
            <p:cNvPr id="32" name="Rectangle 31"/>
            <p:cNvSpPr/>
            <p:nvPr/>
          </p:nvSpPr>
          <p:spPr>
            <a:xfrm>
              <a:off x="4209095" y="530323"/>
              <a:ext cx="675843" cy="337921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4209095" y="530323"/>
              <a:ext cx="675843" cy="337921"/>
            </a:xfrm>
            <a:prstGeom prst="rect">
              <a:avLst/>
            </a:prstGeom>
            <a:grpFill/>
            <a:ln w="38100">
              <a:solidFill>
                <a:schemeClr val="bg2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0" kern="1200" dirty="0" smtClean="0"/>
                <a:t>OG/</a:t>
              </a:r>
              <a:r>
                <a:rPr lang="fr-FR" sz="1000" b="0" kern="1200" dirty="0" err="1" smtClean="0"/>
                <a:t>Axs</a:t>
              </a:r>
              <a:r>
                <a:rPr lang="fr-FR" sz="1000" b="1" kern="1200" dirty="0" smtClean="0"/>
                <a:t> </a:t>
              </a:r>
              <a:r>
                <a:rPr lang="fr-FR" sz="1000" kern="1200" dirty="0" smtClean="0"/>
                <a:t>XD </a:t>
              </a:r>
              <a:r>
                <a:rPr lang="fr-FR" sz="1000" kern="1200" dirty="0" err="1" smtClean="0"/>
                <a:t>Lab</a:t>
              </a:r>
              <a:endParaRPr lang="fr-FR" sz="1000" kern="1200" dirty="0" smtClean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1" kern="1200" dirty="0" smtClean="0"/>
                <a:t>Recherche &amp; Innovation</a:t>
              </a:r>
              <a:endParaRPr lang="fr-FR" sz="1000" b="1" kern="1200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5045744" y="1269797"/>
            <a:ext cx="1470472" cy="768070"/>
            <a:chOff x="4365269" y="961274"/>
            <a:chExt cx="1470472" cy="731181"/>
          </a:xfrm>
          <a:scene3d>
            <a:camera prst="orthographicFront"/>
            <a:lightRig rig="flat" dir="t"/>
          </a:scene3d>
        </p:grpSpPr>
        <p:sp>
          <p:nvSpPr>
            <p:cNvPr id="30" name="Rectangle 29"/>
            <p:cNvSpPr/>
            <p:nvPr/>
          </p:nvSpPr>
          <p:spPr>
            <a:xfrm>
              <a:off x="4365269" y="961274"/>
              <a:ext cx="1470472" cy="731181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4365269" y="961274"/>
              <a:ext cx="1470472" cy="7311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1" kern="1200" dirty="0" smtClean="0">
                  <a:solidFill>
                    <a:schemeClr val="tx1"/>
                  </a:solidFill>
                </a:rPr>
                <a:t>Audits et Tests Utilisateurs services web, Android, iPhone, PC, services vocaux, casing</a:t>
              </a:r>
              <a:endParaRPr lang="fr-FR" sz="1000" b="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5045744" y="2122598"/>
            <a:ext cx="1470472" cy="419324"/>
            <a:chOff x="4365269" y="1834382"/>
            <a:chExt cx="1470472" cy="337834"/>
          </a:xfrm>
          <a:scene3d>
            <a:camera prst="orthographicFront"/>
            <a:lightRig rig="flat" dir="t"/>
          </a:scene3d>
        </p:grpSpPr>
        <p:sp>
          <p:nvSpPr>
            <p:cNvPr id="28" name="Rectangle 27"/>
            <p:cNvSpPr/>
            <p:nvPr/>
          </p:nvSpPr>
          <p:spPr>
            <a:xfrm>
              <a:off x="4365269" y="1834382"/>
              <a:ext cx="1470472" cy="33783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4365269" y="1834383"/>
              <a:ext cx="1470472" cy="3378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1" kern="1200" dirty="0" smtClean="0">
                  <a:solidFill>
                    <a:schemeClr val="tx1"/>
                  </a:solidFill>
                </a:rPr>
                <a:t>Normalisation</a:t>
              </a:r>
              <a:endParaRPr lang="fr-FR" sz="1000" b="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045744" y="2580479"/>
            <a:ext cx="1470472" cy="356653"/>
            <a:chOff x="4365269" y="2314144"/>
            <a:chExt cx="1470472" cy="238285"/>
          </a:xfrm>
          <a:scene3d>
            <a:camera prst="orthographicFront"/>
            <a:lightRig rig="flat" dir="t"/>
          </a:scene3d>
        </p:grpSpPr>
        <p:sp>
          <p:nvSpPr>
            <p:cNvPr id="26" name="Rectangle 25"/>
            <p:cNvSpPr/>
            <p:nvPr/>
          </p:nvSpPr>
          <p:spPr>
            <a:xfrm>
              <a:off x="4365269" y="2314144"/>
              <a:ext cx="1470472" cy="238285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4365269" y="2314144"/>
              <a:ext cx="1470472" cy="23828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1" kern="1200" dirty="0" smtClean="0">
                  <a:solidFill>
                    <a:schemeClr val="tx1"/>
                  </a:solidFill>
                </a:rPr>
                <a:t>Règles OCAPSA</a:t>
              </a:r>
              <a:r>
                <a:rPr lang="fr-FR" sz="1000" b="1" kern="1200" smtClean="0">
                  <a:solidFill>
                    <a:schemeClr val="tx1"/>
                  </a:solidFill>
                </a:rPr>
                <a:t>, Checklists</a:t>
              </a:r>
              <a:endParaRPr lang="fr-FR" sz="1000" b="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045744" y="3004560"/>
            <a:ext cx="1470472" cy="630721"/>
            <a:chOff x="4365269" y="2694357"/>
            <a:chExt cx="1470472" cy="450703"/>
          </a:xfrm>
          <a:scene3d>
            <a:camera prst="orthographicFront"/>
            <a:lightRig rig="flat" dir="t"/>
          </a:scene3d>
        </p:grpSpPr>
        <p:sp>
          <p:nvSpPr>
            <p:cNvPr id="24" name="Rectangle 23"/>
            <p:cNvSpPr/>
            <p:nvPr/>
          </p:nvSpPr>
          <p:spPr>
            <a:xfrm>
              <a:off x="4365269" y="2694357"/>
              <a:ext cx="1470472" cy="45070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4365269" y="2694357"/>
              <a:ext cx="1470472" cy="4507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1" kern="1200" dirty="0" smtClean="0">
                  <a:solidFill>
                    <a:schemeClr val="tx1"/>
                  </a:solidFill>
                </a:rPr>
                <a:t>Communication-</a:t>
              </a:r>
              <a:br>
                <a:rPr lang="fr-FR" sz="1000" b="1" kern="1200" dirty="0" smtClean="0">
                  <a:solidFill>
                    <a:schemeClr val="tx1"/>
                  </a:solidFill>
                </a:rPr>
              </a:br>
              <a:r>
                <a:rPr lang="fr-FR" sz="1000" b="1" kern="1200" dirty="0" smtClean="0">
                  <a:solidFill>
                    <a:schemeClr val="tx1"/>
                  </a:solidFill>
                </a:rPr>
                <a:t>Sensibilisation-Formation</a:t>
              </a:r>
              <a:endParaRPr lang="fr-FR" sz="1000" b="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045744" y="3722136"/>
            <a:ext cx="1458503" cy="505782"/>
            <a:chOff x="4365269" y="3399781"/>
            <a:chExt cx="1458503" cy="337921"/>
          </a:xfrm>
          <a:scene3d>
            <a:camera prst="orthographicFront"/>
            <a:lightRig rig="flat" dir="t"/>
          </a:scene3d>
        </p:grpSpPr>
        <p:sp>
          <p:nvSpPr>
            <p:cNvPr id="22" name="Rectangle 21"/>
            <p:cNvSpPr/>
            <p:nvPr/>
          </p:nvSpPr>
          <p:spPr>
            <a:xfrm>
              <a:off x="4365269" y="3399781"/>
              <a:ext cx="1458503" cy="337921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4365269" y="3400940"/>
              <a:ext cx="1458503" cy="3367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1" kern="1200" smtClean="0">
                  <a:solidFill>
                    <a:schemeClr val="tx1"/>
                  </a:solidFill>
                </a:rPr>
                <a:t>OpenSource</a:t>
              </a:r>
              <a:endParaRPr lang="fr-FR" sz="1000" b="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045744" y="4290672"/>
            <a:ext cx="1470472" cy="513326"/>
            <a:chOff x="4365269" y="3873918"/>
            <a:chExt cx="1470472" cy="407914"/>
          </a:xfrm>
          <a:scene3d>
            <a:camera prst="orthographicFront"/>
            <a:lightRig rig="flat" dir="t"/>
          </a:scene3d>
        </p:grpSpPr>
        <p:sp>
          <p:nvSpPr>
            <p:cNvPr id="20" name="Rectangle 19"/>
            <p:cNvSpPr/>
            <p:nvPr/>
          </p:nvSpPr>
          <p:spPr>
            <a:xfrm>
              <a:off x="4365269" y="3873918"/>
              <a:ext cx="1470472" cy="40791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4365269" y="3873918"/>
              <a:ext cx="1470472" cy="4079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00" b="1" kern="1200" dirty="0" smtClean="0">
                  <a:solidFill>
                    <a:schemeClr val="tx1"/>
                  </a:solidFill>
                </a:rPr>
                <a:t>Innovations, Vision</a:t>
              </a:r>
              <a:r>
                <a:rPr lang="fr-FR" sz="1000" b="1" kern="1200" smtClean="0">
                  <a:solidFill>
                    <a:schemeClr val="tx1"/>
                  </a:solidFill>
                </a:rPr>
                <a:t>, Partenariats</a:t>
              </a:r>
              <a:endParaRPr lang="fr-FR" sz="1000" b="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Connecteur droit 33"/>
          <p:cNvCxnSpPr/>
          <p:nvPr/>
        </p:nvCxnSpPr>
        <p:spPr>
          <a:xfrm>
            <a:off x="5696908" y="741723"/>
            <a:ext cx="0" cy="16912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53954"/>
            <a:ext cx="9144000" cy="175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3543300"/>
            <a:ext cx="7546975" cy="1022350"/>
          </a:xfrm>
        </p:spPr>
        <p:txBody>
          <a:bodyPr/>
          <a:lstStyle/>
          <a:p>
            <a:pPr eaLnBrk="1" hangingPunct="1"/>
            <a:r>
              <a:rPr lang="fr-FR" altLang="fr-FR" sz="4400" dirty="0" smtClean="0">
                <a:solidFill>
                  <a:schemeClr val="bg1"/>
                </a:solidFill>
                <a:latin typeface="Helvetica 45 Light" pitchFamily="34" charset="0"/>
              </a:rPr>
              <a:t>Qu’est ce que l’accessibilité ?</a:t>
            </a:r>
            <a:r>
              <a:rPr lang="fr-FR" altLang="fr-FR" sz="4400" b="1" dirty="0" smtClean="0">
                <a:latin typeface="Helvetica 45 Light" pitchFamily="34" charset="0"/>
              </a:rPr>
              <a:t/>
            </a:r>
            <a:br>
              <a:rPr lang="fr-FR" altLang="fr-FR" sz="4400" b="1" dirty="0" smtClean="0">
                <a:latin typeface="Helvetica 45 Light" pitchFamily="34" charset="0"/>
              </a:rPr>
            </a:br>
            <a:endParaRPr lang="fr-FR" altLang="fr-FR" sz="4400" b="1" dirty="0" smtClean="0">
              <a:latin typeface="Helvetica 45 Light" pitchFamily="34" charset="0"/>
            </a:endParaRPr>
          </a:p>
        </p:txBody>
      </p:sp>
      <p:pic>
        <p:nvPicPr>
          <p:cNvPr id="8196" name="Picture 4" descr="U155495_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8" y="403622"/>
            <a:ext cx="27193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084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6" y="1534951"/>
            <a:ext cx="3225260" cy="16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15413" y="411510"/>
            <a:ext cx="8721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6600"/>
                </a:solidFill>
                <a:latin typeface="+mn-lt"/>
              </a:rPr>
              <a:t>Quelques chiffres !</a:t>
            </a:r>
            <a:br>
              <a:rPr lang="fr-FR" sz="1600" dirty="0" smtClean="0">
                <a:solidFill>
                  <a:srgbClr val="FF6600"/>
                </a:solidFill>
                <a:latin typeface="+mn-lt"/>
              </a:rPr>
            </a:br>
            <a:r>
              <a:rPr lang="fr-FR" sz="1600" dirty="0" smtClean="0">
                <a:solidFill>
                  <a:srgbClr val="FF6600"/>
                </a:solidFill>
                <a:latin typeface="+mn-lt"/>
              </a:rPr>
              <a:t>permettre </a:t>
            </a:r>
            <a:r>
              <a:rPr lang="fr-FR" sz="1600" dirty="0">
                <a:solidFill>
                  <a:srgbClr val="FF6600"/>
                </a:solidFill>
                <a:latin typeface="+mn-lt"/>
              </a:rPr>
              <a:t>à des millions de </a:t>
            </a:r>
            <a:r>
              <a:rPr lang="fr-FR" sz="1600" dirty="0" smtClean="0">
                <a:solidFill>
                  <a:srgbClr val="FF6600"/>
                </a:solidFill>
                <a:latin typeface="+mn-lt"/>
              </a:rPr>
              <a:t>personnes de </a:t>
            </a:r>
            <a:r>
              <a:rPr lang="fr-FR" sz="1600" dirty="0">
                <a:solidFill>
                  <a:srgbClr val="FF6600"/>
                </a:solidFill>
                <a:latin typeface="+mn-lt"/>
              </a:rPr>
              <a:t>mener une vie aussi normale que </a:t>
            </a:r>
            <a:r>
              <a:rPr lang="fr-FR" sz="1600" dirty="0" smtClean="0">
                <a:solidFill>
                  <a:srgbClr val="FF6600"/>
                </a:solidFill>
                <a:latin typeface="+mn-lt"/>
              </a:rPr>
              <a:t>possible</a:t>
            </a:r>
            <a:endParaRPr lang="en-GB" sz="2800" dirty="0">
              <a:solidFill>
                <a:srgbClr val="FF66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100" y="4053605"/>
            <a:ext cx="8707309" cy="52322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74675" lvl="1" indent="-574675" algn="ctr">
              <a:buSzPct val="90000"/>
              <a:defRPr/>
            </a:pPr>
            <a:r>
              <a:rPr lang="fr-FR" sz="2800" b="1" dirty="0" smtClean="0">
                <a:solidFill>
                  <a:schemeClr val="bg1"/>
                </a:solidFill>
                <a:latin typeface="+mj-lt"/>
              </a:rPr>
              <a:t>15% </a:t>
            </a:r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utilisateurs </a:t>
            </a:r>
            <a:r>
              <a:rPr lang="fr-FR" sz="1600" b="1" smtClean="0">
                <a:solidFill>
                  <a:schemeClr val="bg1"/>
                </a:solidFill>
                <a:latin typeface="+mj-lt"/>
              </a:rPr>
              <a:t>du web </a:t>
            </a:r>
            <a:r>
              <a:rPr lang="fr-FR" sz="1600" smtClean="0">
                <a:solidFill>
                  <a:schemeClr val="bg1"/>
                </a:solidFill>
              </a:rPr>
              <a:t>directement </a:t>
            </a:r>
            <a:r>
              <a:rPr lang="fr-FR" sz="1600" dirty="0" smtClean="0">
                <a:solidFill>
                  <a:schemeClr val="bg1"/>
                </a:solidFill>
              </a:rPr>
              <a:t>impactés </a:t>
            </a:r>
            <a:r>
              <a:rPr lang="fr-FR" sz="1600" smtClean="0">
                <a:solidFill>
                  <a:schemeClr val="bg1"/>
                </a:solidFill>
              </a:rPr>
              <a:t>par l'accessibilité (source </a:t>
            </a:r>
            <a:r>
              <a:rPr lang="fr-FR" sz="1600" dirty="0" smtClean="0">
                <a:solidFill>
                  <a:schemeClr val="bg1"/>
                </a:solidFill>
              </a:rPr>
              <a:t>Microsoft) 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Image 3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18" y="1026861"/>
            <a:ext cx="5628878" cy="301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4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155" y="396453"/>
            <a:ext cx="8569325" cy="519113"/>
          </a:xfrm>
        </p:spPr>
        <p:txBody>
          <a:bodyPr/>
          <a:lstStyle/>
          <a:p>
            <a:pPr defTabSz="846138">
              <a:defRPr/>
            </a:pPr>
            <a:r>
              <a:rPr sz="2400" dirty="0"/>
              <a:t>l</a:t>
            </a:r>
            <a:r>
              <a:rPr sz="2400" dirty="0" smtClean="0"/>
              <a:t>’accessibilité numérique en quelques mots</a:t>
            </a:r>
            <a:endParaRPr sz="2400" dirty="0"/>
          </a:p>
        </p:txBody>
      </p:sp>
      <p:sp>
        <p:nvSpPr>
          <p:cNvPr id="9" name="Espace réservé du texte 2"/>
          <p:cNvSpPr>
            <a:spLocks/>
          </p:cNvSpPr>
          <p:nvPr/>
        </p:nvSpPr>
        <p:spPr bwMode="auto">
          <a:xfrm>
            <a:off x="381005" y="897731"/>
            <a:ext cx="8412163" cy="415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defRPr/>
            </a:pPr>
            <a:r>
              <a:rPr lang="fr-FR" sz="20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c’est la capacité </a:t>
            </a:r>
            <a:r>
              <a:rPr lang="fr-FR" sz="2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d’un </a:t>
            </a:r>
            <a:r>
              <a:rPr lang="fr-FR" sz="20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service à </a:t>
            </a:r>
            <a:r>
              <a:rPr lang="fr-FR" sz="2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être</a:t>
            </a:r>
          </a:p>
          <a:p>
            <a:pPr marL="342900" indent="-342900" eaLnBrk="0" hangingPunct="0">
              <a:spcBef>
                <a:spcPct val="50000"/>
              </a:spcBef>
              <a:buClr>
                <a:srgbClr val="FF5500"/>
              </a:buClr>
              <a:buSzPct val="80000"/>
              <a:buFont typeface="Wingdings" pitchFamily="2" charset="2"/>
              <a:buChar char="q"/>
              <a:defRPr/>
            </a:pPr>
            <a:r>
              <a:rPr lang="fr-FR" dirty="0" smtClean="0">
                <a:solidFill>
                  <a:srgbClr val="FF6600"/>
                </a:solidFill>
                <a:latin typeface="+mj-lt"/>
                <a:cs typeface="Times New Roman" pitchFamily="18" charset="0"/>
              </a:rPr>
              <a:t>utilisable </a:t>
            </a:r>
            <a:r>
              <a:rPr lang="fr-FR" dirty="0">
                <a:solidFill>
                  <a:srgbClr val="FF6600"/>
                </a:solidFill>
                <a:latin typeface="+mj-lt"/>
                <a:cs typeface="Times New Roman" pitchFamily="18" charset="0"/>
              </a:rPr>
              <a:t>par tous</a:t>
            </a:r>
            <a:endParaRPr lang="fr-FR" dirty="0">
              <a:solidFill>
                <a:srgbClr val="FF6600"/>
              </a:solidFill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50000"/>
              </a:spcBef>
              <a:buClr>
                <a:srgbClr val="FF5500"/>
              </a:buClr>
              <a:buSzPct val="80000"/>
              <a:buFont typeface="Wingdings" pitchFamily="2" charset="2"/>
              <a:buChar char="§"/>
              <a:defRPr/>
            </a:pPr>
            <a:r>
              <a:rPr lang="fr-FR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personnes en situation de handicap </a:t>
            </a:r>
            <a:endParaRPr lang="fr-FR" dirty="0" smtClean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1200150" lvl="2" indent="-285750" eaLnBrk="0" hangingPunct="0">
              <a:spcBef>
                <a:spcPct val="50000"/>
              </a:spcBef>
              <a:buClr>
                <a:srgbClr val="FF55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fr-FR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permanent, ou temporaire 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rgbClr val="FF5500"/>
              </a:buClr>
              <a:buSzPct val="80000"/>
              <a:buFont typeface="Wingdings" pitchFamily="2" charset="2"/>
              <a:buChar char="§"/>
              <a:defRPr/>
            </a:pPr>
            <a:r>
              <a:rPr lang="fr-FR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séniors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rgbClr val="FF5500"/>
              </a:buClr>
              <a:buSzPct val="80000"/>
              <a:buFont typeface="Wingdings" pitchFamily="2" charset="2"/>
              <a:buChar char="§"/>
              <a:defRPr/>
            </a:pPr>
            <a:r>
              <a:rPr lang="fr-FR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personnes valides</a:t>
            </a:r>
            <a:endParaRPr lang="fr-FR" dirty="0">
              <a:solidFill>
                <a:schemeClr val="bg1"/>
              </a:solidFill>
              <a:cs typeface="Times New Roman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Clr>
                <a:srgbClr val="FF5500"/>
              </a:buClr>
              <a:buSzPct val="80000"/>
              <a:buFont typeface="Wingdings" pitchFamily="2" charset="2"/>
              <a:buChar char="q"/>
              <a:defRPr/>
            </a:pPr>
            <a:r>
              <a:rPr lang="fr-FR" dirty="0">
                <a:solidFill>
                  <a:srgbClr val="FF6600"/>
                </a:solidFill>
                <a:latin typeface="+mj-lt"/>
                <a:cs typeface="Times New Roman" pitchFamily="18" charset="0"/>
              </a:rPr>
              <a:t>et dans tous les contextes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/>
            </a:pPr>
            <a:r>
              <a:rPr lang="fr-FR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tous </a:t>
            </a:r>
            <a:r>
              <a:rPr lang="fr-FR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types de matériel </a:t>
            </a:r>
            <a:endParaRPr lang="fr-FR" dirty="0" smtClean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/>
            </a:pPr>
            <a:r>
              <a:rPr lang="fr-FR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contexte dégradé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/>
            </a:pPr>
            <a:r>
              <a:rPr lang="fr-FR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outils spécifiques </a:t>
            </a:r>
            <a:r>
              <a:rPr lang="fr-FR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de compensation du handicap</a:t>
            </a:r>
            <a:br>
              <a:rPr lang="fr-FR" dirty="0">
                <a:solidFill>
                  <a:schemeClr val="bg1"/>
                </a:solidFill>
                <a:latin typeface="+mn-lt"/>
                <a:cs typeface="Times New Roman" pitchFamily="18" charset="0"/>
              </a:rPr>
            </a:br>
            <a:endParaRPr lang="en-US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342900" lvl="0" indent="-342900" algn="r">
              <a:buFont typeface="Wingdings" panose="05000000000000000000" pitchFamily="2" charset="2"/>
              <a:buChar char="q"/>
              <a:defRPr/>
            </a:pPr>
            <a:r>
              <a:rPr lang="fr-FR" b="1" dirty="0">
                <a:solidFill>
                  <a:srgbClr val="FF6600"/>
                </a:solidFill>
                <a:latin typeface="Helvetica 45 Light"/>
                <a:cs typeface="+mn-cs"/>
              </a:rPr>
              <a:t>l'accessibilité bénéficie à tous</a:t>
            </a:r>
          </a:p>
          <a:p>
            <a:pPr lvl="0" algn="r">
              <a:defRPr/>
            </a:pPr>
            <a:r>
              <a:rPr lang="fr-FR" dirty="0">
                <a:solidFill>
                  <a:schemeClr val="bg1"/>
                </a:solidFill>
                <a:latin typeface="Helvetica 45 Light" pitchFamily="34" charset="0"/>
                <a:cs typeface="+mn-cs"/>
              </a:rPr>
              <a:t>la télécommande a été crée pour les handicapés moteur</a:t>
            </a:r>
          </a:p>
          <a:p>
            <a:pPr lvl="0" algn="r">
              <a:defRPr/>
            </a:pPr>
            <a:r>
              <a:rPr lang="fr-FR" dirty="0">
                <a:solidFill>
                  <a:schemeClr val="bg1"/>
                </a:solidFill>
                <a:latin typeface="Helvetica 45 Light" pitchFamily="34" charset="0"/>
                <a:cs typeface="+mn-cs"/>
              </a:rPr>
              <a:t>vous imaginez changer les chaines TV sans télécommande ?</a:t>
            </a:r>
          </a:p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defRPr/>
            </a:pPr>
            <a:endParaRPr lang="en-US" dirty="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1599642"/>
            <a:ext cx="100012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2977158"/>
            <a:ext cx="1104900" cy="86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jyud6280\Desktop\997776387_ML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5" b="7624"/>
          <a:stretch/>
        </p:blipFill>
        <p:spPr bwMode="auto">
          <a:xfrm>
            <a:off x="2079104" y="4140000"/>
            <a:ext cx="1412776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508104" y="2355726"/>
            <a:ext cx="336502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800" smtClean="0"/>
              <a:t>L’accessibilité, </a:t>
            </a:r>
            <a:br>
              <a:rPr lang="fr-FR" sz="1800" smtClean="0"/>
            </a:br>
            <a:r>
              <a:rPr lang="fr-FR" sz="1800" smtClean="0"/>
              <a:t>une nécessité pour certains, </a:t>
            </a:r>
            <a:br>
              <a:rPr lang="fr-FR" sz="1800" smtClean="0"/>
            </a:br>
            <a:r>
              <a:rPr lang="fr-FR" sz="1800" smtClean="0"/>
              <a:t>un avantage pour tous !</a:t>
            </a:r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451940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339725" y="411510"/>
            <a:ext cx="8470900" cy="623888"/>
          </a:xfrm>
        </p:spPr>
        <p:txBody>
          <a:bodyPr/>
          <a:lstStyle/>
          <a:p>
            <a:pPr eaLnBrk="1" hangingPunct="1"/>
            <a:r>
              <a:rPr lang="en-US" altLang="fr-FR" dirty="0" smtClean="0"/>
              <a:t>web accessibility is …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27784" y="-20538"/>
            <a:ext cx="1872208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39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‘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3853" y="25623"/>
            <a:ext cx="1205779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39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‘</a:t>
            </a:r>
          </a:p>
        </p:txBody>
      </p:sp>
      <p:pic>
        <p:nvPicPr>
          <p:cNvPr id="11269" name="Image 14" descr="tim en mieu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2286000"/>
            <a:ext cx="3203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ZoneTexte 15"/>
          <p:cNvSpPr txBox="1">
            <a:spLocks noChangeArrowheads="1"/>
          </p:cNvSpPr>
          <p:nvPr/>
        </p:nvSpPr>
        <p:spPr bwMode="auto">
          <a:xfrm>
            <a:off x="4140200" y="1326358"/>
            <a:ext cx="412273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fr-FR" sz="2400" dirty="0">
                <a:solidFill>
                  <a:schemeClr val="bg1"/>
                </a:solidFill>
              </a:rPr>
              <a:t>The power of the Web is in its </a:t>
            </a:r>
            <a:r>
              <a:rPr lang="en-US" altLang="fr-FR" sz="3200" b="1" dirty="0">
                <a:solidFill>
                  <a:srgbClr val="FF6600"/>
                </a:solidFill>
              </a:rPr>
              <a:t>universality</a:t>
            </a:r>
            <a:r>
              <a:rPr lang="en-US" altLang="fr-FR" sz="2400" dirty="0">
                <a:solidFill>
                  <a:schemeClr val="bg1"/>
                </a:solidFill>
              </a:rPr>
              <a:t>.</a:t>
            </a:r>
            <a:br>
              <a:rPr lang="en-US" altLang="fr-FR" sz="2400" dirty="0">
                <a:solidFill>
                  <a:schemeClr val="bg1"/>
                </a:solidFill>
              </a:rPr>
            </a:br>
            <a:r>
              <a:rPr lang="en-US" altLang="fr-FR" sz="2400" dirty="0">
                <a:solidFill>
                  <a:schemeClr val="bg1"/>
                </a:solidFill>
              </a:rPr>
              <a:t>Access by everyone regardless of disability is an essential aspect.</a:t>
            </a:r>
            <a:br>
              <a:rPr lang="en-US" altLang="fr-FR" sz="2400" dirty="0">
                <a:solidFill>
                  <a:schemeClr val="bg1"/>
                </a:solidFill>
              </a:rPr>
            </a:br>
            <a:endParaRPr lang="en-US" altLang="fr-FR" sz="2400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0800000">
            <a:off x="6444209" y="1131590"/>
            <a:ext cx="1872208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39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‘</a:t>
            </a:r>
          </a:p>
        </p:txBody>
      </p:sp>
      <p:sp>
        <p:nvSpPr>
          <p:cNvPr id="18" name="Rectangle 17"/>
          <p:cNvSpPr/>
          <p:nvPr/>
        </p:nvSpPr>
        <p:spPr>
          <a:xfrm rot="10800000">
            <a:off x="7740352" y="1131590"/>
            <a:ext cx="1205779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39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‘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3938" y="3992746"/>
            <a:ext cx="469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Tim Berners-Lee, </a:t>
            </a:r>
            <a:br>
              <a:rPr lang="en-US" sz="1400" dirty="0">
                <a:solidFill>
                  <a:schemeClr val="bg1"/>
                </a:solidFill>
                <a:latin typeface="+mj-lt"/>
              </a:rPr>
            </a:br>
            <a:r>
              <a:rPr lang="en-US" sz="1400" dirty="0">
                <a:solidFill>
                  <a:schemeClr val="bg1"/>
                </a:solidFill>
                <a:latin typeface="+mj-lt"/>
              </a:rPr>
              <a:t>W3C Director and inventor of the World Wide Web</a:t>
            </a:r>
          </a:p>
        </p:txBody>
      </p:sp>
    </p:spTree>
    <p:extLst>
      <p:ext uri="{BB962C8B-B14F-4D97-AF65-F5344CB8AC3E}">
        <p14:creationId xmlns:p14="http://schemas.microsoft.com/office/powerpoint/2010/main" val="3964402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0fd420e2f369681ff7d579defce5493287913"/>
</p:tagLst>
</file>

<file path=ppt/theme/theme1.xml><?xml version="1.0" encoding="utf-8"?>
<a:theme xmlns:a="http://schemas.openxmlformats.org/drawingml/2006/main" name="Orsay-Paris_Sud_15_06_2016_orang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.xml><?xml version="1.0" encoding="utf-8"?>
<a:theme xmlns:a="http://schemas.openxmlformats.org/drawingml/2006/main" name="1_tmp_AvirerORA_template_EN_beta_v4">
  <a:themeElements>
    <a:clrScheme name="Orange BLK Secondary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Orsay-Paris_Sud_15_06_2016_orange</Template>
  <TotalTime>16729</TotalTime>
  <Words>1796</Words>
  <Application>Microsoft Office PowerPoint</Application>
  <PresentationFormat>Affichage à l'écran (16:9)</PresentationFormat>
  <Paragraphs>331</Paragraphs>
  <Slides>34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34</vt:i4>
      </vt:variant>
    </vt:vector>
  </HeadingPairs>
  <TitlesOfParts>
    <vt:vector size="36" baseType="lpstr">
      <vt:lpstr>Orsay-Paris_Sud_15_06_2016_orange</vt:lpstr>
      <vt:lpstr>1_tmp_AvirerORA_template_EN_beta_v4</vt:lpstr>
      <vt:lpstr>Nos interventions  - programme</vt:lpstr>
      <vt:lpstr>Présentation PowerPoint</vt:lpstr>
      <vt:lpstr>Sommaire</vt:lpstr>
      <vt:lpstr>Qui sommes nous ? </vt:lpstr>
      <vt:lpstr>Présentation PowerPoint</vt:lpstr>
      <vt:lpstr>Qu’est ce que l’accessibilité ? </vt:lpstr>
      <vt:lpstr>Présentation PowerPoint</vt:lpstr>
      <vt:lpstr>l’accessibilité numérique en quelques mots</vt:lpstr>
      <vt:lpstr>web accessibility is …</vt:lpstr>
      <vt:lpstr>Présentation PowerPoint</vt:lpstr>
      <vt:lpstr>Types de handicap &amp; compensations (cognitive, visuelle, auditive, motrice) </vt:lpstr>
      <vt:lpstr>déficience cognitive (troubles des apprentissages)</vt:lpstr>
      <vt:lpstr>déficience visuelle</vt:lpstr>
      <vt:lpstr>déficience auditive &amp; motrice</vt:lpstr>
      <vt:lpstr> </vt:lpstr>
      <vt:lpstr>Une page non-accessible et une page accessible</vt:lpstr>
      <vt:lpstr>télécharger et utiliser NVDA pour tester vos pages</vt:lpstr>
      <vt:lpstr>A vous de jouer !  1 page non accessible et la même corrigée</vt:lpstr>
      <vt:lpstr>l’accessibilité numérique @Orange </vt:lpstr>
      <vt:lpstr>Un accord d’entreprise pour non-discrimination à l’accès  &amp; au maintien dans l’emploi</vt:lpstr>
      <vt:lpstr>référentiel des règles d'accessibilité</vt:lpstr>
      <vt:lpstr>Rappel : les 4 principes des WCAG 2.0</vt:lpstr>
      <vt:lpstr>objectif accessibilité du Groupe</vt:lpstr>
      <vt:lpstr>les incontournables du Web</vt:lpstr>
      <vt:lpstr>16 critères incontournales pour la conception web http://a11y-guidelines.orange.com</vt:lpstr>
      <vt:lpstr>…et pour tester la navigation au clavier</vt:lpstr>
      <vt:lpstr>contraste des couleurs</vt:lpstr>
      <vt:lpstr>L’exercice, à vous de jouer !</vt:lpstr>
      <vt:lpstr>La Boutique Orange</vt:lpstr>
      <vt:lpstr>Conclusion </vt:lpstr>
      <vt:lpstr>Conclusion </vt:lpstr>
      <vt:lpstr>Présentation PowerPoint</vt:lpstr>
      <vt:lpstr>Présentation PowerPoint</vt:lpstr>
      <vt:lpstr>Raccourcis NVDA 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seih6416</dc:creator>
  <cp:lastModifiedBy>ANIORT Vincent IMT/OLS</cp:lastModifiedBy>
  <cp:revision>163</cp:revision>
  <cp:lastPrinted>2017-10-13T15:55:02Z</cp:lastPrinted>
  <dcterms:created xsi:type="dcterms:W3CDTF">2016-06-21T07:33:08Z</dcterms:created>
  <dcterms:modified xsi:type="dcterms:W3CDTF">2018-11-05T14:49:33Z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