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diagrams/data1.xml" ContentType="application/vnd.openxmlformats-officedocument.drawingml.diagramData+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Layouts/slideLayout12.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slideLayouts/slideLayout30.xml" ContentType="application/vnd.openxmlformats-officedocument.presentationml.slideLayout+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5.xml" ContentType="application/vnd.openxmlformats-officedocument.presentationml.notesSlide+xml"/>
  <Override PartName="/ppt/notesMasters/notesMaster1.xml" ContentType="application/vnd.openxmlformats-officedocument.presentationml.notesMaster+xml"/>
  <Override PartName="/ppt/diagrams/quickStyle1.xml" ContentType="application/vnd.openxmlformats-officedocument.drawingml.diagramStyle+xml"/>
  <Override PartName="/ppt/diagrams/layout1.xml" ContentType="application/vnd.openxmlformats-officedocument.drawingml.diagramLayout+xml"/>
  <Override PartName="/ppt/theme/theme1.xml" ContentType="application/vnd.openxmlformats-officedocument.theme+xml"/>
  <Override PartName="/ppt/theme/theme3.xml" ContentType="application/vnd.openxmlformats-officedocument.theme+xml"/>
  <Override PartName="/ppt/theme/theme2.xml" ContentType="application/vnd.openxmlformats-officedocument.theme+xml"/>
  <Override PartName="/ppt/diagrams/drawing1.xml" ContentType="application/vnd.ms-office.drawingml.diagramDrawing+xml"/>
  <Override PartName="/ppt/diagrams/colors1.xml" ContentType="application/vnd.openxmlformats-officedocument.drawingml.diagramColors+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openxmlformats.org/officeDocument/2006/relationships/custom-properties" Target="docProps/custom.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8" r:id="rId1"/>
    <p:sldMasterId id="2147483669" r:id="rId2"/>
  </p:sldMasterIdLst>
  <p:notesMasterIdLst>
    <p:notesMasterId r:id="rId14"/>
  </p:notesMasterIdLst>
  <p:sldIdLst>
    <p:sldId id="268" r:id="rId3"/>
    <p:sldId id="2134805618" r:id="rId4"/>
    <p:sldId id="2134805620" r:id="rId5"/>
    <p:sldId id="2134805621" r:id="rId6"/>
    <p:sldId id="2134805622" r:id="rId7"/>
    <p:sldId id="2134805623" r:id="rId8"/>
    <p:sldId id="2134805628" r:id="rId9"/>
    <p:sldId id="2134805627" r:id="rId10"/>
    <p:sldId id="2134805626" r:id="rId11"/>
    <p:sldId id="410" r:id="rId12"/>
    <p:sldId id="270" r:id="rId13"/>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9" orient="horz" pos="169">
          <p15:clr>
            <a:srgbClr val="A4A3A4"/>
          </p15:clr>
        </p15:guide>
        <p15:guide id="10" pos="2880">
          <p15:clr>
            <a:srgbClr val="A4A3A4"/>
          </p15:clr>
        </p15:guide>
        <p15:guide id="11" pos="198" userDrawn="1">
          <p15:clr>
            <a:srgbClr val="A4A3A4"/>
          </p15:clr>
        </p15:guide>
        <p15:guide id="12" pos="5562" userDrawn="1">
          <p15:clr>
            <a:srgbClr val="A4A3A4"/>
          </p15:clr>
        </p15:guide>
        <p15:guide id="13" orient="horz" pos="637" userDrawn="1">
          <p15:clr>
            <a:srgbClr val="A4A3A4"/>
          </p15:clr>
        </p15:guide>
        <p15:guide id="14" orient="horz" pos="746" userDrawn="1">
          <p15:clr>
            <a:srgbClr val="A4A3A4"/>
          </p15:clr>
        </p15:guide>
        <p15:guide id="15" orient="horz" pos="1620" userDrawn="1">
          <p15:clr>
            <a:srgbClr val="A4A3A4"/>
          </p15:clr>
        </p15:guide>
        <p15:guide id="16" orient="horz" pos="286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F7900"/>
    <a:srgbClr val="FFD200"/>
    <a:srgbClr val="4BB4E6"/>
    <a:srgbClr val="A885D8"/>
    <a:srgbClr val="50BE87"/>
    <a:srgbClr val="00B0F0"/>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222" autoAdjust="0"/>
  </p:normalViewPr>
  <p:slideViewPr>
    <p:cSldViewPr showGuides="1">
      <p:cViewPr varScale="1">
        <p:scale>
          <a:sx n="129" d="100"/>
          <a:sy n="129" d="100"/>
        </p:scale>
        <p:origin x="1062" y="144"/>
      </p:cViewPr>
      <p:guideLst>
        <p:guide orient="horz" pos="169"/>
        <p:guide pos="2880"/>
        <p:guide pos="198"/>
        <p:guide pos="5562"/>
        <p:guide orient="horz" pos="637"/>
        <p:guide orient="horz" pos="746"/>
        <p:guide orient="horz" pos="1620"/>
        <p:guide orient="horz" pos="2866"/>
      </p:guideLst>
    </p:cSldViewPr>
  </p:slideViewPr>
  <p:outlineViewPr>
    <p:cViewPr>
      <p:scale>
        <a:sx n="33" d="100"/>
        <a:sy n="33" d="100"/>
      </p:scale>
      <p:origin x="0" y="14958"/>
    </p:cViewPr>
  </p:outlineViewPr>
  <p:notesTextViewPr>
    <p:cViewPr>
      <p:scale>
        <a:sx n="1" d="1"/>
        <a:sy n="1" d="1"/>
      </p:scale>
      <p:origin x="0" y="0"/>
    </p:cViewPr>
  </p:notesTextViewPr>
  <p:notesViewPr>
    <p:cSldViewPr showGuides="1">
      <p:cViewPr varScale="1">
        <p:scale>
          <a:sx n="81" d="100"/>
          <a:sy n="81" d="100"/>
        </p:scale>
        <p:origin x="3894"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customXml" Target="../customXml/item3.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20" Type="http://schemas.openxmlformats.org/officeDocument/2006/relationships/customXml" Target="../customXml/item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customXml" Target="../customXml/item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8C3790E-0839-44B0-A9E8-8B8AB290B1A4}" type="doc">
      <dgm:prSet loTypeId="urn:microsoft.com/office/officeart/2005/8/layout/hChevron3" loCatId="process" qsTypeId="urn:microsoft.com/office/officeart/2005/8/quickstyle/simple2" qsCatId="simple" csTypeId="urn:microsoft.com/office/officeart/2005/8/colors/colorful2" csCatId="colorful" phldr="1"/>
      <dgm:spPr/>
    </dgm:pt>
    <dgm:pt modelId="{B7F714F6-52BC-4436-9704-2DC795DDB6A2}">
      <dgm:prSet phldrT="[Texte]"/>
      <dgm:spPr>
        <a:solidFill>
          <a:srgbClr val="50BE87"/>
        </a:solidFill>
      </dgm:spPr>
      <dgm:t>
        <a:bodyPr/>
        <a:lstStyle/>
        <a:p>
          <a:r>
            <a:rPr lang="fr-FR" dirty="0">
              <a:solidFill>
                <a:schemeClr val="bg1"/>
              </a:solidFill>
            </a:rPr>
            <a:t>Observation Cadrage</a:t>
          </a:r>
        </a:p>
      </dgm:t>
    </dgm:pt>
    <dgm:pt modelId="{2AA11E8B-C1C2-49BC-99EB-656C272C0F0C}" type="parTrans" cxnId="{F17CBA07-907A-456E-B4AA-0557E9B6D585}">
      <dgm:prSet/>
      <dgm:spPr/>
      <dgm:t>
        <a:bodyPr/>
        <a:lstStyle/>
        <a:p>
          <a:endParaRPr lang="fr-FR">
            <a:solidFill>
              <a:schemeClr val="bg1"/>
            </a:solidFill>
          </a:endParaRPr>
        </a:p>
      </dgm:t>
    </dgm:pt>
    <dgm:pt modelId="{CAB82100-4406-4B4D-9336-508D81D05F60}" type="sibTrans" cxnId="{F17CBA07-907A-456E-B4AA-0557E9B6D585}">
      <dgm:prSet/>
      <dgm:spPr/>
      <dgm:t>
        <a:bodyPr/>
        <a:lstStyle/>
        <a:p>
          <a:endParaRPr lang="fr-FR">
            <a:solidFill>
              <a:schemeClr val="bg1"/>
            </a:solidFill>
          </a:endParaRPr>
        </a:p>
      </dgm:t>
    </dgm:pt>
    <dgm:pt modelId="{960D5137-8483-4196-9762-3CAA1FCAC947}">
      <dgm:prSet phldrT="[Texte]"/>
      <dgm:spPr>
        <a:solidFill>
          <a:srgbClr val="A885D8"/>
        </a:solidFill>
      </dgm:spPr>
      <dgm:t>
        <a:bodyPr/>
        <a:lstStyle/>
        <a:p>
          <a:r>
            <a:rPr lang="fr-FR" dirty="0">
              <a:solidFill>
                <a:schemeClr val="bg1"/>
              </a:solidFill>
            </a:rPr>
            <a:t>Idéation Définition</a:t>
          </a:r>
        </a:p>
      </dgm:t>
    </dgm:pt>
    <dgm:pt modelId="{C765898A-FD9A-483D-8B4B-BA6783BAE6D5}" type="parTrans" cxnId="{DA3407A3-8F9E-427E-B0A7-A1FBC2ABCA38}">
      <dgm:prSet/>
      <dgm:spPr/>
      <dgm:t>
        <a:bodyPr/>
        <a:lstStyle/>
        <a:p>
          <a:endParaRPr lang="fr-FR">
            <a:solidFill>
              <a:schemeClr val="bg1"/>
            </a:solidFill>
          </a:endParaRPr>
        </a:p>
      </dgm:t>
    </dgm:pt>
    <dgm:pt modelId="{9625F7A9-6BF2-4826-A32A-2CA8381261D0}" type="sibTrans" cxnId="{DA3407A3-8F9E-427E-B0A7-A1FBC2ABCA38}">
      <dgm:prSet/>
      <dgm:spPr/>
      <dgm:t>
        <a:bodyPr/>
        <a:lstStyle/>
        <a:p>
          <a:endParaRPr lang="fr-FR">
            <a:solidFill>
              <a:schemeClr val="bg1"/>
            </a:solidFill>
          </a:endParaRPr>
        </a:p>
      </dgm:t>
    </dgm:pt>
    <dgm:pt modelId="{08A75E39-3E01-49CB-B466-9ABA35645099}">
      <dgm:prSet phldrT="[Texte]"/>
      <dgm:spPr>
        <a:solidFill>
          <a:srgbClr val="00B0F0"/>
        </a:solidFill>
      </dgm:spPr>
      <dgm:t>
        <a:bodyPr/>
        <a:lstStyle/>
        <a:p>
          <a:r>
            <a:rPr lang="fr-FR" dirty="0">
              <a:solidFill>
                <a:schemeClr val="bg1"/>
              </a:solidFill>
            </a:rPr>
            <a:t>Prototypages Devs &amp; tests</a:t>
          </a:r>
        </a:p>
      </dgm:t>
    </dgm:pt>
    <dgm:pt modelId="{E2AC4A1C-19C7-409D-B285-A7D1CFA00BB5}" type="parTrans" cxnId="{794AE85A-8AD8-4B58-A721-BB10BE416A06}">
      <dgm:prSet/>
      <dgm:spPr/>
      <dgm:t>
        <a:bodyPr/>
        <a:lstStyle/>
        <a:p>
          <a:endParaRPr lang="fr-FR">
            <a:solidFill>
              <a:schemeClr val="bg1"/>
            </a:solidFill>
          </a:endParaRPr>
        </a:p>
      </dgm:t>
    </dgm:pt>
    <dgm:pt modelId="{4601EE1D-0BC3-4F07-B7C5-60E4431EFC59}" type="sibTrans" cxnId="{794AE85A-8AD8-4B58-A721-BB10BE416A06}">
      <dgm:prSet/>
      <dgm:spPr/>
      <dgm:t>
        <a:bodyPr/>
        <a:lstStyle/>
        <a:p>
          <a:endParaRPr lang="fr-FR">
            <a:solidFill>
              <a:schemeClr val="bg1"/>
            </a:solidFill>
          </a:endParaRPr>
        </a:p>
      </dgm:t>
    </dgm:pt>
    <dgm:pt modelId="{0725105E-9F3A-484A-A6AB-77873CCA7112}">
      <dgm:prSet phldrT="[Texte]"/>
      <dgm:spPr>
        <a:solidFill>
          <a:srgbClr val="FFD200"/>
        </a:solidFill>
      </dgm:spPr>
      <dgm:t>
        <a:bodyPr/>
        <a:lstStyle/>
        <a:p>
          <a:r>
            <a:rPr lang="fr-FR" b="1" dirty="0">
              <a:solidFill>
                <a:schemeClr val="bg1"/>
              </a:solidFill>
            </a:rPr>
            <a:t>Production</a:t>
          </a:r>
        </a:p>
      </dgm:t>
    </dgm:pt>
    <dgm:pt modelId="{3B3653AD-AA43-4171-BA56-CE079B6F595F}" type="sibTrans" cxnId="{DA8AEA4E-83C1-4CCE-9208-73259D9CDFC6}">
      <dgm:prSet/>
      <dgm:spPr/>
      <dgm:t>
        <a:bodyPr/>
        <a:lstStyle/>
        <a:p>
          <a:endParaRPr lang="fr-FR">
            <a:solidFill>
              <a:schemeClr val="bg1"/>
            </a:solidFill>
          </a:endParaRPr>
        </a:p>
      </dgm:t>
    </dgm:pt>
    <dgm:pt modelId="{7C6CC57A-CD88-449B-8BBE-CC7F32AAD1D3}" type="parTrans" cxnId="{DA8AEA4E-83C1-4CCE-9208-73259D9CDFC6}">
      <dgm:prSet/>
      <dgm:spPr/>
      <dgm:t>
        <a:bodyPr/>
        <a:lstStyle/>
        <a:p>
          <a:endParaRPr lang="fr-FR">
            <a:solidFill>
              <a:schemeClr val="bg1"/>
            </a:solidFill>
          </a:endParaRPr>
        </a:p>
      </dgm:t>
    </dgm:pt>
    <dgm:pt modelId="{923C158E-5E99-4E98-88B1-92AD1344CB73}" type="pres">
      <dgm:prSet presAssocID="{28C3790E-0839-44B0-A9E8-8B8AB290B1A4}" presName="Name0" presStyleCnt="0">
        <dgm:presLayoutVars>
          <dgm:dir/>
          <dgm:resizeHandles val="exact"/>
        </dgm:presLayoutVars>
      </dgm:prSet>
      <dgm:spPr/>
    </dgm:pt>
    <dgm:pt modelId="{7B189A5C-7394-4D5C-A86A-FEDE7F126924}" type="pres">
      <dgm:prSet presAssocID="{B7F714F6-52BC-4436-9704-2DC795DDB6A2}" presName="parTxOnly" presStyleLbl="node1" presStyleIdx="0" presStyleCnt="4">
        <dgm:presLayoutVars>
          <dgm:bulletEnabled val="1"/>
        </dgm:presLayoutVars>
      </dgm:prSet>
      <dgm:spPr/>
    </dgm:pt>
    <dgm:pt modelId="{DFB11ED0-A292-4E41-B56B-C37612929A98}" type="pres">
      <dgm:prSet presAssocID="{CAB82100-4406-4B4D-9336-508D81D05F60}" presName="parSpace" presStyleCnt="0"/>
      <dgm:spPr/>
    </dgm:pt>
    <dgm:pt modelId="{3E01DF64-B968-4F69-9F6B-ACD744CCDE79}" type="pres">
      <dgm:prSet presAssocID="{960D5137-8483-4196-9762-3CAA1FCAC947}" presName="parTxOnly" presStyleLbl="node1" presStyleIdx="1" presStyleCnt="4" custLinFactNeighborX="2500">
        <dgm:presLayoutVars>
          <dgm:bulletEnabled val="1"/>
        </dgm:presLayoutVars>
      </dgm:prSet>
      <dgm:spPr/>
    </dgm:pt>
    <dgm:pt modelId="{EED208BA-E379-40BA-B7AB-1F639CA5FA8F}" type="pres">
      <dgm:prSet presAssocID="{9625F7A9-6BF2-4826-A32A-2CA8381261D0}" presName="parSpace" presStyleCnt="0"/>
      <dgm:spPr/>
    </dgm:pt>
    <dgm:pt modelId="{88BEA761-3C6D-493D-9E01-C263C87619D1}" type="pres">
      <dgm:prSet presAssocID="{08A75E39-3E01-49CB-B466-9ABA35645099}" presName="parTxOnly" presStyleLbl="node1" presStyleIdx="2" presStyleCnt="4">
        <dgm:presLayoutVars>
          <dgm:bulletEnabled val="1"/>
        </dgm:presLayoutVars>
      </dgm:prSet>
      <dgm:spPr/>
    </dgm:pt>
    <dgm:pt modelId="{72F93264-062C-4ECA-B382-73EEDA152841}" type="pres">
      <dgm:prSet presAssocID="{4601EE1D-0BC3-4F07-B7C5-60E4431EFC59}" presName="parSpace" presStyleCnt="0"/>
      <dgm:spPr/>
    </dgm:pt>
    <dgm:pt modelId="{45C18BEE-38EC-4CC2-9E9D-B8F37B967DF8}" type="pres">
      <dgm:prSet presAssocID="{0725105E-9F3A-484A-A6AB-77873CCA7112}" presName="parTxOnly" presStyleLbl="node1" presStyleIdx="3" presStyleCnt="4">
        <dgm:presLayoutVars>
          <dgm:bulletEnabled val="1"/>
        </dgm:presLayoutVars>
      </dgm:prSet>
      <dgm:spPr/>
    </dgm:pt>
  </dgm:ptLst>
  <dgm:cxnLst>
    <dgm:cxn modelId="{F17CBA07-907A-456E-B4AA-0557E9B6D585}" srcId="{28C3790E-0839-44B0-A9E8-8B8AB290B1A4}" destId="{B7F714F6-52BC-4436-9704-2DC795DDB6A2}" srcOrd="0" destOrd="0" parTransId="{2AA11E8B-C1C2-49BC-99EB-656C272C0F0C}" sibTransId="{CAB82100-4406-4B4D-9336-508D81D05F60}"/>
    <dgm:cxn modelId="{8DEDDC0A-03C2-4A88-AD2C-0DE82F1AACE2}" type="presOf" srcId="{B7F714F6-52BC-4436-9704-2DC795DDB6A2}" destId="{7B189A5C-7394-4D5C-A86A-FEDE7F126924}" srcOrd="0" destOrd="0" presId="urn:microsoft.com/office/officeart/2005/8/layout/hChevron3"/>
    <dgm:cxn modelId="{DA8AEA4E-83C1-4CCE-9208-73259D9CDFC6}" srcId="{28C3790E-0839-44B0-A9E8-8B8AB290B1A4}" destId="{0725105E-9F3A-484A-A6AB-77873CCA7112}" srcOrd="3" destOrd="0" parTransId="{7C6CC57A-CD88-449B-8BBE-CC7F32AAD1D3}" sibTransId="{3B3653AD-AA43-4171-BA56-CE079B6F595F}"/>
    <dgm:cxn modelId="{BA171A50-8D80-45E6-9917-62AB19475A85}" type="presOf" srcId="{08A75E39-3E01-49CB-B466-9ABA35645099}" destId="{88BEA761-3C6D-493D-9E01-C263C87619D1}" srcOrd="0" destOrd="0" presId="urn:microsoft.com/office/officeart/2005/8/layout/hChevron3"/>
    <dgm:cxn modelId="{794AE85A-8AD8-4B58-A721-BB10BE416A06}" srcId="{28C3790E-0839-44B0-A9E8-8B8AB290B1A4}" destId="{08A75E39-3E01-49CB-B466-9ABA35645099}" srcOrd="2" destOrd="0" parTransId="{E2AC4A1C-19C7-409D-B285-A7D1CFA00BB5}" sibTransId="{4601EE1D-0BC3-4F07-B7C5-60E4431EFC59}"/>
    <dgm:cxn modelId="{FB6FE598-B509-4C6D-B760-BF7BB7C521EB}" type="presOf" srcId="{28C3790E-0839-44B0-A9E8-8B8AB290B1A4}" destId="{923C158E-5E99-4E98-88B1-92AD1344CB73}" srcOrd="0" destOrd="0" presId="urn:microsoft.com/office/officeart/2005/8/layout/hChevron3"/>
    <dgm:cxn modelId="{DA3407A3-8F9E-427E-B0A7-A1FBC2ABCA38}" srcId="{28C3790E-0839-44B0-A9E8-8B8AB290B1A4}" destId="{960D5137-8483-4196-9762-3CAA1FCAC947}" srcOrd="1" destOrd="0" parTransId="{C765898A-FD9A-483D-8B4B-BA6783BAE6D5}" sibTransId="{9625F7A9-6BF2-4826-A32A-2CA8381261D0}"/>
    <dgm:cxn modelId="{BDB4B7C7-BC48-4158-A569-057F18F04554}" type="presOf" srcId="{960D5137-8483-4196-9762-3CAA1FCAC947}" destId="{3E01DF64-B968-4F69-9F6B-ACD744CCDE79}" srcOrd="0" destOrd="0" presId="urn:microsoft.com/office/officeart/2005/8/layout/hChevron3"/>
    <dgm:cxn modelId="{B770DCF8-D383-4249-9EAF-0B032B2C165A}" type="presOf" srcId="{0725105E-9F3A-484A-A6AB-77873CCA7112}" destId="{45C18BEE-38EC-4CC2-9E9D-B8F37B967DF8}" srcOrd="0" destOrd="0" presId="urn:microsoft.com/office/officeart/2005/8/layout/hChevron3"/>
    <dgm:cxn modelId="{1135AE70-71AA-4D15-9D2E-36E7A8B602D2}" type="presParOf" srcId="{923C158E-5E99-4E98-88B1-92AD1344CB73}" destId="{7B189A5C-7394-4D5C-A86A-FEDE7F126924}" srcOrd="0" destOrd="0" presId="urn:microsoft.com/office/officeart/2005/8/layout/hChevron3"/>
    <dgm:cxn modelId="{8809F312-152A-4AD3-81C8-A382FB483396}" type="presParOf" srcId="{923C158E-5E99-4E98-88B1-92AD1344CB73}" destId="{DFB11ED0-A292-4E41-B56B-C37612929A98}" srcOrd="1" destOrd="0" presId="urn:microsoft.com/office/officeart/2005/8/layout/hChevron3"/>
    <dgm:cxn modelId="{7A527BA8-FA29-4006-A5A8-F1E92DC8F48B}" type="presParOf" srcId="{923C158E-5E99-4E98-88B1-92AD1344CB73}" destId="{3E01DF64-B968-4F69-9F6B-ACD744CCDE79}" srcOrd="2" destOrd="0" presId="urn:microsoft.com/office/officeart/2005/8/layout/hChevron3"/>
    <dgm:cxn modelId="{D4AF4372-DB09-4D88-9228-61A21490BD64}" type="presParOf" srcId="{923C158E-5E99-4E98-88B1-92AD1344CB73}" destId="{EED208BA-E379-40BA-B7AB-1F639CA5FA8F}" srcOrd="3" destOrd="0" presId="urn:microsoft.com/office/officeart/2005/8/layout/hChevron3"/>
    <dgm:cxn modelId="{7D8BFF0D-A761-4CDF-969E-42DD3D38E8A8}" type="presParOf" srcId="{923C158E-5E99-4E98-88B1-92AD1344CB73}" destId="{88BEA761-3C6D-493D-9E01-C263C87619D1}" srcOrd="4" destOrd="0" presId="urn:microsoft.com/office/officeart/2005/8/layout/hChevron3"/>
    <dgm:cxn modelId="{40851E05-98B4-431F-B5B8-907C834A30FB}" type="presParOf" srcId="{923C158E-5E99-4E98-88B1-92AD1344CB73}" destId="{72F93264-062C-4ECA-B382-73EEDA152841}" srcOrd="5" destOrd="0" presId="urn:microsoft.com/office/officeart/2005/8/layout/hChevron3"/>
    <dgm:cxn modelId="{30BED251-2367-4EE6-BAA4-BC0BEE390E26}" type="presParOf" srcId="{923C158E-5E99-4E98-88B1-92AD1344CB73}" destId="{45C18BEE-38EC-4CC2-9E9D-B8F37B967DF8}" srcOrd="6" destOrd="0" presId="urn:microsoft.com/office/officeart/2005/8/layout/hChevron3"/>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189A5C-7394-4D5C-A86A-FEDE7F126924}">
      <dsp:nvSpPr>
        <dsp:cNvPr id="0" name=""/>
        <dsp:cNvSpPr/>
      </dsp:nvSpPr>
      <dsp:spPr>
        <a:xfrm>
          <a:off x="1698" y="0"/>
          <a:ext cx="1703978" cy="504056"/>
        </a:xfrm>
        <a:prstGeom prst="homePlate">
          <a:avLst/>
        </a:prstGeom>
        <a:solidFill>
          <a:srgbClr val="50BE87"/>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69342" tIns="34671" rIns="17336" bIns="34671" numCol="1" spcCol="1270" anchor="ctr" anchorCtr="0">
          <a:noAutofit/>
        </a:bodyPr>
        <a:lstStyle/>
        <a:p>
          <a:pPr marL="0" lvl="0" indent="0" algn="ctr" defTabSz="577850">
            <a:lnSpc>
              <a:spcPct val="90000"/>
            </a:lnSpc>
            <a:spcBef>
              <a:spcPct val="0"/>
            </a:spcBef>
            <a:spcAft>
              <a:spcPct val="35000"/>
            </a:spcAft>
            <a:buNone/>
          </a:pPr>
          <a:r>
            <a:rPr lang="fr-FR" sz="1300" kern="1200" dirty="0">
              <a:solidFill>
                <a:schemeClr val="bg1"/>
              </a:solidFill>
            </a:rPr>
            <a:t>Observation Cadrage</a:t>
          </a:r>
        </a:p>
      </dsp:txBody>
      <dsp:txXfrm>
        <a:off x="1698" y="0"/>
        <a:ext cx="1577964" cy="504056"/>
      </dsp:txXfrm>
    </dsp:sp>
    <dsp:sp modelId="{3E01DF64-B968-4F69-9F6B-ACD744CCDE79}">
      <dsp:nvSpPr>
        <dsp:cNvPr id="0" name=""/>
        <dsp:cNvSpPr/>
      </dsp:nvSpPr>
      <dsp:spPr>
        <a:xfrm>
          <a:off x="1373400" y="0"/>
          <a:ext cx="1703978" cy="504056"/>
        </a:xfrm>
        <a:prstGeom prst="chevron">
          <a:avLst/>
        </a:prstGeom>
        <a:solidFill>
          <a:srgbClr val="A885D8"/>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52007" tIns="34671" rIns="17336" bIns="34671" numCol="1" spcCol="1270" anchor="ctr" anchorCtr="0">
          <a:noAutofit/>
        </a:bodyPr>
        <a:lstStyle/>
        <a:p>
          <a:pPr marL="0" lvl="0" indent="0" algn="ctr" defTabSz="577850">
            <a:lnSpc>
              <a:spcPct val="90000"/>
            </a:lnSpc>
            <a:spcBef>
              <a:spcPct val="0"/>
            </a:spcBef>
            <a:spcAft>
              <a:spcPct val="35000"/>
            </a:spcAft>
            <a:buNone/>
          </a:pPr>
          <a:r>
            <a:rPr lang="fr-FR" sz="1300" kern="1200" dirty="0">
              <a:solidFill>
                <a:schemeClr val="bg1"/>
              </a:solidFill>
            </a:rPr>
            <a:t>Idéation Définition</a:t>
          </a:r>
        </a:p>
      </dsp:txBody>
      <dsp:txXfrm>
        <a:off x="1625428" y="0"/>
        <a:ext cx="1199922" cy="504056"/>
      </dsp:txXfrm>
    </dsp:sp>
    <dsp:sp modelId="{88BEA761-3C6D-493D-9E01-C263C87619D1}">
      <dsp:nvSpPr>
        <dsp:cNvPr id="0" name=""/>
        <dsp:cNvSpPr/>
      </dsp:nvSpPr>
      <dsp:spPr>
        <a:xfrm>
          <a:off x="2728063" y="0"/>
          <a:ext cx="1703978" cy="504056"/>
        </a:xfrm>
        <a:prstGeom prst="chevron">
          <a:avLst/>
        </a:prstGeom>
        <a:solidFill>
          <a:srgbClr val="00B0F0"/>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52007" tIns="34671" rIns="17336" bIns="34671" numCol="1" spcCol="1270" anchor="ctr" anchorCtr="0">
          <a:noAutofit/>
        </a:bodyPr>
        <a:lstStyle/>
        <a:p>
          <a:pPr marL="0" lvl="0" indent="0" algn="ctr" defTabSz="577850">
            <a:lnSpc>
              <a:spcPct val="90000"/>
            </a:lnSpc>
            <a:spcBef>
              <a:spcPct val="0"/>
            </a:spcBef>
            <a:spcAft>
              <a:spcPct val="35000"/>
            </a:spcAft>
            <a:buNone/>
          </a:pPr>
          <a:r>
            <a:rPr lang="fr-FR" sz="1300" kern="1200" dirty="0">
              <a:solidFill>
                <a:schemeClr val="bg1"/>
              </a:solidFill>
            </a:rPr>
            <a:t>Prototypages Devs &amp; tests</a:t>
          </a:r>
        </a:p>
      </dsp:txBody>
      <dsp:txXfrm>
        <a:off x="2980091" y="0"/>
        <a:ext cx="1199922" cy="504056"/>
      </dsp:txXfrm>
    </dsp:sp>
    <dsp:sp modelId="{45C18BEE-38EC-4CC2-9E9D-B8F37B967DF8}">
      <dsp:nvSpPr>
        <dsp:cNvPr id="0" name=""/>
        <dsp:cNvSpPr/>
      </dsp:nvSpPr>
      <dsp:spPr>
        <a:xfrm>
          <a:off x="4091246" y="0"/>
          <a:ext cx="1703978" cy="504056"/>
        </a:xfrm>
        <a:prstGeom prst="chevron">
          <a:avLst/>
        </a:prstGeom>
        <a:solidFill>
          <a:srgbClr val="FFD200"/>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52007" tIns="34671" rIns="17336" bIns="34671" numCol="1" spcCol="1270" anchor="ctr" anchorCtr="0">
          <a:noAutofit/>
        </a:bodyPr>
        <a:lstStyle/>
        <a:p>
          <a:pPr marL="0" lvl="0" indent="0" algn="ctr" defTabSz="577850">
            <a:lnSpc>
              <a:spcPct val="90000"/>
            </a:lnSpc>
            <a:spcBef>
              <a:spcPct val="0"/>
            </a:spcBef>
            <a:spcAft>
              <a:spcPct val="35000"/>
            </a:spcAft>
            <a:buNone/>
          </a:pPr>
          <a:r>
            <a:rPr lang="fr-FR" sz="1300" b="1" kern="1200" dirty="0">
              <a:solidFill>
                <a:schemeClr val="bg1"/>
              </a:solidFill>
            </a:rPr>
            <a:t>Production</a:t>
          </a:r>
        </a:p>
      </dsp:txBody>
      <dsp:txXfrm>
        <a:off x="4343274" y="0"/>
        <a:ext cx="1199922" cy="504056"/>
      </dsp:txXfrm>
    </dsp:sp>
  </dsp:spTree>
</dsp:drawing>
</file>

<file path=ppt/diagrams/layout1.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Helvetica 55 Roman" panose="020B0604020202020204" pitchFamily="34" charset="0"/>
              </a:defRPr>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Helvetica 55 Roman" panose="020B0604020202020204" pitchFamily="34" charset="0"/>
              </a:defRPr>
            </a:lvl1pPr>
          </a:lstStyle>
          <a:p>
            <a:fld id="{14F63557-65CD-470F-8999-4C3C411BE899}" type="datetimeFigureOut">
              <a:rPr lang="en-GB" smtClean="0"/>
              <a:pPr/>
              <a:t>13/11/2024</a:t>
            </a:fld>
            <a:endParaRPr lang="en-GB"/>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Helvetica 55 Roman" panose="020B0604020202020204" pitchFamily="34" charset="0"/>
              </a:defRPr>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Helvetica 55 Roman" panose="020B0604020202020204" pitchFamily="34" charset="0"/>
              </a:defRPr>
            </a:lvl1pPr>
          </a:lstStyle>
          <a:p>
            <a:fld id="{885932DF-9606-4758-A2B5-AF1153FB1ABB}" type="slidenum">
              <a:rPr lang="en-GB" smtClean="0"/>
              <a:pPr/>
              <a:t>‹N°›</a:t>
            </a:fld>
            <a:endParaRPr lang="en-GB"/>
          </a:p>
        </p:txBody>
      </p:sp>
      <p:sp>
        <p:nvSpPr>
          <p:cNvPr id="8" name="Notes Placeholder 4"/>
          <p:cNvSpPr>
            <a:spLocks noGrp="1"/>
          </p:cNvSpPr>
          <p:nvPr>
            <p:ph type="body" sz="quarter" idx="3"/>
          </p:nvPr>
        </p:nvSpPr>
        <p:spPr>
          <a:xfrm>
            <a:off x="381000" y="4343400"/>
            <a:ext cx="6096000" cy="4114800"/>
          </a:xfrm>
          <a:prstGeom prst="rect">
            <a:avLst/>
          </a:prstGeom>
        </p:spPr>
        <p:txBody>
          <a:bodyPr vert="horz" lIns="91440" tIns="45720" rIns="180000" bIns="45720" rtlCol="0"/>
          <a:lstStyle/>
          <a:p>
            <a:pPr marL="92075"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Helvetica 75 Bold" panose="020B0804020202020204" pitchFamily="34" charset="0"/>
                <a:ea typeface="+mn-ea"/>
                <a:cs typeface="+mn-cs"/>
              </a:rPr>
              <a:t>Click to edit Master text styles</a:t>
            </a:r>
          </a:p>
          <a:p>
            <a:pPr marL="230188" marR="0" lvl="1" indent="-138113"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000" b="0" i="0" u="none" strike="noStrike" kern="1200" cap="none" spc="0" normalizeH="0" baseline="0" noProof="0" dirty="0">
                <a:ln>
                  <a:noFill/>
                </a:ln>
                <a:solidFill>
                  <a:prstClr val="black"/>
                </a:solidFill>
                <a:effectLst/>
                <a:uLnTx/>
                <a:uFillTx/>
                <a:latin typeface="Helvetica 75 Bold" panose="020B0804020202020204" pitchFamily="34" charset="0"/>
                <a:ea typeface="+mn-ea"/>
                <a:cs typeface="+mn-cs"/>
              </a:rPr>
              <a:t>Second level</a:t>
            </a:r>
          </a:p>
          <a:p>
            <a:pPr marL="360363" marR="0" lvl="2" indent="-147638" algn="l" defTabSz="914400" rtl="0" eaLnBrk="1" fontAlgn="auto" latinLnBrk="0" hangingPunct="1">
              <a:lnSpc>
                <a:spcPct val="100000"/>
              </a:lnSpc>
              <a:spcBef>
                <a:spcPts val="0"/>
              </a:spcBef>
              <a:spcAft>
                <a:spcPts val="0"/>
              </a:spcAft>
              <a:buClrTx/>
              <a:buSzTx/>
              <a:buFont typeface="Helvetica 55 Roman"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Helvetica 55 Roman" panose="020B0604020202020204" pitchFamily="34" charset="0"/>
                <a:ea typeface="+mn-ea"/>
                <a:cs typeface="+mn-cs"/>
              </a:rPr>
              <a:t>Third level</a:t>
            </a:r>
          </a:p>
          <a:p>
            <a:pPr marL="522288" marR="0" lvl="3" indent="-138113" algn="l" defTabSz="914400" rtl="0" eaLnBrk="1" fontAlgn="auto" latinLnBrk="0" hangingPunct="1">
              <a:lnSpc>
                <a:spcPct val="100000"/>
              </a:lnSpc>
              <a:spcBef>
                <a:spcPts val="0"/>
              </a:spcBef>
              <a:spcAft>
                <a:spcPts val="0"/>
              </a:spcAft>
              <a:buClrTx/>
              <a:buSzTx/>
              <a:buFont typeface="Helvetica 55 Roman"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Helvetica 55 Roman" panose="020B0604020202020204" pitchFamily="34" charset="0"/>
                <a:ea typeface="+mn-ea"/>
                <a:cs typeface="+mn-cs"/>
              </a:rPr>
              <a:t>Fourth level</a:t>
            </a:r>
          </a:p>
          <a:p>
            <a:pPr marL="668338" marR="0" lvl="4" indent="-146050" algn="l" defTabSz="914400" rtl="0" eaLnBrk="1" fontAlgn="auto" latinLnBrk="0" hangingPunct="1">
              <a:lnSpc>
                <a:spcPct val="100000"/>
              </a:lnSpc>
              <a:spcBef>
                <a:spcPts val="0"/>
              </a:spcBef>
              <a:spcAft>
                <a:spcPts val="0"/>
              </a:spcAft>
              <a:buClrTx/>
              <a:buSzTx/>
              <a:buFont typeface="Helvetica 55 Roman"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Helvetica 55 Roman" panose="020B0604020202020204" pitchFamily="34" charset="0"/>
                <a:ea typeface="+mn-ea"/>
                <a:cs typeface="+mn-cs"/>
              </a:rPr>
              <a:t>Fifth level</a:t>
            </a:r>
            <a:endParaRPr kumimoji="0" lang="en-GB" sz="1000" b="0" i="0" u="none" strike="noStrike" kern="1200" cap="none" spc="0" normalizeH="0" baseline="0" noProof="0" dirty="0">
              <a:ln>
                <a:noFill/>
              </a:ln>
              <a:solidFill>
                <a:prstClr val="black"/>
              </a:solidFill>
              <a:effectLst/>
              <a:uLnTx/>
              <a:uFillTx/>
              <a:latin typeface="Helvetica 55 Roman" panose="020B0604020202020204" pitchFamily="34" charset="0"/>
              <a:ea typeface="+mn-ea"/>
              <a:cs typeface="+mn-cs"/>
            </a:endParaRPr>
          </a:p>
        </p:txBody>
      </p:sp>
    </p:spTree>
    <p:extLst>
      <p:ext uri="{BB962C8B-B14F-4D97-AF65-F5344CB8AC3E}">
        <p14:creationId xmlns:p14="http://schemas.microsoft.com/office/powerpoint/2010/main" val="1938228746"/>
      </p:ext>
    </p:extLst>
  </p:cSld>
  <p:clrMap bg1="lt1" tx1="dk1" bg2="lt2" tx2="dk2" accent1="accent1" accent2="accent2" accent3="accent3" accent4="accent4" accent5="accent5" accent6="accent6" hlink="hlink" folHlink="folHlink"/>
  <p:notesStyle>
    <a:lvl1pPr marL="92075" marR="0" indent="0" algn="l" defTabSz="914400" rtl="0" eaLnBrk="1" fontAlgn="auto" latinLnBrk="0" hangingPunct="1">
      <a:lnSpc>
        <a:spcPct val="100000"/>
      </a:lnSpc>
      <a:spcBef>
        <a:spcPts val="0"/>
      </a:spcBef>
      <a:spcAft>
        <a:spcPts val="0"/>
      </a:spcAft>
      <a:buClrTx/>
      <a:buSzTx/>
      <a:buFontTx/>
      <a:buNone/>
      <a:tabLst/>
      <a:defRPr sz="1000" kern="1200">
        <a:solidFill>
          <a:schemeClr val="tx1"/>
        </a:solidFill>
        <a:latin typeface="Helvetica 75 Bold" panose="020B0804020202020204" pitchFamily="34" charset="0"/>
        <a:ea typeface="+mn-ea"/>
        <a:cs typeface="+mn-cs"/>
      </a:defRPr>
    </a:lvl1pPr>
    <a:lvl2pPr marL="230188" marR="0" indent="-138113"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sz="1000" kern="1200">
        <a:solidFill>
          <a:schemeClr val="tx1"/>
        </a:solidFill>
        <a:latin typeface="Helvetica 75 Bold" panose="020B0804020202020204" pitchFamily="34" charset="0"/>
        <a:ea typeface="+mn-ea"/>
        <a:cs typeface="+mn-cs"/>
      </a:defRPr>
    </a:lvl2pPr>
    <a:lvl3pPr marL="360363" marR="0" indent="-147638" algn="l" defTabSz="914400" rtl="0" eaLnBrk="1" fontAlgn="auto" latinLnBrk="0" hangingPunct="1">
      <a:lnSpc>
        <a:spcPct val="100000"/>
      </a:lnSpc>
      <a:spcBef>
        <a:spcPts val="0"/>
      </a:spcBef>
      <a:spcAft>
        <a:spcPts val="0"/>
      </a:spcAft>
      <a:buClrTx/>
      <a:buSzTx/>
      <a:buFont typeface="Helvetica 55 Roman" panose="020B0604020202020204" pitchFamily="34" charset="0"/>
      <a:buChar char="–"/>
      <a:tabLst/>
      <a:defRPr sz="1000" kern="1200">
        <a:solidFill>
          <a:schemeClr val="tx1"/>
        </a:solidFill>
        <a:latin typeface="Helvetica 75 Bold" panose="020B0804020202020204" pitchFamily="34" charset="0"/>
        <a:ea typeface="+mn-ea"/>
        <a:cs typeface="+mn-cs"/>
      </a:defRPr>
    </a:lvl3pPr>
    <a:lvl4pPr marL="522288" marR="0" indent="-138113" algn="l" defTabSz="914400" rtl="0" eaLnBrk="1" fontAlgn="auto" latinLnBrk="0" hangingPunct="1">
      <a:lnSpc>
        <a:spcPct val="100000"/>
      </a:lnSpc>
      <a:spcBef>
        <a:spcPts val="0"/>
      </a:spcBef>
      <a:spcAft>
        <a:spcPts val="0"/>
      </a:spcAft>
      <a:buClrTx/>
      <a:buSzTx/>
      <a:buFont typeface="Helvetica 55 Roman" panose="020B0604020202020204" pitchFamily="34" charset="0"/>
      <a:buChar char="–"/>
      <a:tabLst/>
      <a:defRPr sz="1000" kern="1200">
        <a:solidFill>
          <a:schemeClr val="tx1"/>
        </a:solidFill>
        <a:latin typeface="Helvetica 75 Bold" panose="020B0804020202020204" pitchFamily="34" charset="0"/>
        <a:ea typeface="+mn-ea"/>
        <a:cs typeface="+mn-cs"/>
      </a:defRPr>
    </a:lvl4pPr>
    <a:lvl5pPr marL="668338" marR="0" indent="-146050" algn="l" defTabSz="914400" rtl="0" eaLnBrk="1" fontAlgn="auto" latinLnBrk="0" hangingPunct="1">
      <a:lnSpc>
        <a:spcPct val="100000"/>
      </a:lnSpc>
      <a:spcBef>
        <a:spcPts val="0"/>
      </a:spcBef>
      <a:spcAft>
        <a:spcPts val="0"/>
      </a:spcAft>
      <a:buClrTx/>
      <a:buSzTx/>
      <a:buFont typeface="Helvetica 55 Roman" panose="020B0604020202020204" pitchFamily="34" charset="0"/>
      <a:buChar char="–"/>
      <a:tabLst/>
      <a:defRPr sz="1000" kern="1200">
        <a:solidFill>
          <a:schemeClr val="tx1"/>
        </a:solidFill>
        <a:latin typeface="Helvetica 75 Bold" panose="020B08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plazza.orange.com/docs/DOC-590126" TargetMode="External"/><Relationship Id="rId2" Type="http://schemas.openxmlformats.org/officeDocument/2006/relationships/slide" Target="../slides/slide3.xml"/><Relationship Id="rId1" Type="http://schemas.openxmlformats.org/officeDocument/2006/relationships/notesMaster" Target="../notesMasters/notesMaster1.xml"/><Relationship Id="rId4" Type="http://schemas.openxmlformats.org/officeDocument/2006/relationships/hyperlink" Target="mailto:accessibility.support@orange.com" TargetMode="Externa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design.orange.com/fr/design-system/" TargetMode="External"/><Relationship Id="rId7" Type="http://schemas.openxmlformats.org/officeDocument/2006/relationships/hyperlink" Target="https://a11y-guidelines.orange.com/fr/web/tester/" TargetMode="External"/><Relationship Id="rId2" Type="http://schemas.openxmlformats.org/officeDocument/2006/relationships/slide" Target="../slides/slide4.xml"/><Relationship Id="rId1" Type="http://schemas.openxmlformats.org/officeDocument/2006/relationships/notesMaster" Target="../notesMasters/notesMaster1.xml"/><Relationship Id="rId6" Type="http://schemas.openxmlformats.org/officeDocument/2006/relationships/hyperlink" Target="https://a11y-guidelines.orange.com/fr/web/designer/" TargetMode="External"/><Relationship Id="rId5" Type="http://schemas.openxmlformats.org/officeDocument/2006/relationships/hyperlink" Target="https://design.orange.com/fr/guidelines/palettes-de-couleurs-digitales/" TargetMode="External"/><Relationship Id="rId4" Type="http://schemas.openxmlformats.org/officeDocument/2006/relationships/hyperlink" Target="https://design.orange.com/fr/guidelines/accessibility/" TargetMode="Externa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a11y-guidelines.orange.com/fr/web/developper/" TargetMode="External"/><Relationship Id="rId2" Type="http://schemas.openxmlformats.org/officeDocument/2006/relationships/slide" Target="../slides/slide5.xml"/><Relationship Id="rId1" Type="http://schemas.openxmlformats.org/officeDocument/2006/relationships/notesMaster" Target="../notesMasters/notesMaster1.xml"/><Relationship Id="rId4" Type="http://schemas.openxmlformats.org/officeDocument/2006/relationships/hyperlink" Target="https://a11y-guidelines.orange.com/fr/web/tester/" TargetMode="Externa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www.fondationorange.com/Declaration-d-accessibilite" TargetMode="External"/><Relationship Id="rId2" Type="http://schemas.openxmlformats.org/officeDocument/2006/relationships/slide" Target="../slides/slide6.xml"/><Relationship Id="rId1" Type="http://schemas.openxmlformats.org/officeDocument/2006/relationships/notesMaster" Target="../notesMasters/notesMaster1.xml"/><Relationship Id="rId5" Type="http://schemas.openxmlformats.org/officeDocument/2006/relationships/hyperlink" Target="https://a11y-guidelines.orange.com/fr/contenu-et-communication/" TargetMode="External"/><Relationship Id="rId4" Type="http://schemas.openxmlformats.org/officeDocument/2006/relationships/hyperlink" Target="mailto:accessibility.support@orange.com" TargetMode="Externa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Espace réservé de l'image des diapositives 1">
            <a:extLst>
              <a:ext uri="{FF2B5EF4-FFF2-40B4-BE49-F238E27FC236}">
                <a16:creationId xmlns:a16="http://schemas.microsoft.com/office/drawing/2014/main" id="{657ECA3F-D126-4065-9C68-C0DE459510AF}"/>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Espace réservé des commentaires 2">
            <a:extLst>
              <a:ext uri="{FF2B5EF4-FFF2-40B4-BE49-F238E27FC236}">
                <a16:creationId xmlns:a16="http://schemas.microsoft.com/office/drawing/2014/main" id="{F3CDEF78-90FA-487E-97E8-D96F14CF0973}"/>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r-FR" altLang="fr-FR"/>
          </a:p>
        </p:txBody>
      </p:sp>
      <p:sp>
        <p:nvSpPr>
          <p:cNvPr id="32772" name="Espace réservé du numéro de diapositive 3">
            <a:extLst>
              <a:ext uri="{FF2B5EF4-FFF2-40B4-BE49-F238E27FC236}">
                <a16:creationId xmlns:a16="http://schemas.microsoft.com/office/drawing/2014/main" id="{D9374142-23AA-4A13-8241-A7BF425CD115}"/>
              </a:ext>
            </a:extLst>
          </p:cNvPr>
          <p:cNvSpPr>
            <a:spLocks noGrp="1" noChangeArrowheads="1"/>
          </p:cNvSpPr>
          <p:nvPr>
            <p:ph type="sldNum" sz="quarter" idx="4294967295"/>
          </p:nvPr>
        </p:nvSpPr>
        <p:spPr bwMode="auto">
          <a:xfrm>
            <a:off x="0" y="0"/>
            <a:ext cx="0" cy="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C3A1A037-E327-488E-A785-CA1DAD8AF1E5}" type="slidenum">
              <a:rPr lang="en-GB" altLang="fr-FR"/>
              <a:pPr/>
              <a:t>2</a:t>
            </a:fld>
            <a:endParaRPr lang="en-GB" altLang="fr-F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Espace réservé de l'image des diapositives 1">
            <a:extLst>
              <a:ext uri="{FF2B5EF4-FFF2-40B4-BE49-F238E27FC236}">
                <a16:creationId xmlns:a16="http://schemas.microsoft.com/office/drawing/2014/main" id="{0989F5A6-20EC-490B-8DB1-986236F376C7}"/>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Espace réservé des notes 2">
            <a:extLst>
              <a:ext uri="{FF2B5EF4-FFF2-40B4-BE49-F238E27FC236}">
                <a16:creationId xmlns:a16="http://schemas.microsoft.com/office/drawing/2014/main" id="{2597BB13-9B48-48AC-9C3E-B050BA09DE17}"/>
              </a:ext>
            </a:extLst>
          </p:cNvPr>
          <p:cNvSpPr>
            <a:spLocks noGrp="1"/>
          </p:cNvSpPr>
          <p:nvPr>
            <p:ph type="body" idx="1"/>
          </p:nvPr>
        </p:nvSpPr>
        <p:spPr/>
        <p:txBody>
          <a:bodyPr/>
          <a:lstStyle/>
          <a:p>
            <a:pPr>
              <a:spcBef>
                <a:spcPct val="0"/>
              </a:spcBef>
              <a:buFontTx/>
              <a:buNone/>
              <a:defRPr/>
            </a:pPr>
            <a:r>
              <a:rPr lang="fr-FR" altLang="fr-FR" b="1" dirty="0">
                <a:solidFill>
                  <a:schemeClr val="bg1"/>
                </a:solidFill>
                <a:latin typeface="Cambria" panose="02040503050406030204" pitchFamily="18" charset="0"/>
                <a:ea typeface="ＭＳ Ｐゴシック" panose="020B0600070205080204" pitchFamily="34" charset="-128"/>
                <a:cs typeface="Times New Roman" panose="02020603050405020304" pitchFamily="18" charset="0"/>
              </a:rPr>
              <a:t>D</a:t>
            </a:r>
            <a:r>
              <a:rPr lang="fr-FR" altLang="fr-FR" b="1" dirty="0" bmk="">
                <a:solidFill>
                  <a:schemeClr val="bg1"/>
                </a:solidFill>
                <a:latin typeface="Cambria" panose="02040503050406030204" pitchFamily="18" charset="0"/>
                <a:ea typeface="ＭＳ Ｐゴシック" panose="020B0600070205080204" pitchFamily="34" charset="-128"/>
                <a:cs typeface="Times New Roman" panose="02020603050405020304" pitchFamily="18" charset="0"/>
              </a:rPr>
              <a:t>émarrage-planification</a:t>
            </a:r>
          </a:p>
          <a:p>
            <a:pPr marL="285750" indent="-285750">
              <a:buFont typeface="Wingdings" panose="05000000000000000000" pitchFamily="2" charset="2"/>
              <a:buChar char="Ø"/>
              <a:defRPr/>
            </a:pPr>
            <a:r>
              <a:rPr lang="fr-FR" altLang="fr-FR" sz="1050" dirty="0">
                <a:solidFill>
                  <a:schemeClr val="bg1"/>
                </a:solidFill>
                <a:latin typeface="+mj-lt"/>
                <a:ea typeface="ＭＳ Ｐゴシック" panose="020B0600070205080204" pitchFamily="34" charset="-128"/>
                <a:cs typeface="Times New Roman" panose="02020603050405020304" pitchFamily="18" charset="0"/>
              </a:rPr>
              <a:t>Organiser une réunion de qualification avec un expert accessibilité pour mieux cerner les besoins de formation et de support suivant la maturité de l’équipe, les technologies (web, mobile, …) et méthodologies du projet. </a:t>
            </a:r>
          </a:p>
          <a:p>
            <a:pPr marL="285750" indent="-285750">
              <a:buFont typeface="Wingdings" panose="05000000000000000000" pitchFamily="2" charset="2"/>
              <a:buChar char="Ø"/>
              <a:defRPr/>
            </a:pPr>
            <a:endParaRPr lang="fr-FR" altLang="fr-FR" sz="1050" dirty="0">
              <a:solidFill>
                <a:schemeClr val="bg1"/>
              </a:solidFill>
              <a:latin typeface="+mj-lt"/>
              <a:ea typeface="ＭＳ Ｐゴシック" panose="020B0600070205080204" pitchFamily="34" charset="-128"/>
              <a:cs typeface="Times New Roman" panose="02020603050405020304" pitchFamily="18" charset="0"/>
            </a:endParaRPr>
          </a:p>
          <a:p>
            <a:pPr marL="285750" indent="-285750">
              <a:buFont typeface="Wingdings" panose="05000000000000000000" pitchFamily="2" charset="2"/>
              <a:buChar char="Ø"/>
              <a:defRPr/>
            </a:pPr>
            <a:r>
              <a:rPr lang="fr-FR" altLang="fr-FR" sz="1050" dirty="0">
                <a:solidFill>
                  <a:schemeClr val="bg1"/>
                </a:solidFill>
                <a:latin typeface="+mj-lt"/>
                <a:ea typeface="ＭＳ Ｐゴシック" panose="020B0600070205080204" pitchFamily="34" charset="-128"/>
                <a:cs typeface="Times New Roman" panose="02020603050405020304" pitchFamily="18" charset="0"/>
              </a:rPr>
              <a:t>Sensibiliser et former à l’accessibilité (ressources projet, internes et externes) </a:t>
            </a:r>
            <a:r>
              <a:rPr lang="fr-FR" altLang="fr-FR" sz="1800" dirty="0">
                <a:solidFill>
                  <a:schemeClr val="bg1"/>
                </a:solidFill>
                <a:latin typeface="+mj-lt"/>
                <a:ea typeface="ＭＳ Ｐゴシック" panose="020B0600070205080204" pitchFamily="34" charset="-128"/>
                <a:cs typeface="Times New Roman" panose="02020603050405020304" pitchFamily="18" charset="0"/>
              </a:rPr>
              <a:t>en fonction du profil métier (chef de projet, </a:t>
            </a:r>
            <a:r>
              <a:rPr lang="fr-FR" altLang="fr-FR" sz="1800" dirty="0" err="1">
                <a:solidFill>
                  <a:schemeClr val="bg1"/>
                </a:solidFill>
                <a:latin typeface="+mj-lt"/>
                <a:ea typeface="ＭＳ Ｐゴシック" panose="020B0600070205080204" pitchFamily="34" charset="-128"/>
                <a:cs typeface="Times New Roman" panose="02020603050405020304" pitchFamily="18" charset="0"/>
              </a:rPr>
              <a:t>product</a:t>
            </a:r>
            <a:r>
              <a:rPr lang="fr-FR" altLang="fr-FR" sz="1800" dirty="0">
                <a:solidFill>
                  <a:schemeClr val="bg1"/>
                </a:solidFill>
                <a:latin typeface="+mj-lt"/>
                <a:ea typeface="ＭＳ Ｐゴシック" panose="020B0600070205080204" pitchFamily="34" charset="-128"/>
                <a:cs typeface="Times New Roman" panose="02020603050405020304" pitchFamily="18" charset="0"/>
              </a:rPr>
              <a:t> </a:t>
            </a:r>
            <a:r>
              <a:rPr lang="fr-FR" altLang="fr-FR" sz="1800" dirty="0" err="1">
                <a:solidFill>
                  <a:schemeClr val="bg1"/>
                </a:solidFill>
                <a:latin typeface="+mj-lt"/>
                <a:ea typeface="ＭＳ Ｐゴシック" panose="020B0600070205080204" pitchFamily="34" charset="-128"/>
                <a:cs typeface="Times New Roman" panose="02020603050405020304" pitchFamily="18" charset="0"/>
              </a:rPr>
              <a:t>owner</a:t>
            </a:r>
            <a:r>
              <a:rPr lang="fr-FR" altLang="fr-FR" sz="1800" dirty="0">
                <a:solidFill>
                  <a:schemeClr val="bg1"/>
                </a:solidFill>
                <a:latin typeface="+mj-lt"/>
                <a:ea typeface="ＭＳ Ｐゴシック" panose="020B0600070205080204" pitchFamily="34" charset="-128"/>
                <a:cs typeface="Times New Roman" panose="02020603050405020304" pitchFamily="18" charset="0"/>
              </a:rPr>
              <a:t>, designer, développeur, testeur, équipe éditoriale)</a:t>
            </a:r>
          </a:p>
          <a:p>
            <a:pPr marL="285750" indent="-285750">
              <a:buFont typeface="Wingdings" panose="05000000000000000000" pitchFamily="2" charset="2"/>
              <a:buChar char="Ø"/>
              <a:defRPr/>
            </a:pPr>
            <a:endParaRPr lang="fr-FR" altLang="fr-FR" sz="800" dirty="0">
              <a:solidFill>
                <a:schemeClr val="bg1"/>
              </a:solidFill>
              <a:latin typeface="+mj-lt"/>
              <a:ea typeface="ＭＳ Ｐゴシック" panose="020B0600070205080204" pitchFamily="34" charset="-128"/>
              <a:cs typeface="Times New Roman" panose="02020603050405020304" pitchFamily="18" charset="0"/>
            </a:endParaRPr>
          </a:p>
          <a:p>
            <a:pPr>
              <a:defRPr/>
            </a:pPr>
            <a:endParaRPr lang="fr-FR" altLang="fr-FR" sz="800" dirty="0">
              <a:solidFill>
                <a:schemeClr val="bg1"/>
              </a:solidFill>
              <a:latin typeface="+mj-lt"/>
              <a:ea typeface="ＭＳ Ｐゴシック" panose="020B0600070205080204" pitchFamily="34" charset="-128"/>
            </a:endParaRPr>
          </a:p>
          <a:p>
            <a:pPr marL="285750" indent="-285750">
              <a:buFont typeface="Wingdings" panose="05000000000000000000" pitchFamily="2" charset="2"/>
              <a:buChar char="Ø"/>
              <a:defRPr/>
            </a:pPr>
            <a:r>
              <a:rPr lang="fr-FR" altLang="fr-FR" sz="1050" dirty="0">
                <a:solidFill>
                  <a:schemeClr val="bg1"/>
                </a:solidFill>
                <a:latin typeface="+mj-lt"/>
                <a:ea typeface="ＭＳ Ｐゴシック" panose="020B0600070205080204" pitchFamily="34" charset="-128"/>
                <a:cs typeface="Times New Roman" panose="02020603050405020304" pitchFamily="18" charset="0"/>
              </a:rPr>
              <a:t>Dans le cahier des charges intégrer les exigences d’accessibilité dès l’appel d’offre jusqu’au contrat final (interne/</a:t>
            </a:r>
            <a:r>
              <a:rPr lang="fr-FR" altLang="fr-FR" sz="1050" dirty="0" err="1">
                <a:solidFill>
                  <a:schemeClr val="bg1"/>
                </a:solidFill>
                <a:latin typeface="+mj-lt"/>
                <a:ea typeface="ＭＳ Ｐゴシック" panose="020B0600070205080204" pitchFamily="34" charset="-128"/>
                <a:cs typeface="Times New Roman" panose="02020603050405020304" pitchFamily="18" charset="0"/>
              </a:rPr>
              <a:t>exterrne</a:t>
            </a:r>
            <a:r>
              <a:rPr lang="fr-FR" altLang="fr-FR" sz="1050" dirty="0">
                <a:solidFill>
                  <a:schemeClr val="bg1"/>
                </a:solidFill>
                <a:latin typeface="+mj-lt"/>
                <a:ea typeface="ＭＳ Ｐゴシック" panose="020B0600070205080204" pitchFamily="34" charset="-128"/>
                <a:cs typeface="Times New Roman" panose="02020603050405020304" pitchFamily="18" charset="0"/>
              </a:rPr>
              <a:t>/sous-traitance et RFP, appel d’offre)</a:t>
            </a:r>
          </a:p>
          <a:p>
            <a:pPr marL="285750" indent="-285750">
              <a:buFont typeface="Wingdings" panose="05000000000000000000" pitchFamily="2" charset="2"/>
              <a:buChar char="Ø"/>
              <a:defRPr/>
            </a:pPr>
            <a:endParaRPr lang="fr-FR" altLang="fr-FR" sz="1050" dirty="0">
              <a:solidFill>
                <a:schemeClr val="bg1"/>
              </a:solidFill>
              <a:latin typeface="+mj-lt"/>
              <a:ea typeface="ＭＳ Ｐゴシック" panose="020B0600070205080204" pitchFamily="34" charset="-128"/>
              <a:cs typeface="Times New Roman" panose="02020603050405020304" pitchFamily="18" charset="0"/>
            </a:endParaRPr>
          </a:p>
          <a:p>
            <a:pPr marL="285750" indent="-285750">
              <a:buFont typeface="Wingdings" panose="05000000000000000000" pitchFamily="2" charset="2"/>
              <a:buChar char="Ø"/>
              <a:defRPr/>
            </a:pPr>
            <a:r>
              <a:rPr lang="fr-FR" altLang="fr-FR" sz="1050" dirty="0">
                <a:solidFill>
                  <a:schemeClr val="bg1"/>
                </a:solidFill>
                <a:latin typeface="+mj-lt"/>
                <a:ea typeface="ＭＳ Ｐゴシック" panose="020B0600070205080204" pitchFamily="34" charset="-128"/>
                <a:cs typeface="Times New Roman" panose="02020603050405020304" pitchFamily="18" charset="0"/>
              </a:rPr>
              <a:t>S’appuyer sur le support d’un expert accessibilité pour le choix des technologies</a:t>
            </a:r>
            <a:endParaRPr lang="fr-FR" altLang="fr-FR" sz="1200" dirty="0">
              <a:solidFill>
                <a:schemeClr val="bg1"/>
              </a:solidFill>
              <a:latin typeface="+mj-lt"/>
              <a:ea typeface="ＭＳ Ｐゴシック" panose="020B0600070205080204" pitchFamily="34" charset="-128"/>
            </a:endParaRPr>
          </a:p>
          <a:p>
            <a:pPr marL="285750" indent="-285750">
              <a:buFont typeface="Wingdings" panose="05000000000000000000" pitchFamily="2" charset="2"/>
              <a:buChar char="Ø"/>
              <a:defRPr/>
            </a:pPr>
            <a:endParaRPr lang="fr-FR" altLang="fr-FR" sz="1050" dirty="0">
              <a:solidFill>
                <a:schemeClr val="bg1"/>
              </a:solidFill>
              <a:latin typeface="+mj-lt"/>
              <a:ea typeface="ＭＳ Ｐゴシック" panose="020B0600070205080204" pitchFamily="34" charset="-128"/>
              <a:cs typeface="Times New Roman" panose="02020603050405020304" pitchFamily="18" charset="0"/>
            </a:endParaRPr>
          </a:p>
          <a:p>
            <a:pPr>
              <a:spcBef>
                <a:spcPct val="0"/>
              </a:spcBef>
              <a:buFontTx/>
              <a:buNone/>
              <a:defRPr/>
            </a:pPr>
            <a:endParaRPr lang="fr-FR" altLang="fr-FR" sz="1050" b="1" dirty="0">
              <a:solidFill>
                <a:schemeClr val="bg1"/>
              </a:solidFill>
              <a:latin typeface="Cambria" panose="02040503050406030204" pitchFamily="18" charset="0"/>
              <a:ea typeface="ＭＳ Ｐゴシック" panose="020B0600070205080204" pitchFamily="34" charset="-128"/>
              <a:cs typeface="Times New Roman" panose="02020603050405020304" pitchFamily="18" charset="0"/>
            </a:endParaRPr>
          </a:p>
          <a:p>
            <a:pPr>
              <a:spcBef>
                <a:spcPct val="0"/>
              </a:spcBef>
              <a:buFontTx/>
              <a:buNone/>
              <a:defRPr/>
            </a:pPr>
            <a:r>
              <a:rPr lang="fr-FR" altLang="fr-FR" dirty="0">
                <a:solidFill>
                  <a:schemeClr val="bg1"/>
                </a:solidFill>
                <a:latin typeface="Calibri" panose="020F0502020204030204" pitchFamily="34" charset="0"/>
                <a:ea typeface="ＭＳ Ｐゴシック" panose="020B0600070205080204" pitchFamily="34" charset="-128"/>
                <a:cs typeface="Times New Roman" panose="02020603050405020304" pitchFamily="18" charset="0"/>
              </a:rPr>
              <a:t>- les ressources mobilisées pour le projet, internes et externes, sont formées à l’accessibilité </a:t>
            </a:r>
            <a:r>
              <a:rPr lang="fr-FR" altLang="fr-FR" sz="800" dirty="0">
                <a:solidFill>
                  <a:schemeClr val="bg1"/>
                </a:solidFill>
                <a:latin typeface="Calibri" panose="020F0502020204030204" pitchFamily="34" charset="0"/>
                <a:ea typeface="ＭＳ Ｐゴシック" panose="020B0600070205080204" pitchFamily="34" charset="-128"/>
                <a:cs typeface="Times New Roman" panose="02020603050405020304" pitchFamily="18" charset="0"/>
              </a:rPr>
              <a:t>en fonction du profil métier (chef de projet, </a:t>
            </a:r>
            <a:r>
              <a:rPr lang="fr-FR" altLang="fr-FR" sz="800" dirty="0" err="1">
                <a:solidFill>
                  <a:schemeClr val="bg1"/>
                </a:solidFill>
                <a:latin typeface="Calibri" panose="020F0502020204030204" pitchFamily="34" charset="0"/>
                <a:ea typeface="ＭＳ Ｐゴシック" panose="020B0600070205080204" pitchFamily="34" charset="-128"/>
                <a:cs typeface="Times New Roman" panose="02020603050405020304" pitchFamily="18" charset="0"/>
              </a:rPr>
              <a:t>product</a:t>
            </a:r>
            <a:r>
              <a:rPr lang="fr-FR" altLang="fr-FR" sz="800" dirty="0">
                <a:solidFill>
                  <a:schemeClr val="bg1"/>
                </a:solidFill>
                <a:latin typeface="Calibri" panose="020F0502020204030204" pitchFamily="34" charset="0"/>
                <a:ea typeface="ＭＳ Ｐゴシック" panose="020B0600070205080204" pitchFamily="34" charset="-128"/>
                <a:cs typeface="Times New Roman" panose="02020603050405020304" pitchFamily="18" charset="0"/>
              </a:rPr>
              <a:t> </a:t>
            </a:r>
            <a:r>
              <a:rPr lang="fr-FR" altLang="fr-FR" sz="800" dirty="0" err="1">
                <a:solidFill>
                  <a:schemeClr val="bg1"/>
                </a:solidFill>
                <a:latin typeface="Calibri" panose="020F0502020204030204" pitchFamily="34" charset="0"/>
                <a:ea typeface="ＭＳ Ｐゴシック" panose="020B0600070205080204" pitchFamily="34" charset="-128"/>
                <a:cs typeface="Times New Roman" panose="02020603050405020304" pitchFamily="18" charset="0"/>
              </a:rPr>
              <a:t>owner</a:t>
            </a:r>
            <a:r>
              <a:rPr lang="fr-FR" altLang="fr-FR" sz="800" dirty="0">
                <a:solidFill>
                  <a:schemeClr val="bg1"/>
                </a:solidFill>
                <a:latin typeface="Calibri" panose="020F0502020204030204" pitchFamily="34" charset="0"/>
                <a:ea typeface="ＭＳ Ｐゴシック" panose="020B0600070205080204" pitchFamily="34" charset="-128"/>
                <a:cs typeface="Times New Roman" panose="02020603050405020304" pitchFamily="18" charset="0"/>
              </a:rPr>
              <a:t>, designer, développeur, testeur, équipe éditoriale). </a:t>
            </a:r>
            <a:endParaRPr lang="fr-FR" altLang="fr-FR" sz="500" dirty="0">
              <a:solidFill>
                <a:schemeClr val="bg1"/>
              </a:solidFill>
              <a:ea typeface="ＭＳ Ｐゴシック" panose="020B0600070205080204" pitchFamily="34" charset="-128"/>
            </a:endParaRPr>
          </a:p>
          <a:p>
            <a:pPr>
              <a:spcBef>
                <a:spcPct val="0"/>
              </a:spcBef>
              <a:buFontTx/>
              <a:buNone/>
              <a:defRPr/>
            </a:pPr>
            <a:r>
              <a:rPr lang="fr-FR" altLang="fr-FR" dirty="0">
                <a:solidFill>
                  <a:schemeClr val="bg1"/>
                </a:solidFill>
                <a:latin typeface="Calibri" panose="020F0502020204030204" pitchFamily="34" charset="0"/>
                <a:ea typeface="ＭＳ Ｐゴシック" panose="020B0600070205080204" pitchFamily="34" charset="-128"/>
                <a:cs typeface="Times New Roman" panose="02020603050405020304" pitchFamily="18" charset="0"/>
              </a:rPr>
              <a:t>- sous-traitance, cahier des charges </a:t>
            </a:r>
            <a:r>
              <a:rPr lang="fr-FR" altLang="fr-FR" dirty="0">
                <a:solidFill>
                  <a:schemeClr val="bg1"/>
                </a:solidFill>
                <a:latin typeface="Calibri" panose="020F0502020204030204" pitchFamily="34" charset="0"/>
                <a:ea typeface="ＭＳ Ｐゴシック" panose="020B0600070205080204" pitchFamily="34" charset="-128"/>
                <a:cs typeface="Times New Roman" panose="02020603050405020304" pitchFamily="18" charset="0"/>
                <a:hlinkClick r:id="rId3" tooltip="Lien vers Cahier des Charges Accessibilité dans Plazza (nouvelle fenêtre)"/>
              </a:rPr>
              <a:t>https://plazza.orange.com/docs/DOC-590126</a:t>
            </a:r>
            <a:r>
              <a:rPr lang="fr-FR" altLang="fr-FR" dirty="0">
                <a:solidFill>
                  <a:schemeClr val="bg1"/>
                </a:solidFill>
                <a:latin typeface="Calibri" panose="020F0502020204030204" pitchFamily="34" charset="0"/>
                <a:ea typeface="ＭＳ Ｐゴシック" panose="020B0600070205080204" pitchFamily="34" charset="-128"/>
                <a:cs typeface="Times New Roman" panose="02020603050405020304" pitchFamily="18" charset="0"/>
              </a:rPr>
              <a:t> pour intégrer les exigences d’accessibilité. </a:t>
            </a:r>
            <a:endParaRPr lang="fr-FR" altLang="fr-FR" sz="500" dirty="0">
              <a:solidFill>
                <a:schemeClr val="bg1"/>
              </a:solidFill>
              <a:ea typeface="ＭＳ Ｐゴシック" panose="020B0600070205080204" pitchFamily="34" charset="-128"/>
            </a:endParaRPr>
          </a:p>
          <a:p>
            <a:pPr>
              <a:spcBef>
                <a:spcPct val="0"/>
              </a:spcBef>
              <a:buFontTx/>
              <a:buNone/>
              <a:defRPr/>
            </a:pPr>
            <a:r>
              <a:rPr lang="fr-FR" altLang="fr-FR" dirty="0">
                <a:solidFill>
                  <a:schemeClr val="bg1"/>
                </a:solidFill>
                <a:latin typeface="Calibri" panose="020F0502020204030204" pitchFamily="34" charset="0"/>
                <a:ea typeface="ＭＳ Ｐゴシック" panose="020B0600070205080204" pitchFamily="34" charset="-128"/>
                <a:cs typeface="Times New Roman" panose="02020603050405020304" pitchFamily="18" charset="0"/>
              </a:rPr>
              <a:t>Une réunion de qualification doit être organisée avec un expert accessibilité pour mieux cerner les besoins de formation et de support suivant la maturité de l’équipe, les technologies (web, mobile, …) et méthodologies du projet. </a:t>
            </a:r>
            <a:endParaRPr lang="fr-FR" altLang="fr-FR" sz="500" dirty="0">
              <a:solidFill>
                <a:schemeClr val="bg1"/>
              </a:solidFill>
              <a:ea typeface="ＭＳ Ｐゴシック" panose="020B0600070205080204" pitchFamily="34" charset="-128"/>
            </a:endParaRPr>
          </a:p>
          <a:p>
            <a:pPr>
              <a:spcBef>
                <a:spcPct val="0"/>
              </a:spcBef>
              <a:buFontTx/>
              <a:buNone/>
              <a:defRPr/>
            </a:pPr>
            <a:r>
              <a:rPr lang="fr-FR" altLang="fr-FR" dirty="0">
                <a:solidFill>
                  <a:schemeClr val="bg1"/>
                </a:solidFill>
                <a:latin typeface="Calibri" panose="020F0502020204030204" pitchFamily="34" charset="0"/>
                <a:ea typeface="ＭＳ Ｐゴシック" panose="020B0600070205080204" pitchFamily="34" charset="-128"/>
                <a:cs typeface="Times New Roman" panose="02020603050405020304" pitchFamily="18" charset="0"/>
              </a:rPr>
              <a:t>La demande de support d’un expert accessibilité est à formuler à </a:t>
            </a:r>
            <a:r>
              <a:rPr lang="fr-FR" altLang="fr-FR" dirty="0">
                <a:solidFill>
                  <a:schemeClr val="bg1"/>
                </a:solidFill>
                <a:latin typeface="Calibri" panose="020F0502020204030204" pitchFamily="34" charset="0"/>
                <a:ea typeface="ＭＳ Ｐゴシック" panose="020B0600070205080204" pitchFamily="34" charset="-128"/>
                <a:cs typeface="Times New Roman" panose="02020603050405020304" pitchFamily="18" charset="0"/>
                <a:hlinkClick r:id="rId4" tooltip="Adresse mail générique pour joindre le centre de compétence Accessibilité (ouverture dans Outlook)"/>
              </a:rPr>
              <a:t>accessibility.support@orange.com</a:t>
            </a:r>
            <a:r>
              <a:rPr lang="fr-FR" altLang="fr-FR" dirty="0">
                <a:solidFill>
                  <a:schemeClr val="bg1"/>
                </a:solidFill>
                <a:latin typeface="Calibri" panose="020F0502020204030204" pitchFamily="34" charset="0"/>
                <a:ea typeface="ＭＳ Ｐゴシック" panose="020B0600070205080204" pitchFamily="34" charset="-128"/>
                <a:cs typeface="Times New Roman" panose="02020603050405020304" pitchFamily="18" charset="0"/>
              </a:rPr>
              <a:t> </a:t>
            </a:r>
            <a:endParaRPr lang="fr-FR" altLang="fr-FR" sz="1050" dirty="0">
              <a:solidFill>
                <a:schemeClr val="bg1"/>
              </a:solidFill>
              <a:ea typeface="ＭＳ Ｐゴシック" panose="020B0600070205080204" pitchFamily="34" charset="-128"/>
            </a:endParaRPr>
          </a:p>
          <a:p>
            <a:pPr>
              <a:defRPr/>
            </a:pPr>
            <a:endParaRPr lang="fr-FR" dirty="0">
              <a:ea typeface="ＭＳ Ｐゴシック" pitchFamily="34" charset="-128"/>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s notes 1">
            <a:extLst>
              <a:ext uri="{FF2B5EF4-FFF2-40B4-BE49-F238E27FC236}">
                <a16:creationId xmlns:a16="http://schemas.microsoft.com/office/drawing/2014/main" id="{9E5A34DD-ECCE-4193-ACBF-DDD3AEF0E2CA}"/>
              </a:ext>
            </a:extLst>
          </p:cNvPr>
          <p:cNvSpPr>
            <a:spLocks noGrp="1"/>
          </p:cNvSpPr>
          <p:nvPr>
            <p:ph type="body" idx="1"/>
          </p:nvPr>
        </p:nvSpPr>
        <p:spPr/>
        <p:txBody>
          <a:bodyPr/>
          <a:lstStyle/>
          <a:p>
            <a:pPr>
              <a:defRPr/>
            </a:pPr>
            <a:r>
              <a:rPr lang="fr-FR" b="1" u="sng" dirty="0"/>
              <a:t>Réalisation</a:t>
            </a:r>
            <a:endParaRPr lang="fr-FR" sz="1050" b="1" dirty="0"/>
          </a:p>
          <a:p>
            <a:pPr>
              <a:defRPr/>
            </a:pPr>
            <a:r>
              <a:rPr lang="fr-FR" b="1" dirty="0"/>
              <a:t>En phase de conception</a:t>
            </a:r>
          </a:p>
          <a:p>
            <a:pPr marL="171450" indent="-171450">
              <a:lnSpc>
                <a:spcPct val="150000"/>
              </a:lnSpc>
              <a:buFontTx/>
              <a:buChar char="-"/>
              <a:defRPr/>
            </a:pPr>
            <a:r>
              <a:rPr lang="fr-FR" altLang="fr-FR" sz="1600" dirty="0">
                <a:solidFill>
                  <a:schemeClr val="bg1"/>
                </a:solidFill>
                <a:latin typeface="+mn-lt"/>
                <a:cs typeface="Times New Roman" panose="02020603050405020304" pitchFamily="18" charset="0"/>
              </a:rPr>
              <a:t>Mettre en place un design system :</a:t>
            </a:r>
          </a:p>
          <a:p>
            <a:pPr marL="527050" lvl="1" indent="-171450">
              <a:lnSpc>
                <a:spcPct val="150000"/>
              </a:lnSpc>
              <a:buFont typeface="Arial" panose="020B0604020202020204" pitchFamily="34" charset="0"/>
              <a:buChar char="•"/>
              <a:defRPr/>
            </a:pPr>
            <a:r>
              <a:rPr lang="fr-FR" altLang="fr-FR" sz="1600" dirty="0">
                <a:solidFill>
                  <a:schemeClr val="bg1"/>
                </a:solidFill>
                <a:latin typeface="+mn-lt"/>
                <a:cs typeface="Times New Roman" panose="02020603050405020304" pitchFamily="18" charset="0"/>
              </a:rPr>
              <a:t>site Orange Design (https://design.orange.com/fr/design-system/), la charte accessibilité, les palettes de couleurs digitales les composants, les interactions…</a:t>
            </a:r>
          </a:p>
          <a:p>
            <a:pPr marL="171450" indent="-171450">
              <a:lnSpc>
                <a:spcPct val="150000"/>
              </a:lnSpc>
              <a:buFontTx/>
              <a:buChar char="-"/>
              <a:defRPr/>
            </a:pPr>
            <a:r>
              <a:rPr lang="fr-FR" altLang="fr-FR" sz="1600" dirty="0">
                <a:solidFill>
                  <a:schemeClr val="bg1"/>
                </a:solidFill>
                <a:latin typeface="+mn-lt"/>
                <a:cs typeface="Times New Roman" panose="02020603050405020304" pitchFamily="18" charset="0"/>
              </a:rPr>
              <a:t>Intégrer les recommandations d’accessibilité dans les spécifications, wireframes et maquettes (annotations, commentaires…)</a:t>
            </a:r>
          </a:p>
          <a:p>
            <a:pPr marL="171450" indent="-171450">
              <a:lnSpc>
                <a:spcPct val="150000"/>
              </a:lnSpc>
              <a:buFontTx/>
              <a:buChar char="-"/>
              <a:defRPr/>
            </a:pPr>
            <a:r>
              <a:rPr lang="fr-FR" altLang="fr-FR" sz="1600" dirty="0">
                <a:solidFill>
                  <a:schemeClr val="bg1"/>
                </a:solidFill>
                <a:latin typeface="+mn-lt"/>
                <a:cs typeface="Times New Roman" panose="02020603050405020304" pitchFamily="18" charset="0"/>
              </a:rPr>
              <a:t>Donner accès à des ressources : recommandations pour un design accessible WEB, iOS ou Android sont aussi sur notre site </a:t>
            </a:r>
            <a:endParaRPr lang="fr-FR" b="1" dirty="0"/>
          </a:p>
          <a:p>
            <a:pPr>
              <a:defRPr/>
            </a:pPr>
            <a:r>
              <a:rPr lang="fr-FR" b="1" dirty="0"/>
              <a:t>- </a:t>
            </a:r>
            <a:r>
              <a:rPr lang="fr-FR" dirty="0"/>
              <a:t>intégrer les recommandations d’accessibilité dans les spécifications, wireframes et maquettes comme le respect des couleurs et contrastes, la structuration et sémantique des éléments d’une page... </a:t>
            </a:r>
          </a:p>
          <a:p>
            <a:pPr>
              <a:defRPr/>
            </a:pPr>
            <a:r>
              <a:rPr lang="fr-FR" dirty="0"/>
              <a:t>Le site Orange Design : </a:t>
            </a:r>
            <a:r>
              <a:rPr lang="fr-FR" u="sng" dirty="0">
                <a:hlinkClick r:id="rId3" tooltip="Lien vers le site Orange Design (nouvelle fenêtre)"/>
              </a:rPr>
              <a:t>https://design.orange.com//</a:t>
            </a:r>
            <a:r>
              <a:rPr lang="fr-FR" dirty="0"/>
              <a:t> rassemble toutes les ressources pour concevoir un service ou application Orange conforme à la charte Orange et accessible. On y trouve notamment la charte accessibilité </a:t>
            </a:r>
            <a:r>
              <a:rPr lang="fr-FR" u="sng" dirty="0">
                <a:hlinkClick r:id="rId4" tooltip="Lien vers la charte accessibilité (nouvelle fenêtre)"/>
              </a:rPr>
              <a:t>https://design.orange.com/fr/guidelines/accessibility/</a:t>
            </a:r>
            <a:r>
              <a:rPr lang="fr-FR" dirty="0"/>
              <a:t> et les palettes de couleurs digitale </a:t>
            </a:r>
            <a:r>
              <a:rPr lang="fr-FR" u="sng" dirty="0">
                <a:hlinkClick r:id="rId5" tooltip="Lien vers palette de couleur digitale (nouvelle fenêtre)"/>
              </a:rPr>
              <a:t>https://design.orange.com/fr/guidelines/palettes-de-couleurs-digitales/</a:t>
            </a:r>
            <a:r>
              <a:rPr lang="fr-FR" dirty="0"/>
              <a:t>. </a:t>
            </a:r>
          </a:p>
          <a:p>
            <a:pPr>
              <a:defRPr/>
            </a:pPr>
            <a:r>
              <a:rPr lang="fr-FR" dirty="0"/>
              <a:t>Les recommandations pour un design accessible WEB, iOS ou Android sont aussi sur notre site (ex : </a:t>
            </a:r>
            <a:r>
              <a:rPr lang="fr-FR" u="sng" dirty="0">
                <a:hlinkClick r:id="rId6" tooltip="Lien vers le site des recommandations Accessibilité profil designer (nouvelle fenêtre)"/>
              </a:rPr>
              <a:t>https://a11y-guidelines.orange.com/fr/web/designer/</a:t>
            </a:r>
            <a:r>
              <a:rPr lang="fr-FR" dirty="0"/>
              <a:t>). </a:t>
            </a:r>
          </a:p>
          <a:p>
            <a:pPr>
              <a:defRPr/>
            </a:pPr>
            <a:r>
              <a:rPr lang="fr-FR" dirty="0"/>
              <a:t>À ce stade, des tests pourront être déroulés en vous aidant de la checklist (ex : </a:t>
            </a:r>
            <a:r>
              <a:rPr lang="fr-FR" u="sng" dirty="0">
                <a:hlinkClick r:id="rId7" tooltip="Lien vers le site des recommandations Accessibilité tests de design, profil concepteur (nouvelle fenêtre)"/>
              </a:rPr>
              <a:t>https://a11y-guidelines.orange.com/fr/web/tester</a:t>
            </a:r>
            <a:r>
              <a:rPr lang="fr-FR" u="sng" dirty="0"/>
              <a:t>/</a:t>
            </a:r>
            <a:r>
              <a:rPr lang="fr-FR" dirty="0"/>
              <a:t>, profil Concepteur).</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s notes 1">
            <a:extLst>
              <a:ext uri="{FF2B5EF4-FFF2-40B4-BE49-F238E27FC236}">
                <a16:creationId xmlns:a16="http://schemas.microsoft.com/office/drawing/2014/main" id="{83977391-0819-4965-A1DE-1520F7249E7A}"/>
              </a:ext>
            </a:extLst>
          </p:cNvPr>
          <p:cNvSpPr>
            <a:spLocks noGrp="1"/>
          </p:cNvSpPr>
          <p:nvPr>
            <p:ph type="body" idx="1"/>
          </p:nvPr>
        </p:nvSpPr>
        <p:spPr/>
        <p:txBody>
          <a:bodyPr/>
          <a:lstStyle/>
          <a:p>
            <a:pPr>
              <a:defRPr/>
            </a:pPr>
            <a:endParaRPr lang="fr-FR" sz="1050" b="1" dirty="0"/>
          </a:p>
          <a:p>
            <a:pPr>
              <a:defRPr/>
            </a:pPr>
            <a:r>
              <a:rPr lang="fr-FR" b="1" dirty="0"/>
              <a:t>En phase de développement et tests</a:t>
            </a:r>
            <a:r>
              <a:rPr lang="fr-FR" dirty="0"/>
              <a:t>, il s’agit de produire un code conforme aux critères d’accessibilité en intégrant, au même titre que les autres tests, des tests d’accessibilité :</a:t>
            </a:r>
          </a:p>
          <a:p>
            <a:pPr>
              <a:defRPr/>
            </a:pPr>
            <a:r>
              <a:rPr lang="fr-FR" dirty="0"/>
              <a:t>Mise en place d’une méthodologie de tests automatiques et/ou manuels en fonction du contexte du projet : cahier de tests pour </a:t>
            </a:r>
            <a:r>
              <a:rPr lang="fr-FR" dirty="0" err="1"/>
              <a:t>qualifieurs</a:t>
            </a:r>
            <a:r>
              <a:rPr lang="fr-FR" dirty="0"/>
              <a:t>, tests manuels et automatiques pour développeurs, tests de non régression des composants : </a:t>
            </a:r>
          </a:p>
          <a:p>
            <a:pPr lvl="1">
              <a:defRPr/>
            </a:pPr>
            <a:r>
              <a:rPr lang="fr-FR" dirty="0"/>
              <a:t>Pour chaque story créée, créer une story d’accessibilité associée avec ses critères d’acceptance.</a:t>
            </a:r>
          </a:p>
          <a:p>
            <a:pPr lvl="1">
              <a:defRPr/>
            </a:pPr>
            <a:r>
              <a:rPr lang="fr-FR" dirty="0"/>
              <a:t>Si possible, prévoir l’Accessibilité comme critère d‘acceptance des développements.</a:t>
            </a:r>
          </a:p>
          <a:p>
            <a:pPr>
              <a:defRPr/>
            </a:pPr>
            <a:r>
              <a:rPr lang="fr-FR" dirty="0"/>
              <a:t>Choix des composants référencés par le site Orange Design et en utilisant Boosted pour les pages Web (librairie basée sur Bootstrap permettant de réaliser un site responsive et accessible conforme à la charte Orange) et OB1 Orange Boosted for One-I pour les projets France, Orange et Sosh, Web ou mobile</a:t>
            </a:r>
          </a:p>
          <a:p>
            <a:pPr>
              <a:defRPr/>
            </a:pPr>
            <a:r>
              <a:rPr lang="fr-FR" dirty="0"/>
              <a:t>Priorisation si nécessaire des développements avec l’aide éventuelle d’un expert accessibilité.</a:t>
            </a:r>
          </a:p>
          <a:p>
            <a:pPr>
              <a:defRPr/>
            </a:pPr>
            <a:r>
              <a:rPr lang="fr-FR" dirty="0"/>
              <a:t>Développement et tests par composant, ou par page, ou par parcours, en fonction des sprints et user story, en s’appuyant :</a:t>
            </a:r>
          </a:p>
          <a:p>
            <a:pPr lvl="1">
              <a:defRPr/>
            </a:pPr>
            <a:r>
              <a:rPr lang="fr-FR" dirty="0"/>
              <a:t>sur les recommandations de développement (ex : </a:t>
            </a:r>
            <a:r>
              <a:rPr lang="fr-FR" u="sng" dirty="0">
                <a:hlinkClick r:id="rId3" tooltip="Lien vers le site des recommandations Accessibilité profil développeur (nouvelle fenêtre)"/>
              </a:rPr>
              <a:t>https://a11y-guidelines.orange.com/fr/web/developper/</a:t>
            </a:r>
            <a:r>
              <a:rPr lang="fr-FR" dirty="0"/>
              <a:t>)</a:t>
            </a:r>
          </a:p>
          <a:p>
            <a:pPr lvl="1">
              <a:defRPr/>
            </a:pPr>
            <a:r>
              <a:rPr lang="fr-FR" dirty="0"/>
              <a:t>sur la checklist de tests et outils de tests (ex : </a:t>
            </a:r>
            <a:r>
              <a:rPr lang="fr-FR" u="sng" dirty="0">
                <a:hlinkClick r:id="rId4" tooltip="Lien vers le site des recommandations Accessibilité comment tester (nouvelle fenêtre)"/>
              </a:rPr>
              <a:t>https://a11y-guidelines.orange.com/fr/web/tester/</a:t>
            </a:r>
            <a:r>
              <a:rPr lang="fr-FR" dirty="0"/>
              <a:t> )</a:t>
            </a:r>
          </a:p>
          <a:p>
            <a:pPr lvl="1">
              <a:defRPr/>
            </a:pPr>
            <a:r>
              <a:rPr lang="fr-FR" dirty="0"/>
              <a:t>sur le support d’un expert accessibilité si nécessaire</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s notes 1">
            <a:extLst>
              <a:ext uri="{FF2B5EF4-FFF2-40B4-BE49-F238E27FC236}">
                <a16:creationId xmlns:a16="http://schemas.microsoft.com/office/drawing/2014/main" id="{44753AE1-B89D-4410-A27D-F222FE613D95}"/>
              </a:ext>
            </a:extLst>
          </p:cNvPr>
          <p:cNvSpPr>
            <a:spLocks noGrp="1"/>
          </p:cNvSpPr>
          <p:nvPr>
            <p:ph type="body" idx="1"/>
          </p:nvPr>
        </p:nvSpPr>
        <p:spPr/>
        <p:txBody>
          <a:bodyPr/>
          <a:lstStyle/>
          <a:p>
            <a:pPr>
              <a:defRPr/>
            </a:pPr>
            <a:r>
              <a:rPr lang="fr-FR" b="1" u="sng" dirty="0"/>
              <a:t>Mise en ligne</a:t>
            </a:r>
            <a:endParaRPr lang="fr-FR" sz="1050" b="1" dirty="0"/>
          </a:p>
          <a:p>
            <a:pPr>
              <a:defRPr/>
            </a:pPr>
            <a:r>
              <a:rPr lang="fr-FR" dirty="0"/>
              <a:t>Afin de respecter la réglementation, il est nécessaire pour tout site Web ou application mobile de publier une déclaration d’accessibilité (ex : </a:t>
            </a:r>
            <a:r>
              <a:rPr lang="fr-FR" u="sng" dirty="0">
                <a:hlinkClick r:id="rId3" tooltip="Exemple de déclaration d'accessibilité pour le site de la Fondation Orange (nouvelle fenêtre)"/>
              </a:rPr>
              <a:t>https://www.fondationorange.com/Declaration-d-accessibilite</a:t>
            </a:r>
            <a:r>
              <a:rPr lang="fr-FR" dirty="0"/>
              <a:t> ). Cette déclaration précise le niveau de conformité par rapport aux règles d’accessibilité et doit être réalisée par le chef de produit, chef de projet ou par un expert accessibilité (la demande est à formuler par mail à </a:t>
            </a:r>
            <a:r>
              <a:rPr lang="fr-FR" u="sng" dirty="0">
                <a:hlinkClick r:id="rId4" tooltip="Adresse mail générique pour joindre le centre de compétence Accessibilité (ouverture dans Outlook)"/>
              </a:rPr>
              <a:t>mailto:accessibility.support@orange.com</a:t>
            </a:r>
            <a:r>
              <a:rPr lang="fr-FR" dirty="0"/>
              <a:t>).</a:t>
            </a:r>
          </a:p>
          <a:p>
            <a:pPr>
              <a:defRPr/>
            </a:pPr>
            <a:r>
              <a:rPr lang="fr-FR" b="1" u="sng" dirty="0"/>
              <a:t>Création de contenus éditoriaux et communication</a:t>
            </a:r>
            <a:endParaRPr lang="fr-FR" sz="1050" b="1" dirty="0"/>
          </a:p>
          <a:p>
            <a:pPr>
              <a:defRPr/>
            </a:pPr>
            <a:r>
              <a:rPr lang="fr-FR" dirty="0"/>
              <a:t>Le service créé par le projet peut comprendre la mise à disposition de contenus textuels ou multimédias et des communications sous forme de mails, MMS, newsletters, sondage, réseaux sociaux… . Il faut également veiller à ce que l’ensemble de ces contenus soient accessibles en s’appuyant sur les recommandations disponibles ici : </a:t>
            </a:r>
            <a:r>
              <a:rPr lang="fr-FR" u="sng" dirty="0">
                <a:hlinkClick r:id="rId5" tooltip="lien sur site des recommandations accessibilité pour les contenus et communications  (nouvelle fenêtre)"/>
              </a:rPr>
              <a:t>https://a11y-guidelines.orange.com/fr/contenu-et-communication/</a:t>
            </a:r>
            <a:r>
              <a:rPr lang="fr-FR" u="sng" dirty="0"/>
              <a:t>.  </a:t>
            </a:r>
            <a:r>
              <a:rPr lang="fr-FR" dirty="0"/>
              <a:t>Penser à réaliser des tests à chaque nouveau contenu ou communication.</a:t>
            </a:r>
          </a:p>
          <a:p>
            <a:pPr>
              <a:defRPr/>
            </a:pPr>
            <a:r>
              <a:rPr lang="fr-FR" b="1" u="sng" dirty="0"/>
              <a:t>Gestion des correctifs et des évolutions</a:t>
            </a:r>
            <a:endParaRPr lang="fr-FR" sz="1050" b="1" dirty="0"/>
          </a:p>
          <a:p>
            <a:pPr>
              <a:defRPr/>
            </a:pPr>
            <a:r>
              <a:rPr lang="fr-FR" dirty="0"/>
              <a:t>S’agissant de la correction des non conformités d’accessibilité détectées par un expert, la suggestion est d’utiliser le fichier Excel produit par l’expert pour gérer et suivre la mise en œuvre des correctifs ou de créer un ticket ou issue par non-conformité relevée dans ce fichier. </a:t>
            </a:r>
          </a:p>
          <a:p>
            <a:pPr>
              <a:defRPr/>
            </a:pPr>
            <a:r>
              <a:rPr lang="fr-FR" dirty="0"/>
              <a:t>Lors d’une évolution, il est également important de respecter les mêmes recommandations émises précédemment en termes de conception-développement-tests et veiller à éviter des effets de bord.</a:t>
            </a:r>
          </a:p>
          <a:p>
            <a:pPr>
              <a:defRPr/>
            </a:pPr>
            <a:r>
              <a:rPr lang="fr-FR" dirty="0"/>
              <a:t>Penser à réaliser des tests automatiques lorsque des correctifs ou évolutions sont réalisées.</a:t>
            </a:r>
          </a:p>
          <a:p>
            <a:pPr>
              <a:defRPr/>
            </a:pPr>
            <a:br>
              <a:rPr lang="fr-FR" dirty="0"/>
            </a:br>
            <a:endParaRPr lang="fr-F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sz="900" dirty="0"/>
              <a:t>PO : </a:t>
            </a:r>
            <a:r>
              <a:rPr lang="fr-FR" sz="900" dirty="0" err="1"/>
              <a:t>project</a:t>
            </a:r>
            <a:r>
              <a:rPr lang="fr-FR" sz="900" dirty="0"/>
              <a:t> </a:t>
            </a:r>
            <a:r>
              <a:rPr lang="fr-FR" sz="900" dirty="0" err="1"/>
              <a:t>owner</a:t>
            </a:r>
            <a:r>
              <a:rPr lang="fr-FR" sz="900" dirty="0"/>
              <a:t>, responsable de représenter les besoins et les intérêts des parties prenantes, en particulier ceux des utilisateurs finaux, </a:t>
            </a:r>
          </a:p>
          <a:p>
            <a:r>
              <a:rPr lang="fr-FR" sz="900" dirty="0"/>
              <a:t>PM : </a:t>
            </a:r>
            <a:r>
              <a:rPr lang="fr-FR" sz="900" dirty="0" err="1"/>
              <a:t>project</a:t>
            </a:r>
            <a:r>
              <a:rPr lang="fr-FR" sz="900" dirty="0"/>
              <a:t> manager, responsable de la vision globale du produit au sein de l’entreprise</a:t>
            </a:r>
          </a:p>
          <a:p>
            <a:endParaRPr lang="fr-FR" dirty="0"/>
          </a:p>
        </p:txBody>
      </p:sp>
    </p:spTree>
    <p:extLst>
      <p:ext uri="{BB962C8B-B14F-4D97-AF65-F5344CB8AC3E}">
        <p14:creationId xmlns:p14="http://schemas.microsoft.com/office/powerpoint/2010/main" val="34554572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6">
            <a:extLst>
              <a:ext uri="{FF2B5EF4-FFF2-40B4-BE49-F238E27FC236}">
                <a16:creationId xmlns:a16="http://schemas.microsoft.com/office/drawing/2014/main" id="{F4C811EE-53BA-4B34-A4A3-93B333707596}"/>
              </a:ext>
            </a:extLst>
          </p:cNvPr>
          <p:cNvSpPr>
            <a:spLocks noGrp="1" noChangeArrowheads="1"/>
          </p:cNvSpPr>
          <p:nvPr>
            <p:ph type="ftr" sz="quarter" idx="4294967295"/>
          </p:nvPr>
        </p:nvSpPr>
        <p:spPr bwMode="auto">
          <a:xfrm>
            <a:off x="0"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1" tIns="45716" rIns="91431" bIns="45716"/>
          <a:lstStyle>
            <a:lvl1pPr>
              <a:spcBef>
                <a:spcPct val="30000"/>
              </a:spcBef>
              <a:buFont typeface="Wingdings" panose="05000000000000000000" pitchFamily="2" charset="2"/>
              <a:defRPr sz="900">
                <a:solidFill>
                  <a:schemeClr val="tx1"/>
                </a:solidFill>
                <a:latin typeface="Helvetica 75 Bold" panose="020B0804020202020204" pitchFamily="34" charset="0"/>
                <a:ea typeface="MS PGothic" panose="020B0600070205080204" pitchFamily="34" charset="-128"/>
              </a:defRPr>
            </a:lvl1pPr>
            <a:lvl2pPr marL="741363" indent="-284163">
              <a:spcBef>
                <a:spcPct val="30000"/>
              </a:spcBef>
              <a:buFont typeface="Helvetica 75" panose="020B0804020202020204"/>
              <a:buChar char="−"/>
              <a:defRPr sz="900">
                <a:solidFill>
                  <a:schemeClr val="tx1"/>
                </a:solidFill>
                <a:latin typeface="Helvetica 55 Roman" panose="020B0604020202020204" pitchFamily="34" charset="0"/>
                <a:ea typeface="MS PGothic" panose="020B0600070205080204" pitchFamily="34" charset="-128"/>
              </a:defRPr>
            </a:lvl2pPr>
            <a:lvl3pPr marL="1141413" indent="-227013">
              <a:spcBef>
                <a:spcPct val="30000"/>
              </a:spcBef>
              <a:buFont typeface="Helvetica 75" panose="020B0804020202020204"/>
              <a:buChar char="−"/>
              <a:defRPr sz="900">
                <a:solidFill>
                  <a:schemeClr val="tx1"/>
                </a:solidFill>
                <a:latin typeface="Helvetica 55 Roman" panose="020B0604020202020204" pitchFamily="34" charset="0"/>
                <a:ea typeface="MS PGothic" panose="020B0600070205080204" pitchFamily="34" charset="-128"/>
              </a:defRPr>
            </a:lvl3pPr>
            <a:lvl4pPr marL="1598613" indent="-227013">
              <a:spcBef>
                <a:spcPct val="30000"/>
              </a:spcBef>
              <a:buFont typeface="Helvetica 75" panose="020B0804020202020204"/>
              <a:buChar char="−"/>
              <a:defRPr sz="900">
                <a:solidFill>
                  <a:schemeClr val="tx1"/>
                </a:solidFill>
                <a:latin typeface="Helvetica 55 Roman" panose="020B0604020202020204" pitchFamily="34" charset="0"/>
                <a:ea typeface="MS PGothic" panose="020B0600070205080204" pitchFamily="34" charset="-128"/>
              </a:defRPr>
            </a:lvl4pPr>
            <a:lvl5pPr marL="2055813" indent="-227013">
              <a:spcBef>
                <a:spcPct val="30000"/>
              </a:spcBef>
              <a:buFont typeface="Helvetica 75" panose="020B0804020202020204"/>
              <a:buChar char="−"/>
              <a:defRPr sz="900">
                <a:solidFill>
                  <a:schemeClr val="tx1"/>
                </a:solidFill>
                <a:latin typeface="Helvetica 55 Roman" panose="020B0604020202020204" pitchFamily="34" charset="0"/>
                <a:ea typeface="MS PGothic" panose="020B0600070205080204" pitchFamily="34" charset="-128"/>
              </a:defRPr>
            </a:lvl5pPr>
            <a:lvl6pPr marL="2513013" indent="-227013" defTabSz="712788" eaLnBrk="0" fontAlgn="base" hangingPunct="0">
              <a:spcBef>
                <a:spcPct val="30000"/>
              </a:spcBef>
              <a:spcAft>
                <a:spcPct val="0"/>
              </a:spcAft>
              <a:buFont typeface="Helvetica 75" panose="020B0804020202020204"/>
              <a:buChar char="−"/>
              <a:defRPr sz="900">
                <a:solidFill>
                  <a:schemeClr val="tx1"/>
                </a:solidFill>
                <a:latin typeface="Helvetica 55 Roman" panose="020B0604020202020204" pitchFamily="34" charset="0"/>
                <a:ea typeface="MS PGothic" panose="020B0600070205080204" pitchFamily="34" charset="-128"/>
              </a:defRPr>
            </a:lvl6pPr>
            <a:lvl7pPr marL="2970213" indent="-227013" defTabSz="712788" eaLnBrk="0" fontAlgn="base" hangingPunct="0">
              <a:spcBef>
                <a:spcPct val="30000"/>
              </a:spcBef>
              <a:spcAft>
                <a:spcPct val="0"/>
              </a:spcAft>
              <a:buFont typeface="Helvetica 75" panose="020B0804020202020204"/>
              <a:buChar char="−"/>
              <a:defRPr sz="900">
                <a:solidFill>
                  <a:schemeClr val="tx1"/>
                </a:solidFill>
                <a:latin typeface="Helvetica 55 Roman" panose="020B0604020202020204" pitchFamily="34" charset="0"/>
                <a:ea typeface="MS PGothic" panose="020B0600070205080204" pitchFamily="34" charset="-128"/>
              </a:defRPr>
            </a:lvl7pPr>
            <a:lvl8pPr marL="3427413" indent="-227013" defTabSz="712788" eaLnBrk="0" fontAlgn="base" hangingPunct="0">
              <a:spcBef>
                <a:spcPct val="30000"/>
              </a:spcBef>
              <a:spcAft>
                <a:spcPct val="0"/>
              </a:spcAft>
              <a:buFont typeface="Helvetica 75" panose="020B0804020202020204"/>
              <a:buChar char="−"/>
              <a:defRPr sz="900">
                <a:solidFill>
                  <a:schemeClr val="tx1"/>
                </a:solidFill>
                <a:latin typeface="Helvetica 55 Roman" panose="020B0604020202020204" pitchFamily="34" charset="0"/>
                <a:ea typeface="MS PGothic" panose="020B0600070205080204" pitchFamily="34" charset="-128"/>
              </a:defRPr>
            </a:lvl8pPr>
            <a:lvl9pPr marL="3884613" indent="-227013" defTabSz="712788" eaLnBrk="0" fontAlgn="base" hangingPunct="0">
              <a:spcBef>
                <a:spcPct val="30000"/>
              </a:spcBef>
              <a:spcAft>
                <a:spcPct val="0"/>
              </a:spcAft>
              <a:buFont typeface="Helvetica 75" panose="020B0804020202020204"/>
              <a:buChar char="−"/>
              <a:defRPr sz="900">
                <a:solidFill>
                  <a:schemeClr val="tx1"/>
                </a:solidFill>
                <a:latin typeface="Helvetica 55 Roman" panose="020B0604020202020204" pitchFamily="34" charset="0"/>
                <a:ea typeface="MS PGothic" panose="020B0600070205080204" pitchFamily="34" charset="-128"/>
              </a:defRPr>
            </a:lvl9pPr>
          </a:lstStyle>
          <a:p>
            <a:pPr marL="0" marR="0" lvl="0" indent="0" algn="l" defTabSz="712788" rtl="0" eaLnBrk="1" fontAlgn="base" latinLnBrk="0" hangingPunct="1">
              <a:lnSpc>
                <a:spcPct val="100000"/>
              </a:lnSpc>
              <a:spcBef>
                <a:spcPct val="0"/>
              </a:spcBef>
              <a:spcAft>
                <a:spcPct val="0"/>
              </a:spcAft>
              <a:buClrTx/>
              <a:buSzTx/>
              <a:buFontTx/>
              <a:buNone/>
              <a:tabLst/>
              <a:defRPr/>
            </a:pPr>
            <a:r>
              <a:rPr kumimoji="0" lang="en-US" altLang="fr-FR" sz="1400" b="0" i="0" u="none" strike="noStrike" kern="1200" cap="none" spc="0" normalizeH="0" baseline="0" noProof="0">
                <a:ln>
                  <a:noFill/>
                </a:ln>
                <a:solidFill>
                  <a:prstClr val="black"/>
                </a:solidFill>
                <a:effectLst/>
                <a:uLnTx/>
                <a:uFillTx/>
                <a:latin typeface="Helvetica 35 Thin" panose="020B0403020202020204" pitchFamily="34" charset="0"/>
                <a:ea typeface="MS PGothic" panose="020B0600070205080204" pitchFamily="34" charset="-128"/>
                <a:cs typeface="Arial" panose="020B0604020202020204" pitchFamily="34" charset="0"/>
              </a:rPr>
              <a:t>presentation title</a:t>
            </a:r>
          </a:p>
        </p:txBody>
      </p:sp>
      <p:sp>
        <p:nvSpPr>
          <p:cNvPr id="46083" name="Rectangle 7">
            <a:extLst>
              <a:ext uri="{FF2B5EF4-FFF2-40B4-BE49-F238E27FC236}">
                <a16:creationId xmlns:a16="http://schemas.microsoft.com/office/drawing/2014/main" id="{7ACB5267-CFC2-4A6E-84EB-497BB9E97FD8}"/>
              </a:ext>
            </a:extLst>
          </p:cNvPr>
          <p:cNvSpPr>
            <a:spLocks noGrp="1" noChangeArrowheads="1"/>
          </p:cNvSpPr>
          <p:nvPr>
            <p:ph type="sldNum" sz="quarter" idx="429496729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1" tIns="45716" rIns="91431" bIns="45716"/>
          <a:lstStyle>
            <a:lvl1pPr>
              <a:spcBef>
                <a:spcPct val="30000"/>
              </a:spcBef>
              <a:buFont typeface="Wingdings" panose="05000000000000000000" pitchFamily="2" charset="2"/>
              <a:defRPr sz="900">
                <a:solidFill>
                  <a:schemeClr val="tx1"/>
                </a:solidFill>
                <a:latin typeface="Helvetica 75 Bold" panose="020B0804020202020204" pitchFamily="34" charset="0"/>
                <a:ea typeface="MS PGothic" panose="020B0600070205080204" pitchFamily="34" charset="-128"/>
              </a:defRPr>
            </a:lvl1pPr>
            <a:lvl2pPr marL="741363" indent="-284163">
              <a:spcBef>
                <a:spcPct val="30000"/>
              </a:spcBef>
              <a:buFont typeface="Helvetica 75" panose="020B0804020202020204"/>
              <a:buChar char="−"/>
              <a:defRPr sz="900">
                <a:solidFill>
                  <a:schemeClr val="tx1"/>
                </a:solidFill>
                <a:latin typeface="Helvetica 55 Roman" panose="020B0604020202020204" pitchFamily="34" charset="0"/>
                <a:ea typeface="MS PGothic" panose="020B0600070205080204" pitchFamily="34" charset="-128"/>
              </a:defRPr>
            </a:lvl2pPr>
            <a:lvl3pPr marL="1141413" indent="-227013">
              <a:spcBef>
                <a:spcPct val="30000"/>
              </a:spcBef>
              <a:buFont typeface="Helvetica 75" panose="020B0804020202020204"/>
              <a:buChar char="−"/>
              <a:defRPr sz="900">
                <a:solidFill>
                  <a:schemeClr val="tx1"/>
                </a:solidFill>
                <a:latin typeface="Helvetica 55 Roman" panose="020B0604020202020204" pitchFamily="34" charset="0"/>
                <a:ea typeface="MS PGothic" panose="020B0600070205080204" pitchFamily="34" charset="-128"/>
              </a:defRPr>
            </a:lvl3pPr>
            <a:lvl4pPr marL="1598613" indent="-227013">
              <a:spcBef>
                <a:spcPct val="30000"/>
              </a:spcBef>
              <a:buFont typeface="Helvetica 75" panose="020B0804020202020204"/>
              <a:buChar char="−"/>
              <a:defRPr sz="900">
                <a:solidFill>
                  <a:schemeClr val="tx1"/>
                </a:solidFill>
                <a:latin typeface="Helvetica 55 Roman" panose="020B0604020202020204" pitchFamily="34" charset="0"/>
                <a:ea typeface="MS PGothic" panose="020B0600070205080204" pitchFamily="34" charset="-128"/>
              </a:defRPr>
            </a:lvl4pPr>
            <a:lvl5pPr marL="2055813" indent="-227013">
              <a:spcBef>
                <a:spcPct val="30000"/>
              </a:spcBef>
              <a:buFont typeface="Helvetica 75" panose="020B0804020202020204"/>
              <a:buChar char="−"/>
              <a:defRPr sz="900">
                <a:solidFill>
                  <a:schemeClr val="tx1"/>
                </a:solidFill>
                <a:latin typeface="Helvetica 55 Roman" panose="020B0604020202020204" pitchFamily="34" charset="0"/>
                <a:ea typeface="MS PGothic" panose="020B0600070205080204" pitchFamily="34" charset="-128"/>
              </a:defRPr>
            </a:lvl5pPr>
            <a:lvl6pPr marL="2513013" indent="-227013" defTabSz="712788" eaLnBrk="0" fontAlgn="base" hangingPunct="0">
              <a:spcBef>
                <a:spcPct val="30000"/>
              </a:spcBef>
              <a:spcAft>
                <a:spcPct val="0"/>
              </a:spcAft>
              <a:buFont typeface="Helvetica 75" panose="020B0804020202020204"/>
              <a:buChar char="−"/>
              <a:defRPr sz="900">
                <a:solidFill>
                  <a:schemeClr val="tx1"/>
                </a:solidFill>
                <a:latin typeface="Helvetica 55 Roman" panose="020B0604020202020204" pitchFamily="34" charset="0"/>
                <a:ea typeface="MS PGothic" panose="020B0600070205080204" pitchFamily="34" charset="-128"/>
              </a:defRPr>
            </a:lvl6pPr>
            <a:lvl7pPr marL="2970213" indent="-227013" defTabSz="712788" eaLnBrk="0" fontAlgn="base" hangingPunct="0">
              <a:spcBef>
                <a:spcPct val="30000"/>
              </a:spcBef>
              <a:spcAft>
                <a:spcPct val="0"/>
              </a:spcAft>
              <a:buFont typeface="Helvetica 75" panose="020B0804020202020204"/>
              <a:buChar char="−"/>
              <a:defRPr sz="900">
                <a:solidFill>
                  <a:schemeClr val="tx1"/>
                </a:solidFill>
                <a:latin typeface="Helvetica 55 Roman" panose="020B0604020202020204" pitchFamily="34" charset="0"/>
                <a:ea typeface="MS PGothic" panose="020B0600070205080204" pitchFamily="34" charset="-128"/>
              </a:defRPr>
            </a:lvl7pPr>
            <a:lvl8pPr marL="3427413" indent="-227013" defTabSz="712788" eaLnBrk="0" fontAlgn="base" hangingPunct="0">
              <a:spcBef>
                <a:spcPct val="30000"/>
              </a:spcBef>
              <a:spcAft>
                <a:spcPct val="0"/>
              </a:spcAft>
              <a:buFont typeface="Helvetica 75" panose="020B0804020202020204"/>
              <a:buChar char="−"/>
              <a:defRPr sz="900">
                <a:solidFill>
                  <a:schemeClr val="tx1"/>
                </a:solidFill>
                <a:latin typeface="Helvetica 55 Roman" panose="020B0604020202020204" pitchFamily="34" charset="0"/>
                <a:ea typeface="MS PGothic" panose="020B0600070205080204" pitchFamily="34" charset="-128"/>
              </a:defRPr>
            </a:lvl8pPr>
            <a:lvl9pPr marL="3884613" indent="-227013" defTabSz="712788" eaLnBrk="0" fontAlgn="base" hangingPunct="0">
              <a:spcBef>
                <a:spcPct val="30000"/>
              </a:spcBef>
              <a:spcAft>
                <a:spcPct val="0"/>
              </a:spcAft>
              <a:buFont typeface="Helvetica 75" panose="020B0804020202020204"/>
              <a:buChar char="−"/>
              <a:defRPr sz="900">
                <a:solidFill>
                  <a:schemeClr val="tx1"/>
                </a:solidFill>
                <a:latin typeface="Helvetica 55 Roman" panose="020B0604020202020204" pitchFamily="34" charset="0"/>
                <a:ea typeface="MS PGothic" panose="020B0600070205080204" pitchFamily="34" charset="-128"/>
              </a:defRPr>
            </a:lvl9pPr>
          </a:lstStyle>
          <a:p>
            <a:pPr marL="0" marR="0" lvl="0" indent="0" algn="l" defTabSz="712788" rtl="0" eaLnBrk="1" fontAlgn="base" latinLnBrk="0" hangingPunct="1">
              <a:lnSpc>
                <a:spcPct val="100000"/>
              </a:lnSpc>
              <a:spcBef>
                <a:spcPct val="0"/>
              </a:spcBef>
              <a:spcAft>
                <a:spcPct val="0"/>
              </a:spcAft>
              <a:buClrTx/>
              <a:buSzTx/>
              <a:buFontTx/>
              <a:buNone/>
              <a:tabLst/>
              <a:defRPr/>
            </a:pPr>
            <a:fld id="{781A2A83-B87F-48E5-B440-F1652F5C8B6B}" type="slidenum">
              <a:rPr kumimoji="0" lang="en-US" altLang="fr-FR" sz="1400" b="0" i="0" u="none" strike="noStrike" kern="1200" cap="none" spc="0" normalizeH="0" baseline="0" noProof="0">
                <a:ln>
                  <a:noFill/>
                </a:ln>
                <a:solidFill>
                  <a:prstClr val="black"/>
                </a:solidFill>
                <a:effectLst/>
                <a:uLnTx/>
                <a:uFillTx/>
                <a:latin typeface="Helvetica 35 Thin" panose="020B0403020202020204" pitchFamily="34" charset="0"/>
                <a:ea typeface="MS PGothic" panose="020B0600070205080204" pitchFamily="34" charset="-128"/>
                <a:cs typeface="Arial" panose="020B0604020202020204" pitchFamily="34" charset="0"/>
              </a:rPr>
              <a:pPr marL="0" marR="0" lvl="0" indent="0" algn="l" defTabSz="712788" rtl="0" eaLnBrk="1" fontAlgn="base" latinLnBrk="0" hangingPunct="1">
                <a:lnSpc>
                  <a:spcPct val="100000"/>
                </a:lnSpc>
                <a:spcBef>
                  <a:spcPct val="0"/>
                </a:spcBef>
                <a:spcAft>
                  <a:spcPct val="0"/>
                </a:spcAft>
                <a:buClrTx/>
                <a:buSzTx/>
                <a:buFontTx/>
                <a:buNone/>
                <a:tabLst/>
                <a:defRPr/>
              </a:pPr>
              <a:t>8</a:t>
            </a:fld>
            <a:endParaRPr kumimoji="0" lang="en-US" altLang="fr-FR" sz="1400" b="0" i="0" u="none" strike="noStrike" kern="1200" cap="none" spc="0" normalizeH="0" baseline="0" noProof="0">
              <a:ln>
                <a:noFill/>
              </a:ln>
              <a:solidFill>
                <a:prstClr val="black"/>
              </a:solidFill>
              <a:effectLst/>
              <a:uLnTx/>
              <a:uFillTx/>
              <a:latin typeface="Helvetica 35 Thin" panose="020B0403020202020204" pitchFamily="34" charset="0"/>
              <a:ea typeface="MS PGothic" panose="020B0600070205080204" pitchFamily="34" charset="-128"/>
              <a:cs typeface="Arial" panose="020B0604020202020204" pitchFamily="34" charset="0"/>
            </a:endParaRPr>
          </a:p>
        </p:txBody>
      </p:sp>
      <p:sp>
        <p:nvSpPr>
          <p:cNvPr id="46084" name="Rectangle 2">
            <a:extLst>
              <a:ext uri="{FF2B5EF4-FFF2-40B4-BE49-F238E27FC236}">
                <a16:creationId xmlns:a16="http://schemas.microsoft.com/office/drawing/2014/main" id="{AEF20B92-02FA-476B-B248-96D40A09799A}"/>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6085" name="Rectangle 3">
            <a:extLst>
              <a:ext uri="{FF2B5EF4-FFF2-40B4-BE49-F238E27FC236}">
                <a16:creationId xmlns:a16="http://schemas.microsoft.com/office/drawing/2014/main" id="{F90F9151-6A7A-467C-9068-E00CF61AFB01}"/>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79413" indent="-379413"/>
            <a:r>
              <a:rPr lang="en-GB" altLang="fr-FR" b="1" dirty="0" err="1"/>
              <a:t>réu</a:t>
            </a:r>
            <a:r>
              <a:rPr lang="en-GB" altLang="fr-FR" b="1" dirty="0"/>
              <a:t> </a:t>
            </a:r>
            <a:r>
              <a:rPr lang="en-GB" altLang="fr-FR" b="1" dirty="0" err="1"/>
              <a:t>qualif</a:t>
            </a:r>
            <a:r>
              <a:rPr lang="en-GB" altLang="fr-FR" b="1" dirty="0"/>
              <a:t> : techno, </a:t>
            </a:r>
            <a:r>
              <a:rPr lang="en-GB" altLang="fr-FR" b="1" dirty="0" err="1"/>
              <a:t>fonctionnalité</a:t>
            </a:r>
            <a:r>
              <a:rPr lang="en-GB" altLang="fr-FR" b="1" dirty="0"/>
              <a:t> roadmap…</a:t>
            </a:r>
            <a:endParaRPr lang="en-GB" altLang="fr-FR" dirty="0"/>
          </a:p>
          <a:p>
            <a:pPr marL="379413" indent="-379413"/>
            <a:endParaRPr lang="en-GB" altLang="fr-FR" sz="1800" dirty="0"/>
          </a:p>
        </p:txBody>
      </p:sp>
    </p:spTree>
    <p:extLst>
      <p:ext uri="{BB962C8B-B14F-4D97-AF65-F5344CB8AC3E}">
        <p14:creationId xmlns:p14="http://schemas.microsoft.com/office/powerpoint/2010/main" val="7007544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6">
            <a:extLst>
              <a:ext uri="{FF2B5EF4-FFF2-40B4-BE49-F238E27FC236}">
                <a16:creationId xmlns:a16="http://schemas.microsoft.com/office/drawing/2014/main" id="{93B535BB-6D72-42D5-A8CF-216D25D6153D}"/>
              </a:ext>
            </a:extLst>
          </p:cNvPr>
          <p:cNvSpPr>
            <a:spLocks noGrp="1" noChangeArrowheads="1"/>
          </p:cNvSpPr>
          <p:nvPr>
            <p:ph type="ftr" sz="quarter" idx="4294967295"/>
          </p:nvPr>
        </p:nvSpPr>
        <p:spPr>
          <a:xfrm>
            <a:off x="0" y="0"/>
            <a:ext cx="0" cy="0"/>
          </a:xfrm>
        </p:spPr>
        <p:txBody>
          <a:bodyPr/>
          <a:lstStyle>
            <a:lvl1pPr eaLnBrk="0" hangingPunct="0">
              <a:spcBef>
                <a:spcPct val="30000"/>
              </a:spcBef>
              <a:defRPr sz="1100">
                <a:solidFill>
                  <a:schemeClr val="tx1"/>
                </a:solidFill>
                <a:latin typeface="Times New Roman" pitchFamily="18" charset="0"/>
              </a:defRPr>
            </a:lvl1pPr>
            <a:lvl2pPr marL="685817" indent="-263776" eaLnBrk="0" hangingPunct="0">
              <a:spcBef>
                <a:spcPct val="30000"/>
              </a:spcBef>
              <a:defRPr sz="1100">
                <a:solidFill>
                  <a:schemeClr val="tx1"/>
                </a:solidFill>
                <a:latin typeface="Times New Roman" pitchFamily="18" charset="0"/>
              </a:defRPr>
            </a:lvl2pPr>
            <a:lvl3pPr marL="1055103" indent="-211021" eaLnBrk="0" hangingPunct="0">
              <a:spcBef>
                <a:spcPct val="30000"/>
              </a:spcBef>
              <a:defRPr sz="1100">
                <a:solidFill>
                  <a:schemeClr val="tx1"/>
                </a:solidFill>
                <a:latin typeface="Times New Roman" pitchFamily="18" charset="0"/>
              </a:defRPr>
            </a:lvl3pPr>
            <a:lvl4pPr marL="1477145" indent="-211021" eaLnBrk="0" hangingPunct="0">
              <a:spcBef>
                <a:spcPct val="30000"/>
              </a:spcBef>
              <a:defRPr sz="1100">
                <a:solidFill>
                  <a:schemeClr val="tx1"/>
                </a:solidFill>
                <a:latin typeface="Times New Roman" pitchFamily="18" charset="0"/>
              </a:defRPr>
            </a:lvl4pPr>
            <a:lvl5pPr marL="1899186" indent="-211021" eaLnBrk="0" hangingPunct="0">
              <a:spcBef>
                <a:spcPct val="30000"/>
              </a:spcBef>
              <a:defRPr sz="1100">
                <a:solidFill>
                  <a:schemeClr val="tx1"/>
                </a:solidFill>
                <a:latin typeface="Times New Roman" pitchFamily="18" charset="0"/>
              </a:defRPr>
            </a:lvl5pPr>
            <a:lvl6pPr marL="2321227" indent="-211021" eaLnBrk="0" fontAlgn="base" hangingPunct="0">
              <a:spcBef>
                <a:spcPct val="30000"/>
              </a:spcBef>
              <a:spcAft>
                <a:spcPct val="0"/>
              </a:spcAft>
              <a:defRPr sz="1100">
                <a:solidFill>
                  <a:schemeClr val="tx1"/>
                </a:solidFill>
                <a:latin typeface="Times New Roman" pitchFamily="18" charset="0"/>
              </a:defRPr>
            </a:lvl6pPr>
            <a:lvl7pPr marL="2743269" indent="-211021" eaLnBrk="0" fontAlgn="base" hangingPunct="0">
              <a:spcBef>
                <a:spcPct val="30000"/>
              </a:spcBef>
              <a:spcAft>
                <a:spcPct val="0"/>
              </a:spcAft>
              <a:defRPr sz="1100">
                <a:solidFill>
                  <a:schemeClr val="tx1"/>
                </a:solidFill>
                <a:latin typeface="Times New Roman" pitchFamily="18" charset="0"/>
              </a:defRPr>
            </a:lvl7pPr>
            <a:lvl8pPr marL="3165310" indent="-211021" eaLnBrk="0" fontAlgn="base" hangingPunct="0">
              <a:spcBef>
                <a:spcPct val="30000"/>
              </a:spcBef>
              <a:spcAft>
                <a:spcPct val="0"/>
              </a:spcAft>
              <a:defRPr sz="1100">
                <a:solidFill>
                  <a:schemeClr val="tx1"/>
                </a:solidFill>
                <a:latin typeface="Times New Roman" pitchFamily="18" charset="0"/>
              </a:defRPr>
            </a:lvl8pPr>
            <a:lvl9pPr marL="3587351" indent="-211021" eaLnBrk="0" fontAlgn="base" hangingPunct="0">
              <a:spcBef>
                <a:spcPct val="30000"/>
              </a:spcBef>
              <a:spcAft>
                <a:spcPct val="0"/>
              </a:spcAft>
              <a:defRPr sz="1100">
                <a:solidFill>
                  <a:schemeClr val="tx1"/>
                </a:solidFill>
                <a:latin typeface="Times New Roman" pitchFamily="18" charset="0"/>
              </a:defRPr>
            </a:lvl9pPr>
          </a:lstStyle>
          <a:p>
            <a:pPr defTabSz="914400" eaLnBrk="1" fontAlgn="auto" hangingPunct="1">
              <a:spcBef>
                <a:spcPct val="0"/>
              </a:spcBef>
              <a:spcAft>
                <a:spcPts val="0"/>
              </a:spcAft>
              <a:defRPr/>
            </a:pPr>
            <a:r>
              <a:rPr lang="en-US" altLang="fr-FR" sz="1200">
                <a:solidFill>
                  <a:prstClr val="black"/>
                </a:solidFill>
                <a:latin typeface="Helvetica 35 Thin" pitchFamily="34" charset="0"/>
                <a:ea typeface="+mn-ea"/>
              </a:rPr>
              <a:t>presentation title</a:t>
            </a:r>
          </a:p>
        </p:txBody>
      </p:sp>
      <p:sp>
        <p:nvSpPr>
          <p:cNvPr id="78851" name="Rectangle 7">
            <a:extLst>
              <a:ext uri="{FF2B5EF4-FFF2-40B4-BE49-F238E27FC236}">
                <a16:creationId xmlns:a16="http://schemas.microsoft.com/office/drawing/2014/main" id="{F6A3B090-B903-4C82-AF0E-6DF8F9B91A62}"/>
              </a:ext>
            </a:extLst>
          </p:cNvPr>
          <p:cNvSpPr>
            <a:spLocks noGrp="1" noChangeArrowheads="1"/>
          </p:cNvSpPr>
          <p:nvPr>
            <p:ph type="sldNum" sz="quarter" idx="4294967295"/>
          </p:nvPr>
        </p:nvSpPr>
        <p:spPr>
          <a:xfrm>
            <a:off x="0" y="0"/>
            <a:ext cx="0" cy="0"/>
          </a:xfrm>
        </p:spPr>
        <p:txBody>
          <a:bodyPr/>
          <a:lstStyle>
            <a:lvl1pPr eaLnBrk="0" hangingPunct="0">
              <a:spcBef>
                <a:spcPct val="30000"/>
              </a:spcBef>
              <a:defRPr sz="1100">
                <a:solidFill>
                  <a:schemeClr val="tx1"/>
                </a:solidFill>
                <a:latin typeface="Times New Roman" pitchFamily="18" charset="0"/>
              </a:defRPr>
            </a:lvl1pPr>
            <a:lvl2pPr marL="685817" indent="-263776" eaLnBrk="0" hangingPunct="0">
              <a:spcBef>
                <a:spcPct val="30000"/>
              </a:spcBef>
              <a:defRPr sz="1100">
                <a:solidFill>
                  <a:schemeClr val="tx1"/>
                </a:solidFill>
                <a:latin typeface="Times New Roman" pitchFamily="18" charset="0"/>
              </a:defRPr>
            </a:lvl2pPr>
            <a:lvl3pPr marL="1055103" indent="-211021" eaLnBrk="0" hangingPunct="0">
              <a:spcBef>
                <a:spcPct val="30000"/>
              </a:spcBef>
              <a:defRPr sz="1100">
                <a:solidFill>
                  <a:schemeClr val="tx1"/>
                </a:solidFill>
                <a:latin typeface="Times New Roman" pitchFamily="18" charset="0"/>
              </a:defRPr>
            </a:lvl3pPr>
            <a:lvl4pPr marL="1477145" indent="-211021" eaLnBrk="0" hangingPunct="0">
              <a:spcBef>
                <a:spcPct val="30000"/>
              </a:spcBef>
              <a:defRPr sz="1100">
                <a:solidFill>
                  <a:schemeClr val="tx1"/>
                </a:solidFill>
                <a:latin typeface="Times New Roman" pitchFamily="18" charset="0"/>
              </a:defRPr>
            </a:lvl4pPr>
            <a:lvl5pPr marL="1899186" indent="-211021" eaLnBrk="0" hangingPunct="0">
              <a:spcBef>
                <a:spcPct val="30000"/>
              </a:spcBef>
              <a:defRPr sz="1100">
                <a:solidFill>
                  <a:schemeClr val="tx1"/>
                </a:solidFill>
                <a:latin typeface="Times New Roman" pitchFamily="18" charset="0"/>
              </a:defRPr>
            </a:lvl5pPr>
            <a:lvl6pPr marL="2321227" indent="-211021" eaLnBrk="0" fontAlgn="base" hangingPunct="0">
              <a:spcBef>
                <a:spcPct val="30000"/>
              </a:spcBef>
              <a:spcAft>
                <a:spcPct val="0"/>
              </a:spcAft>
              <a:defRPr sz="1100">
                <a:solidFill>
                  <a:schemeClr val="tx1"/>
                </a:solidFill>
                <a:latin typeface="Times New Roman" pitchFamily="18" charset="0"/>
              </a:defRPr>
            </a:lvl6pPr>
            <a:lvl7pPr marL="2743269" indent="-211021" eaLnBrk="0" fontAlgn="base" hangingPunct="0">
              <a:spcBef>
                <a:spcPct val="30000"/>
              </a:spcBef>
              <a:spcAft>
                <a:spcPct val="0"/>
              </a:spcAft>
              <a:defRPr sz="1100">
                <a:solidFill>
                  <a:schemeClr val="tx1"/>
                </a:solidFill>
                <a:latin typeface="Times New Roman" pitchFamily="18" charset="0"/>
              </a:defRPr>
            </a:lvl7pPr>
            <a:lvl8pPr marL="3165310" indent="-211021" eaLnBrk="0" fontAlgn="base" hangingPunct="0">
              <a:spcBef>
                <a:spcPct val="30000"/>
              </a:spcBef>
              <a:spcAft>
                <a:spcPct val="0"/>
              </a:spcAft>
              <a:defRPr sz="1100">
                <a:solidFill>
                  <a:schemeClr val="tx1"/>
                </a:solidFill>
                <a:latin typeface="Times New Roman" pitchFamily="18" charset="0"/>
              </a:defRPr>
            </a:lvl8pPr>
            <a:lvl9pPr marL="3587351" indent="-211021" eaLnBrk="0" fontAlgn="base" hangingPunct="0">
              <a:spcBef>
                <a:spcPct val="30000"/>
              </a:spcBef>
              <a:spcAft>
                <a:spcPct val="0"/>
              </a:spcAft>
              <a:defRPr sz="1100">
                <a:solidFill>
                  <a:schemeClr val="tx1"/>
                </a:solidFill>
                <a:latin typeface="Times New Roman" pitchFamily="18" charset="0"/>
              </a:defRPr>
            </a:lvl9pPr>
          </a:lstStyle>
          <a:p>
            <a:pPr algn="r" defTabSz="914400" eaLnBrk="1" fontAlgn="auto" hangingPunct="1">
              <a:spcBef>
                <a:spcPct val="0"/>
              </a:spcBef>
              <a:spcAft>
                <a:spcPts val="0"/>
              </a:spcAft>
              <a:defRPr/>
            </a:pPr>
            <a:fld id="{F45FF76B-838C-4BA9-AC43-9DF5BF80F347}" type="slidenum">
              <a:rPr lang="en-US" altLang="fr-FR" sz="1200">
                <a:solidFill>
                  <a:prstClr val="black"/>
                </a:solidFill>
                <a:latin typeface="Helvetica 35 Thin" pitchFamily="34" charset="0"/>
                <a:ea typeface="+mn-ea"/>
              </a:rPr>
              <a:pPr algn="r" defTabSz="914400" eaLnBrk="1" fontAlgn="auto" hangingPunct="1">
                <a:spcBef>
                  <a:spcPct val="0"/>
                </a:spcBef>
                <a:spcAft>
                  <a:spcPts val="0"/>
                </a:spcAft>
                <a:defRPr/>
              </a:pPr>
              <a:t>9</a:t>
            </a:fld>
            <a:endParaRPr lang="en-US" altLang="fr-FR" sz="1200">
              <a:solidFill>
                <a:prstClr val="black"/>
              </a:solidFill>
              <a:latin typeface="Helvetica 35 Thin" pitchFamily="34" charset="0"/>
              <a:ea typeface="+mn-ea"/>
            </a:endParaRPr>
          </a:p>
        </p:txBody>
      </p:sp>
      <p:sp>
        <p:nvSpPr>
          <p:cNvPr id="78852" name="Rectangle 6">
            <a:extLst>
              <a:ext uri="{FF2B5EF4-FFF2-40B4-BE49-F238E27FC236}">
                <a16:creationId xmlns:a16="http://schemas.microsoft.com/office/drawing/2014/main" id="{5FAB0234-3D77-4330-A186-4F8C3A696F51}"/>
              </a:ext>
            </a:extLst>
          </p:cNvPr>
          <p:cNvSpPr txBox="1">
            <a:spLocks noGrp="1" noChangeArrowheads="1"/>
          </p:cNvSpPr>
          <p:nvPr/>
        </p:nvSpPr>
        <p:spPr bwMode="auto">
          <a:xfrm>
            <a:off x="0" y="10250488"/>
            <a:ext cx="2868613" cy="541337"/>
          </a:xfrm>
          <a:prstGeom prst="rect">
            <a:avLst/>
          </a:prstGeom>
          <a:noFill/>
          <a:ln>
            <a:noFill/>
          </a:ln>
        </p:spPr>
        <p:txBody>
          <a:bodyPr lIns="88128" tIns="44065" rIns="88128" bIns="44065" anchor="b"/>
          <a:lstStyle>
            <a:lvl1pPr defTabSz="954088" eaLnBrk="0" hangingPunct="0">
              <a:spcBef>
                <a:spcPct val="30000"/>
              </a:spcBef>
              <a:defRPr sz="1200">
                <a:solidFill>
                  <a:schemeClr val="tx1"/>
                </a:solidFill>
                <a:latin typeface="Times New Roman" pitchFamily="18" charset="0"/>
              </a:defRPr>
            </a:lvl1pPr>
            <a:lvl2pPr marL="742950" indent="-285750" defTabSz="954088" eaLnBrk="0" hangingPunct="0">
              <a:spcBef>
                <a:spcPct val="30000"/>
              </a:spcBef>
              <a:defRPr sz="1200">
                <a:solidFill>
                  <a:schemeClr val="tx1"/>
                </a:solidFill>
                <a:latin typeface="Times New Roman" pitchFamily="18" charset="0"/>
              </a:defRPr>
            </a:lvl2pPr>
            <a:lvl3pPr marL="1143000" indent="-228600" defTabSz="954088" eaLnBrk="0" hangingPunct="0">
              <a:spcBef>
                <a:spcPct val="30000"/>
              </a:spcBef>
              <a:defRPr sz="1200">
                <a:solidFill>
                  <a:schemeClr val="tx1"/>
                </a:solidFill>
                <a:latin typeface="Times New Roman" pitchFamily="18" charset="0"/>
              </a:defRPr>
            </a:lvl3pPr>
            <a:lvl4pPr marL="1600200" indent="-228600" defTabSz="954088" eaLnBrk="0" hangingPunct="0">
              <a:spcBef>
                <a:spcPct val="30000"/>
              </a:spcBef>
              <a:defRPr sz="1200">
                <a:solidFill>
                  <a:schemeClr val="tx1"/>
                </a:solidFill>
                <a:latin typeface="Times New Roman" pitchFamily="18" charset="0"/>
              </a:defRPr>
            </a:lvl4pPr>
            <a:lvl5pPr marL="2057400" indent="-228600" defTabSz="954088" eaLnBrk="0" hangingPunct="0">
              <a:spcBef>
                <a:spcPct val="30000"/>
              </a:spcBef>
              <a:defRPr sz="1200">
                <a:solidFill>
                  <a:schemeClr val="tx1"/>
                </a:solidFill>
                <a:latin typeface="Times New Roman" pitchFamily="18" charset="0"/>
              </a:defRPr>
            </a:lvl5pPr>
            <a:lvl6pPr marL="2514600" indent="-228600" defTabSz="954088" eaLnBrk="0" fontAlgn="base" hangingPunct="0">
              <a:spcBef>
                <a:spcPct val="30000"/>
              </a:spcBef>
              <a:spcAft>
                <a:spcPct val="0"/>
              </a:spcAft>
              <a:defRPr sz="1200">
                <a:solidFill>
                  <a:schemeClr val="tx1"/>
                </a:solidFill>
                <a:latin typeface="Times New Roman" pitchFamily="18" charset="0"/>
              </a:defRPr>
            </a:lvl6pPr>
            <a:lvl7pPr marL="2971800" indent="-228600" defTabSz="954088" eaLnBrk="0" fontAlgn="base" hangingPunct="0">
              <a:spcBef>
                <a:spcPct val="30000"/>
              </a:spcBef>
              <a:spcAft>
                <a:spcPct val="0"/>
              </a:spcAft>
              <a:defRPr sz="1200">
                <a:solidFill>
                  <a:schemeClr val="tx1"/>
                </a:solidFill>
                <a:latin typeface="Times New Roman" pitchFamily="18" charset="0"/>
              </a:defRPr>
            </a:lvl7pPr>
            <a:lvl8pPr marL="3429000" indent="-228600" defTabSz="954088" eaLnBrk="0" fontAlgn="base" hangingPunct="0">
              <a:spcBef>
                <a:spcPct val="30000"/>
              </a:spcBef>
              <a:spcAft>
                <a:spcPct val="0"/>
              </a:spcAft>
              <a:defRPr sz="1200">
                <a:solidFill>
                  <a:schemeClr val="tx1"/>
                </a:solidFill>
                <a:latin typeface="Times New Roman" pitchFamily="18" charset="0"/>
              </a:defRPr>
            </a:lvl8pPr>
            <a:lvl9pPr marL="3886200" indent="-228600" defTabSz="954088" eaLnBrk="0" fontAlgn="base" hangingPunct="0">
              <a:spcBef>
                <a:spcPct val="30000"/>
              </a:spcBef>
              <a:spcAft>
                <a:spcPct val="0"/>
              </a:spcAft>
              <a:defRPr sz="1200">
                <a:solidFill>
                  <a:schemeClr val="tx1"/>
                </a:solidFill>
                <a:latin typeface="Times New Roman" pitchFamily="18" charset="0"/>
              </a:defRPr>
            </a:lvl9pPr>
          </a:lstStyle>
          <a:p>
            <a:pPr eaLnBrk="1" fontAlgn="auto" hangingPunct="1">
              <a:spcBef>
                <a:spcPct val="0"/>
              </a:spcBef>
              <a:spcAft>
                <a:spcPts val="0"/>
              </a:spcAft>
              <a:defRPr/>
            </a:pPr>
            <a:r>
              <a:rPr lang="fr-FR" altLang="fr-FR" sz="1300">
                <a:solidFill>
                  <a:prstClr val="black"/>
                </a:solidFill>
                <a:latin typeface="Arial" pitchFamily="34" charset="0"/>
                <a:ea typeface="+mn-ea"/>
                <a:cs typeface="Arial" pitchFamily="34" charset="0"/>
              </a:rPr>
              <a:t>1</a:t>
            </a:r>
          </a:p>
        </p:txBody>
      </p:sp>
      <p:sp>
        <p:nvSpPr>
          <p:cNvPr id="78853" name="Rectangle 7">
            <a:extLst>
              <a:ext uri="{FF2B5EF4-FFF2-40B4-BE49-F238E27FC236}">
                <a16:creationId xmlns:a16="http://schemas.microsoft.com/office/drawing/2014/main" id="{374E1172-D446-4F98-8CB6-9528FD2EA3ED}"/>
              </a:ext>
            </a:extLst>
          </p:cNvPr>
          <p:cNvSpPr txBox="1">
            <a:spLocks noGrp="1" noChangeArrowheads="1"/>
          </p:cNvSpPr>
          <p:nvPr/>
        </p:nvSpPr>
        <p:spPr bwMode="auto">
          <a:xfrm>
            <a:off x="3752850" y="10250488"/>
            <a:ext cx="2870200" cy="541337"/>
          </a:xfrm>
          <a:prstGeom prst="rect">
            <a:avLst/>
          </a:prstGeom>
          <a:noFill/>
          <a:ln>
            <a:noFill/>
          </a:ln>
        </p:spPr>
        <p:txBody>
          <a:bodyPr lIns="88128" tIns="44065" rIns="88128" bIns="44065" anchor="b"/>
          <a:lstStyle>
            <a:lvl1pPr defTabSz="954088" eaLnBrk="0" hangingPunct="0">
              <a:spcBef>
                <a:spcPct val="30000"/>
              </a:spcBef>
              <a:defRPr sz="1200">
                <a:solidFill>
                  <a:schemeClr val="tx1"/>
                </a:solidFill>
                <a:latin typeface="Times New Roman" pitchFamily="18" charset="0"/>
              </a:defRPr>
            </a:lvl1pPr>
            <a:lvl2pPr marL="742950" indent="-285750" defTabSz="954088" eaLnBrk="0" hangingPunct="0">
              <a:spcBef>
                <a:spcPct val="30000"/>
              </a:spcBef>
              <a:defRPr sz="1200">
                <a:solidFill>
                  <a:schemeClr val="tx1"/>
                </a:solidFill>
                <a:latin typeface="Times New Roman" pitchFamily="18" charset="0"/>
              </a:defRPr>
            </a:lvl2pPr>
            <a:lvl3pPr marL="1143000" indent="-228600" defTabSz="954088" eaLnBrk="0" hangingPunct="0">
              <a:spcBef>
                <a:spcPct val="30000"/>
              </a:spcBef>
              <a:defRPr sz="1200">
                <a:solidFill>
                  <a:schemeClr val="tx1"/>
                </a:solidFill>
                <a:latin typeface="Times New Roman" pitchFamily="18" charset="0"/>
              </a:defRPr>
            </a:lvl3pPr>
            <a:lvl4pPr marL="1600200" indent="-228600" defTabSz="954088" eaLnBrk="0" hangingPunct="0">
              <a:spcBef>
                <a:spcPct val="30000"/>
              </a:spcBef>
              <a:defRPr sz="1200">
                <a:solidFill>
                  <a:schemeClr val="tx1"/>
                </a:solidFill>
                <a:latin typeface="Times New Roman" pitchFamily="18" charset="0"/>
              </a:defRPr>
            </a:lvl4pPr>
            <a:lvl5pPr marL="2057400" indent="-228600" defTabSz="954088" eaLnBrk="0" hangingPunct="0">
              <a:spcBef>
                <a:spcPct val="30000"/>
              </a:spcBef>
              <a:defRPr sz="1200">
                <a:solidFill>
                  <a:schemeClr val="tx1"/>
                </a:solidFill>
                <a:latin typeface="Times New Roman" pitchFamily="18" charset="0"/>
              </a:defRPr>
            </a:lvl5pPr>
            <a:lvl6pPr marL="2514600" indent="-228600" defTabSz="954088" eaLnBrk="0" fontAlgn="base" hangingPunct="0">
              <a:spcBef>
                <a:spcPct val="30000"/>
              </a:spcBef>
              <a:spcAft>
                <a:spcPct val="0"/>
              </a:spcAft>
              <a:defRPr sz="1200">
                <a:solidFill>
                  <a:schemeClr val="tx1"/>
                </a:solidFill>
                <a:latin typeface="Times New Roman" pitchFamily="18" charset="0"/>
              </a:defRPr>
            </a:lvl6pPr>
            <a:lvl7pPr marL="2971800" indent="-228600" defTabSz="954088" eaLnBrk="0" fontAlgn="base" hangingPunct="0">
              <a:spcBef>
                <a:spcPct val="30000"/>
              </a:spcBef>
              <a:spcAft>
                <a:spcPct val="0"/>
              </a:spcAft>
              <a:defRPr sz="1200">
                <a:solidFill>
                  <a:schemeClr val="tx1"/>
                </a:solidFill>
                <a:latin typeface="Times New Roman" pitchFamily="18" charset="0"/>
              </a:defRPr>
            </a:lvl7pPr>
            <a:lvl8pPr marL="3429000" indent="-228600" defTabSz="954088" eaLnBrk="0" fontAlgn="base" hangingPunct="0">
              <a:spcBef>
                <a:spcPct val="30000"/>
              </a:spcBef>
              <a:spcAft>
                <a:spcPct val="0"/>
              </a:spcAft>
              <a:defRPr sz="1200">
                <a:solidFill>
                  <a:schemeClr val="tx1"/>
                </a:solidFill>
                <a:latin typeface="Times New Roman" pitchFamily="18" charset="0"/>
              </a:defRPr>
            </a:lvl8pPr>
            <a:lvl9pPr marL="3886200" indent="-228600" defTabSz="954088" eaLnBrk="0" fontAlgn="base" hangingPunct="0">
              <a:spcBef>
                <a:spcPct val="30000"/>
              </a:spcBef>
              <a:spcAft>
                <a:spcPct val="0"/>
              </a:spcAft>
              <a:defRPr sz="1200">
                <a:solidFill>
                  <a:schemeClr val="tx1"/>
                </a:solidFill>
                <a:latin typeface="Times New Roman" pitchFamily="18" charset="0"/>
              </a:defRPr>
            </a:lvl9pPr>
          </a:lstStyle>
          <a:p>
            <a:pPr algn="r" eaLnBrk="1" fontAlgn="auto" hangingPunct="1">
              <a:spcBef>
                <a:spcPct val="0"/>
              </a:spcBef>
              <a:spcAft>
                <a:spcPts val="0"/>
              </a:spcAft>
              <a:defRPr/>
            </a:pPr>
            <a:fld id="{C22229C6-C548-42DE-A832-04CED99C17EB}" type="slidenum">
              <a:rPr lang="fr-FR" altLang="fr-FR" sz="1300">
                <a:solidFill>
                  <a:prstClr val="black"/>
                </a:solidFill>
                <a:latin typeface="Arial" pitchFamily="34" charset="0"/>
                <a:ea typeface="+mn-ea"/>
                <a:cs typeface="Arial" pitchFamily="34" charset="0"/>
              </a:rPr>
              <a:pPr algn="r" eaLnBrk="1" fontAlgn="auto" hangingPunct="1">
                <a:spcBef>
                  <a:spcPct val="0"/>
                </a:spcBef>
                <a:spcAft>
                  <a:spcPts val="0"/>
                </a:spcAft>
                <a:defRPr/>
              </a:pPr>
              <a:t>9</a:t>
            </a:fld>
            <a:endParaRPr lang="fr-FR" altLang="fr-FR" sz="1300">
              <a:solidFill>
                <a:prstClr val="black"/>
              </a:solidFill>
              <a:latin typeface="Arial" pitchFamily="34" charset="0"/>
              <a:ea typeface="+mn-ea"/>
              <a:cs typeface="Arial" pitchFamily="34" charset="0"/>
            </a:endParaRPr>
          </a:p>
        </p:txBody>
      </p:sp>
      <p:sp>
        <p:nvSpPr>
          <p:cNvPr id="48134" name="Rectangle 2">
            <a:extLst>
              <a:ext uri="{FF2B5EF4-FFF2-40B4-BE49-F238E27FC236}">
                <a16:creationId xmlns:a16="http://schemas.microsoft.com/office/drawing/2014/main" id="{7C701A64-3F99-4605-A4BF-96372EC63662}"/>
              </a:ext>
            </a:extLst>
          </p:cNvPr>
          <p:cNvSpPr>
            <a:spLocks noGrp="1" noRot="1" noChangeAspect="1" noChangeArrowheads="1" noTextEdit="1"/>
          </p:cNvSpPr>
          <p:nvPr>
            <p:ph type="sldImg"/>
          </p:nvPr>
        </p:nvSpPr>
        <p:spPr bwMode="auto">
          <a:xfrm>
            <a:off x="-287338" y="809625"/>
            <a:ext cx="7194551" cy="4048125"/>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8135" name="Rectangle 3">
            <a:extLst>
              <a:ext uri="{FF2B5EF4-FFF2-40B4-BE49-F238E27FC236}">
                <a16:creationId xmlns:a16="http://schemas.microsoft.com/office/drawing/2014/main" id="{F596F8CA-D871-412F-976A-5EF92FEE2404}"/>
              </a:ext>
            </a:extLst>
          </p:cNvPr>
          <p:cNvSpPr>
            <a:spLocks noGrp="1" noChangeArrowheads="1"/>
          </p:cNvSpPr>
          <p:nvPr>
            <p:ph type="body" idx="1"/>
          </p:nvPr>
        </p:nvSpPr>
        <p:spPr bwMode="auto">
          <a:xfrm>
            <a:off x="661988" y="5127625"/>
            <a:ext cx="5300662" cy="4857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682625" lvl="1" indent="-261938">
              <a:lnSpc>
                <a:spcPct val="80000"/>
              </a:lnSpc>
            </a:pPr>
            <a:endParaRPr lang="fr-FR" altLang="fr-FR" sz="1000" dirty="0"/>
          </a:p>
        </p:txBody>
      </p:sp>
    </p:spTree>
    <p:extLst>
      <p:ext uri="{BB962C8B-B14F-4D97-AF65-F5344CB8AC3E}">
        <p14:creationId xmlns:p14="http://schemas.microsoft.com/office/powerpoint/2010/main" val="26179684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Espace réservé de l'image des diapositives 1">
            <a:extLst>
              <a:ext uri="{FF2B5EF4-FFF2-40B4-BE49-F238E27FC236}">
                <a16:creationId xmlns:a16="http://schemas.microsoft.com/office/drawing/2014/main" id="{8D4B50CC-2FCF-4CD0-ACF9-BA11D533E1B3}"/>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3" name="Espace réservé des commentaires 2">
            <a:extLst>
              <a:ext uri="{FF2B5EF4-FFF2-40B4-BE49-F238E27FC236}">
                <a16:creationId xmlns:a16="http://schemas.microsoft.com/office/drawing/2014/main" id="{BCEB7FD5-2896-4F1E-90D9-3D15EFD26116}"/>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defTabSz="989013">
              <a:spcBef>
                <a:spcPct val="0"/>
              </a:spcBef>
            </a:pPr>
            <a:endParaRPr lang="fr-FR" altLang="fr-FR"/>
          </a:p>
        </p:txBody>
      </p:sp>
    </p:spTree>
    <p:extLst>
      <p:ext uri="{BB962C8B-B14F-4D97-AF65-F5344CB8AC3E}">
        <p14:creationId xmlns:p14="http://schemas.microsoft.com/office/powerpoint/2010/main" val="19605442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14325" y="1184275"/>
            <a:ext cx="8515350" cy="3365500"/>
          </a:xfrm>
        </p:spPr>
        <p:txBody>
          <a:bodyPr/>
          <a:lstStyle>
            <a:lvl1pPr>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lvl6pPr>
          </a:lstStyle>
          <a:p>
            <a:pPr lvl="0"/>
            <a:r>
              <a:rPr lang="fr-FR" noProof="0" dirty="0"/>
              <a:t>Cliquez pour modifier le texte</a:t>
            </a:r>
          </a:p>
          <a:p>
            <a:pPr lvl="1"/>
            <a:r>
              <a:rPr lang="fr-FR" noProof="0" dirty="0"/>
              <a:t>Deuxième niveau</a:t>
            </a:r>
          </a:p>
          <a:p>
            <a:pPr lvl="2"/>
            <a:r>
              <a:rPr lang="fr-FR" noProof="0" dirty="0"/>
              <a:t>Troisième niveau</a:t>
            </a:r>
          </a:p>
          <a:p>
            <a:pPr lvl="3"/>
            <a:r>
              <a:rPr lang="fr-FR" noProof="0" dirty="0"/>
              <a:t>Quatrième niveau</a:t>
            </a:r>
          </a:p>
          <a:p>
            <a:pPr lvl="4"/>
            <a:r>
              <a:rPr lang="fr-FR" noProof="0" dirty="0"/>
              <a:t>Cinquième niveau</a:t>
            </a:r>
          </a:p>
          <a:p>
            <a:pPr lvl="5"/>
            <a:r>
              <a:rPr lang="fr-FR" noProof="0" dirty="0"/>
              <a:t>Sixième niveau</a:t>
            </a:r>
          </a:p>
        </p:txBody>
      </p:sp>
      <p:sp>
        <p:nvSpPr>
          <p:cNvPr id="4" name="Title 3"/>
          <p:cNvSpPr>
            <a:spLocks noGrp="1"/>
          </p:cNvSpPr>
          <p:nvPr>
            <p:ph type="title" hasCustomPrompt="1"/>
          </p:nvPr>
        </p:nvSpPr>
        <p:spPr/>
        <p:txBody>
          <a:bodyPr/>
          <a:lstStyle/>
          <a:p>
            <a:r>
              <a:rPr lang="fr-FR" noProof="0" dirty="0"/>
              <a:t>Cliquez pour modifier le titre</a:t>
            </a:r>
            <a:endParaRPr lang="en-GB" dirty="0"/>
          </a:p>
        </p:txBody>
      </p:sp>
      <p:sp>
        <p:nvSpPr>
          <p:cNvPr id="6" name="TextBox 5"/>
          <p:cNvSpPr txBox="1"/>
          <p:nvPr userDrawn="1"/>
        </p:nvSpPr>
        <p:spPr>
          <a:xfrm>
            <a:off x="619545" y="4749146"/>
            <a:ext cx="738985" cy="123111"/>
          </a:xfrm>
          <a:prstGeom prst="rect">
            <a:avLst/>
          </a:prstGeom>
          <a:noFill/>
        </p:spPr>
        <p:txBody>
          <a:bodyPr wrap="none" lIns="0" tIns="0" rIns="0" bIns="0" rtlCol="0">
            <a:spAutoFit/>
          </a:bodyPr>
          <a:lstStyle/>
          <a:p>
            <a:r>
              <a:rPr kumimoji="0" lang="fr-FR" sz="800" b="0" i="0" u="none" strike="noStrike" kern="1200" cap="none" spc="0" normalizeH="0" baseline="0" noProof="0" dirty="0">
                <a:ln>
                  <a:noFill/>
                </a:ln>
                <a:solidFill>
                  <a:schemeClr val="bg2"/>
                </a:solidFill>
                <a:effectLst/>
                <a:uLnTx/>
                <a:uFillTx/>
                <a:latin typeface="Helvetica 75 Bold" panose="020B0804020202020204" pitchFamily="34" charset="0"/>
                <a:ea typeface="+mn-ea"/>
                <a:cs typeface="+mn-cs"/>
              </a:rPr>
              <a:t>Interne Orange</a:t>
            </a:r>
          </a:p>
        </p:txBody>
      </p:sp>
    </p:spTree>
    <p:extLst>
      <p:ext uri="{BB962C8B-B14F-4D97-AF65-F5344CB8AC3E}">
        <p14:creationId xmlns:p14="http://schemas.microsoft.com/office/powerpoint/2010/main" val="20353004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1620" userDrawn="1">
          <p15:clr>
            <a:srgbClr val="FBAE40"/>
          </p15:clr>
        </p15:guide>
        <p15:guide id="2" pos="288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SOMMAIRE Access">
    <p:spTree>
      <p:nvGrpSpPr>
        <p:cNvPr id="1" name=""/>
        <p:cNvGrpSpPr/>
        <p:nvPr/>
      </p:nvGrpSpPr>
      <p:grpSpPr>
        <a:xfrm>
          <a:off x="0" y="0"/>
          <a:ext cx="0" cy="0"/>
          <a:chOff x="0" y="0"/>
          <a:chExt cx="0" cy="0"/>
        </a:xfrm>
      </p:grpSpPr>
      <p:sp>
        <p:nvSpPr>
          <p:cNvPr id="4" name="TextBox 6">
            <a:extLst>
              <a:ext uri="{FF2B5EF4-FFF2-40B4-BE49-F238E27FC236}">
                <a16:creationId xmlns:a16="http://schemas.microsoft.com/office/drawing/2014/main" id="{1902B59C-87D3-4047-AF7C-6EFD762AC800}"/>
              </a:ext>
            </a:extLst>
          </p:cNvPr>
          <p:cNvSpPr txBox="1">
            <a:spLocks noChangeArrowheads="1"/>
          </p:cNvSpPr>
          <p:nvPr/>
        </p:nvSpPr>
        <p:spPr bwMode="auto">
          <a:xfrm>
            <a:off x="827088" y="4749800"/>
            <a:ext cx="0" cy="123825"/>
          </a:xfrm>
          <a:prstGeom prst="rect">
            <a:avLst/>
          </a:prstGeom>
          <a:noFill/>
          <a:ln>
            <a:noFill/>
          </a:ln>
        </p:spPr>
        <p:txBody>
          <a:bodyPr wrap="none" lIns="0" tIns="0" rIns="0" bIns="0">
            <a:spAutoFit/>
          </a:bodyPr>
          <a:lstStyle>
            <a:lvl1pPr>
              <a:defRPr>
                <a:solidFill>
                  <a:schemeClr val="tx1"/>
                </a:solidFill>
                <a:latin typeface="Helvetica 75 Bold" pitchFamily="34" charset="0"/>
              </a:defRPr>
            </a:lvl1pPr>
            <a:lvl2pPr marL="742950" indent="-285750">
              <a:defRPr>
                <a:solidFill>
                  <a:schemeClr val="tx1"/>
                </a:solidFill>
                <a:latin typeface="Helvetica 75 Bold" pitchFamily="34" charset="0"/>
              </a:defRPr>
            </a:lvl2pPr>
            <a:lvl3pPr marL="1143000" indent="-228600">
              <a:defRPr>
                <a:solidFill>
                  <a:schemeClr val="tx1"/>
                </a:solidFill>
                <a:latin typeface="Helvetica 75 Bold" pitchFamily="34" charset="0"/>
              </a:defRPr>
            </a:lvl3pPr>
            <a:lvl4pPr marL="1600200" indent="-228600">
              <a:defRPr>
                <a:solidFill>
                  <a:schemeClr val="tx1"/>
                </a:solidFill>
                <a:latin typeface="Helvetica 75 Bold" pitchFamily="34" charset="0"/>
              </a:defRPr>
            </a:lvl4pPr>
            <a:lvl5pPr marL="2057400" indent="-228600">
              <a:defRPr>
                <a:solidFill>
                  <a:schemeClr val="tx1"/>
                </a:solidFill>
                <a:latin typeface="Helvetica 75 Bold" pitchFamily="34" charset="0"/>
              </a:defRPr>
            </a:lvl5pPr>
            <a:lvl6pPr marL="2514600" indent="-228600" fontAlgn="base">
              <a:spcBef>
                <a:spcPct val="0"/>
              </a:spcBef>
              <a:spcAft>
                <a:spcPct val="0"/>
              </a:spcAft>
              <a:defRPr>
                <a:solidFill>
                  <a:schemeClr val="tx1"/>
                </a:solidFill>
                <a:latin typeface="Helvetica 75 Bold" pitchFamily="34" charset="0"/>
              </a:defRPr>
            </a:lvl6pPr>
            <a:lvl7pPr marL="2971800" indent="-228600" fontAlgn="base">
              <a:spcBef>
                <a:spcPct val="0"/>
              </a:spcBef>
              <a:spcAft>
                <a:spcPct val="0"/>
              </a:spcAft>
              <a:defRPr>
                <a:solidFill>
                  <a:schemeClr val="tx1"/>
                </a:solidFill>
                <a:latin typeface="Helvetica 75 Bold" pitchFamily="34" charset="0"/>
              </a:defRPr>
            </a:lvl7pPr>
            <a:lvl8pPr marL="3429000" indent="-228600" fontAlgn="base">
              <a:spcBef>
                <a:spcPct val="0"/>
              </a:spcBef>
              <a:spcAft>
                <a:spcPct val="0"/>
              </a:spcAft>
              <a:defRPr>
                <a:solidFill>
                  <a:schemeClr val="tx1"/>
                </a:solidFill>
                <a:latin typeface="Helvetica 75 Bold" pitchFamily="34" charset="0"/>
              </a:defRPr>
            </a:lvl8pPr>
            <a:lvl9pPr marL="3886200" indent="-228600" fontAlgn="base">
              <a:spcBef>
                <a:spcPct val="0"/>
              </a:spcBef>
              <a:spcAft>
                <a:spcPct val="0"/>
              </a:spcAft>
              <a:defRPr>
                <a:solidFill>
                  <a:schemeClr val="tx1"/>
                </a:solidFill>
                <a:latin typeface="Helvetica 75 Bold" pitchFamily="34" charset="0"/>
              </a:defRPr>
            </a:lvl9pPr>
          </a:lstStyle>
          <a:p>
            <a:pPr>
              <a:defRPr/>
            </a:pPr>
            <a:endParaRPr lang="fr-FR" altLang="fr-FR" sz="800" dirty="0">
              <a:solidFill>
                <a:srgbClr val="F16E00"/>
              </a:solidFill>
              <a:ea typeface="ＭＳ Ｐゴシック" panose="020B0600070205080204" pitchFamily="34" charset="-128"/>
            </a:endParaRPr>
          </a:p>
        </p:txBody>
      </p:sp>
      <p:sp>
        <p:nvSpPr>
          <p:cNvPr id="5" name="Rectangle 4">
            <a:extLst>
              <a:ext uri="{FF2B5EF4-FFF2-40B4-BE49-F238E27FC236}">
                <a16:creationId xmlns:a16="http://schemas.microsoft.com/office/drawing/2014/main" id="{6BA2B705-D9A2-47A5-A4BA-B7CD7461F94C}"/>
              </a:ext>
            </a:extLst>
          </p:cNvPr>
          <p:cNvSpPr>
            <a:spLocks noChangeArrowheads="1"/>
          </p:cNvSpPr>
          <p:nvPr userDrawn="1"/>
        </p:nvSpPr>
        <p:spPr bwMode="auto">
          <a:xfrm>
            <a:off x="90488" y="4703763"/>
            <a:ext cx="409575" cy="215900"/>
          </a:xfrm>
          <a:prstGeom prst="rect">
            <a:avLst/>
          </a:prstGeom>
          <a:noFill/>
          <a:ln>
            <a:noFill/>
          </a:ln>
        </p:spPr>
        <p:txBody>
          <a:bodyPr wrap="none">
            <a:spAutoFit/>
          </a:bodyPr>
          <a:lstStyle>
            <a:lvl1pPr>
              <a:defRPr>
                <a:solidFill>
                  <a:schemeClr val="tx1"/>
                </a:solidFill>
                <a:latin typeface="Helvetica 75 Bold" pitchFamily="34" charset="0"/>
              </a:defRPr>
            </a:lvl1pPr>
            <a:lvl2pPr marL="742950" indent="-285750">
              <a:defRPr>
                <a:solidFill>
                  <a:schemeClr val="tx1"/>
                </a:solidFill>
                <a:latin typeface="Helvetica 75 Bold" pitchFamily="34" charset="0"/>
              </a:defRPr>
            </a:lvl2pPr>
            <a:lvl3pPr marL="1143000" indent="-228600">
              <a:defRPr>
                <a:solidFill>
                  <a:schemeClr val="tx1"/>
                </a:solidFill>
                <a:latin typeface="Helvetica 75 Bold" pitchFamily="34" charset="0"/>
              </a:defRPr>
            </a:lvl3pPr>
            <a:lvl4pPr marL="1600200" indent="-228600">
              <a:defRPr>
                <a:solidFill>
                  <a:schemeClr val="tx1"/>
                </a:solidFill>
                <a:latin typeface="Helvetica 75 Bold" pitchFamily="34" charset="0"/>
              </a:defRPr>
            </a:lvl4pPr>
            <a:lvl5pPr marL="2057400" indent="-228600">
              <a:defRPr>
                <a:solidFill>
                  <a:schemeClr val="tx1"/>
                </a:solidFill>
                <a:latin typeface="Helvetica 75 Bold" pitchFamily="34" charset="0"/>
              </a:defRPr>
            </a:lvl5pPr>
            <a:lvl6pPr marL="2514600" indent="-228600" fontAlgn="base">
              <a:spcBef>
                <a:spcPct val="0"/>
              </a:spcBef>
              <a:spcAft>
                <a:spcPct val="0"/>
              </a:spcAft>
              <a:defRPr>
                <a:solidFill>
                  <a:schemeClr val="tx1"/>
                </a:solidFill>
                <a:latin typeface="Helvetica 75 Bold" pitchFamily="34" charset="0"/>
              </a:defRPr>
            </a:lvl6pPr>
            <a:lvl7pPr marL="2971800" indent="-228600" fontAlgn="base">
              <a:spcBef>
                <a:spcPct val="0"/>
              </a:spcBef>
              <a:spcAft>
                <a:spcPct val="0"/>
              </a:spcAft>
              <a:defRPr>
                <a:solidFill>
                  <a:schemeClr val="tx1"/>
                </a:solidFill>
                <a:latin typeface="Helvetica 75 Bold" pitchFamily="34" charset="0"/>
              </a:defRPr>
            </a:lvl7pPr>
            <a:lvl8pPr marL="3429000" indent="-228600" fontAlgn="base">
              <a:spcBef>
                <a:spcPct val="0"/>
              </a:spcBef>
              <a:spcAft>
                <a:spcPct val="0"/>
              </a:spcAft>
              <a:defRPr>
                <a:solidFill>
                  <a:schemeClr val="tx1"/>
                </a:solidFill>
                <a:latin typeface="Helvetica 75 Bold" pitchFamily="34" charset="0"/>
              </a:defRPr>
            </a:lvl8pPr>
            <a:lvl9pPr marL="3886200" indent="-228600" fontAlgn="base">
              <a:spcBef>
                <a:spcPct val="0"/>
              </a:spcBef>
              <a:spcAft>
                <a:spcPct val="0"/>
              </a:spcAft>
              <a:defRPr>
                <a:solidFill>
                  <a:schemeClr val="tx1"/>
                </a:solidFill>
                <a:latin typeface="Helvetica 75 Bold" pitchFamily="34" charset="0"/>
              </a:defRPr>
            </a:lvl9pPr>
          </a:lstStyle>
          <a:p>
            <a:pPr algn="ctr">
              <a:defRPr/>
            </a:pPr>
            <a:fld id="{F083367F-42E5-4519-A1F9-CE150E5E65E4}" type="slidenum">
              <a:rPr lang="en-GB" altLang="fr-FR" sz="800" b="1">
                <a:solidFill>
                  <a:srgbClr val="FFFFFF"/>
                </a:solidFill>
                <a:ea typeface="ＭＳ Ｐゴシック" pitchFamily="34" charset="-128"/>
              </a:rPr>
              <a:pPr algn="ctr">
                <a:defRPr/>
              </a:pPr>
              <a:t>‹N°›</a:t>
            </a:fld>
            <a:endParaRPr lang="fr-FR" altLang="fr-FR" sz="800" b="1" dirty="0">
              <a:ea typeface="ＭＳ Ｐゴシック" pitchFamily="34" charset="-128"/>
            </a:endParaRPr>
          </a:p>
        </p:txBody>
      </p:sp>
      <p:pic>
        <p:nvPicPr>
          <p:cNvPr id="6" name="Image 4">
            <a:extLst>
              <a:ext uri="{FF2B5EF4-FFF2-40B4-BE49-F238E27FC236}">
                <a16:creationId xmlns:a16="http://schemas.microsoft.com/office/drawing/2014/main" id="{CD08C020-F168-451D-8D79-909E0B80DA10}"/>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30163"/>
            <a:ext cx="768350"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itre 2"/>
          <p:cNvSpPr>
            <a:spLocks noGrp="1"/>
          </p:cNvSpPr>
          <p:nvPr>
            <p:ph type="title"/>
          </p:nvPr>
        </p:nvSpPr>
        <p:spPr>
          <a:xfrm>
            <a:off x="827584" y="268288"/>
            <a:ext cx="8064896" cy="742950"/>
          </a:xfrm>
          <a:prstGeom prst="rect">
            <a:avLst/>
          </a:prstGeom>
        </p:spPr>
        <p:txBody>
          <a:bodyPr/>
          <a:lstStyle>
            <a:lvl1pPr>
              <a:defRPr sz="2200" b="1">
                <a:solidFill>
                  <a:srgbClr val="F16E00"/>
                </a:solidFill>
              </a:defRPr>
            </a:lvl1pPr>
          </a:lstStyle>
          <a:p>
            <a:r>
              <a:rPr lang="fr-FR" noProof="0"/>
              <a:t>Modifiez le style du titre</a:t>
            </a:r>
            <a:endParaRPr lang="fr-FR" dirty="0"/>
          </a:p>
        </p:txBody>
      </p:sp>
      <p:sp>
        <p:nvSpPr>
          <p:cNvPr id="10" name="Content Placeholder 2"/>
          <p:cNvSpPr>
            <a:spLocks noGrp="1"/>
          </p:cNvSpPr>
          <p:nvPr>
            <p:ph sz="half" idx="1"/>
          </p:nvPr>
        </p:nvSpPr>
        <p:spPr>
          <a:xfrm>
            <a:off x="827584" y="1184274"/>
            <a:ext cx="8064896" cy="3332163"/>
          </a:xfrm>
          <a:prstGeom prst="rect">
            <a:avLst/>
          </a:prstGeom>
        </p:spPr>
        <p:txBody>
          <a:bodyPr>
            <a:normAutofit/>
          </a:bodyPr>
          <a:lstStyle>
            <a:lvl1pPr marL="0" marR="0" indent="0" algn="l" defTabSz="914400" rtl="0" eaLnBrk="1" fontAlgn="base" latinLnBrk="0" hangingPunct="1">
              <a:lnSpc>
                <a:spcPct val="90000"/>
              </a:lnSpc>
              <a:spcBef>
                <a:spcPts val="600"/>
              </a:spcBef>
              <a:spcAft>
                <a:spcPct val="0"/>
              </a:spcAft>
              <a:buClr>
                <a:schemeClr val="bg1"/>
              </a:buClr>
              <a:buSzPct val="25000"/>
              <a:buFont typeface="Calibri" pitchFamily="34" charset="0"/>
              <a:buNone/>
              <a:tabLst/>
              <a:defRPr sz="1400" baseline="0">
                <a:solidFill>
                  <a:schemeClr val="bg1"/>
                </a:solidFill>
              </a:defRPr>
            </a:lvl1pPr>
            <a:lvl2pPr>
              <a:defRPr sz="1800" baseline="0">
                <a:solidFill>
                  <a:srgbClr val="F16E00"/>
                </a:solidFill>
              </a:defRPr>
            </a:lvl2pPr>
            <a:lvl3pPr marL="0" marR="0" indent="0" algn="l" defTabSz="914400" rtl="0" eaLnBrk="1" fontAlgn="auto" latinLnBrk="0" hangingPunct="1">
              <a:lnSpc>
                <a:spcPct val="90000"/>
              </a:lnSpc>
              <a:spcBef>
                <a:spcPts val="600"/>
              </a:spcBef>
              <a:spcAft>
                <a:spcPts val="0"/>
              </a:spcAft>
              <a:buClrTx/>
              <a:buSzTx/>
              <a:buFont typeface="Wingdings" panose="05000000000000000000" pitchFamily="2" charset="2"/>
              <a:buNone/>
              <a:tabLst/>
              <a:defRPr sz="1400" baseline="0">
                <a:solidFill>
                  <a:schemeClr val="tx1"/>
                </a:solidFill>
              </a:defRPr>
            </a:lvl3pPr>
            <a:lvl4pPr marL="407988" marR="0" indent="-190500" algn="l" defTabSz="914400" rtl="0" eaLnBrk="1" fontAlgn="base" latinLnBrk="0" hangingPunct="1">
              <a:lnSpc>
                <a:spcPct val="90000"/>
              </a:lnSpc>
              <a:spcBef>
                <a:spcPct val="20000"/>
              </a:spcBef>
              <a:spcAft>
                <a:spcPct val="0"/>
              </a:spcAft>
              <a:buClrTx/>
              <a:buSzTx/>
              <a:buFont typeface="Arial" charset="0"/>
              <a:buChar char="–"/>
              <a:tabLst/>
              <a:defRPr sz="1400" baseline="0">
                <a:solidFill>
                  <a:schemeClr val="tx1"/>
                </a:solidFill>
              </a:defRPr>
            </a:lvl4pPr>
            <a:lvl5pPr marL="595313" indent="-173038">
              <a:buClrTx/>
              <a:buFont typeface="Arial" panose="020B0604020202020204" pitchFamily="34" charset="0"/>
              <a:buChar char="•"/>
              <a:defRPr sz="1400" baseline="0">
                <a:solidFill>
                  <a:schemeClr val="tx1"/>
                </a:solidFill>
              </a:defRPr>
            </a:lvl5pPr>
            <a:lvl6pPr>
              <a:buClrTx/>
              <a:defRPr sz="1400"/>
            </a:lvl6pPr>
            <a:lvl7pPr>
              <a:defRPr sz="1800"/>
            </a:lvl7pPr>
            <a:lvl8pPr>
              <a:defRPr sz="1800"/>
            </a:lvl8pPr>
            <a:lvl9pPr>
              <a:defRPr sz="1800"/>
            </a:lvl9pPr>
          </a:lstStyle>
          <a:p>
            <a:pPr lvl="0"/>
            <a:r>
              <a:rPr lang="fr-FR" noProof="0" dirty="0"/>
              <a:t>Modifiez les styles du texte du masque</a:t>
            </a:r>
          </a:p>
        </p:txBody>
      </p:sp>
    </p:spTree>
    <p:extLst>
      <p:ext uri="{BB962C8B-B14F-4D97-AF65-F5344CB8AC3E}">
        <p14:creationId xmlns:p14="http://schemas.microsoft.com/office/powerpoint/2010/main" val="2492920208"/>
      </p:ext>
    </p:extLst>
  </p:cSld>
  <p:clrMapOvr>
    <a:masterClrMapping/>
  </p:clrMapOvr>
  <p:transition spd="med">
    <p:fade/>
  </p:transition>
  <p:extLst>
    <p:ext uri="{DCECCB84-F9BA-43D5-87BE-67443E8EF086}">
      <p15:sldGuideLst xmlns:p15="http://schemas.microsoft.com/office/powerpoint/2012/main">
        <p15:guide id="1" orient="horz" pos="1620" userDrawn="1">
          <p15:clr>
            <a:srgbClr val="FBAE40"/>
          </p15:clr>
        </p15:guide>
        <p15:guide id="2" pos="288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Diapositive de titre OFR_TEMPLATE">
    <p:bg>
      <p:bgPr>
        <a:solidFill>
          <a:schemeClr val="tx1"/>
        </a:solidFill>
        <a:effectLst/>
      </p:bgPr>
    </p:bg>
    <p:spTree>
      <p:nvGrpSpPr>
        <p:cNvPr id="1" name=""/>
        <p:cNvGrpSpPr/>
        <p:nvPr/>
      </p:nvGrpSpPr>
      <p:grpSpPr>
        <a:xfrm>
          <a:off x="0" y="0"/>
          <a:ext cx="0" cy="0"/>
          <a:chOff x="0" y="0"/>
          <a:chExt cx="0" cy="0"/>
        </a:xfrm>
      </p:grpSpPr>
      <p:grpSp>
        <p:nvGrpSpPr>
          <p:cNvPr id="5" name="Group 2">
            <a:extLst>
              <a:ext uri="{FF2B5EF4-FFF2-40B4-BE49-F238E27FC236}">
                <a16:creationId xmlns:a16="http://schemas.microsoft.com/office/drawing/2014/main" id="{236C5D20-4B19-42BD-8B01-2316B4B55C5F}"/>
              </a:ext>
            </a:extLst>
          </p:cNvPr>
          <p:cNvGrpSpPr>
            <a:grpSpLocks/>
          </p:cNvGrpSpPr>
          <p:nvPr/>
        </p:nvGrpSpPr>
        <p:grpSpPr bwMode="auto">
          <a:xfrm>
            <a:off x="314325" y="4233863"/>
            <a:ext cx="612775" cy="612775"/>
            <a:chOff x="313535" y="4233863"/>
            <a:chExt cx="612775" cy="612775"/>
          </a:xfrm>
        </p:grpSpPr>
        <p:sp>
          <p:nvSpPr>
            <p:cNvPr id="6" name="Rectangle 5">
              <a:extLst>
                <a:ext uri="{FF2B5EF4-FFF2-40B4-BE49-F238E27FC236}">
                  <a16:creationId xmlns:a16="http://schemas.microsoft.com/office/drawing/2014/main" id="{30446802-8ACC-4A96-9E5F-6A579FFBE6AA}"/>
                </a:ext>
              </a:extLst>
            </p:cNvPr>
            <p:cNvSpPr>
              <a:spLocks noChangeArrowheads="1"/>
            </p:cNvSpPr>
            <p:nvPr/>
          </p:nvSpPr>
          <p:spPr bwMode="auto">
            <a:xfrm>
              <a:off x="313535" y="4233863"/>
              <a:ext cx="612775" cy="612775"/>
            </a:xfrm>
            <a:prstGeom prst="rect">
              <a:avLst/>
            </a:prstGeom>
            <a:solidFill>
              <a:srgbClr val="FF7900"/>
            </a:solidFill>
            <a:ln>
              <a:noFill/>
            </a:ln>
          </p:spPr>
          <p:txBody>
            <a:bodyPr/>
            <a:lstStyle>
              <a:lvl1pPr>
                <a:defRPr>
                  <a:solidFill>
                    <a:schemeClr val="tx1"/>
                  </a:solidFill>
                  <a:latin typeface="Helvetica 75 Bold" pitchFamily="34" charset="0"/>
                </a:defRPr>
              </a:lvl1pPr>
              <a:lvl2pPr marL="742950" indent="-285750">
                <a:defRPr>
                  <a:solidFill>
                    <a:schemeClr val="tx1"/>
                  </a:solidFill>
                  <a:latin typeface="Helvetica 75 Bold" pitchFamily="34" charset="0"/>
                </a:defRPr>
              </a:lvl2pPr>
              <a:lvl3pPr marL="1143000" indent="-228600">
                <a:defRPr>
                  <a:solidFill>
                    <a:schemeClr val="tx1"/>
                  </a:solidFill>
                  <a:latin typeface="Helvetica 75 Bold" pitchFamily="34" charset="0"/>
                </a:defRPr>
              </a:lvl3pPr>
              <a:lvl4pPr marL="1600200" indent="-228600">
                <a:defRPr>
                  <a:solidFill>
                    <a:schemeClr val="tx1"/>
                  </a:solidFill>
                  <a:latin typeface="Helvetica 75 Bold" pitchFamily="34" charset="0"/>
                </a:defRPr>
              </a:lvl4pPr>
              <a:lvl5pPr marL="2057400" indent="-228600">
                <a:defRPr>
                  <a:solidFill>
                    <a:schemeClr val="tx1"/>
                  </a:solidFill>
                  <a:latin typeface="Helvetica 75 Bold" pitchFamily="34" charset="0"/>
                </a:defRPr>
              </a:lvl5pPr>
              <a:lvl6pPr marL="2514600" indent="-228600" fontAlgn="base">
                <a:spcBef>
                  <a:spcPct val="0"/>
                </a:spcBef>
                <a:spcAft>
                  <a:spcPct val="0"/>
                </a:spcAft>
                <a:defRPr>
                  <a:solidFill>
                    <a:schemeClr val="tx1"/>
                  </a:solidFill>
                  <a:latin typeface="Helvetica 75 Bold" pitchFamily="34" charset="0"/>
                </a:defRPr>
              </a:lvl6pPr>
              <a:lvl7pPr marL="2971800" indent="-228600" fontAlgn="base">
                <a:spcBef>
                  <a:spcPct val="0"/>
                </a:spcBef>
                <a:spcAft>
                  <a:spcPct val="0"/>
                </a:spcAft>
                <a:defRPr>
                  <a:solidFill>
                    <a:schemeClr val="tx1"/>
                  </a:solidFill>
                  <a:latin typeface="Helvetica 75 Bold" pitchFamily="34" charset="0"/>
                </a:defRPr>
              </a:lvl7pPr>
              <a:lvl8pPr marL="3429000" indent="-228600" fontAlgn="base">
                <a:spcBef>
                  <a:spcPct val="0"/>
                </a:spcBef>
                <a:spcAft>
                  <a:spcPct val="0"/>
                </a:spcAft>
                <a:defRPr>
                  <a:solidFill>
                    <a:schemeClr val="tx1"/>
                  </a:solidFill>
                  <a:latin typeface="Helvetica 75 Bold" pitchFamily="34" charset="0"/>
                </a:defRPr>
              </a:lvl8pPr>
              <a:lvl9pPr marL="3886200" indent="-228600" fontAlgn="base">
                <a:spcBef>
                  <a:spcPct val="0"/>
                </a:spcBef>
                <a:spcAft>
                  <a:spcPct val="0"/>
                </a:spcAft>
                <a:defRPr>
                  <a:solidFill>
                    <a:schemeClr val="tx1"/>
                  </a:solidFill>
                  <a:latin typeface="Helvetica 75 Bold" pitchFamily="34" charset="0"/>
                </a:defRPr>
              </a:lvl9pPr>
            </a:lstStyle>
            <a:p>
              <a:pPr>
                <a:defRPr/>
              </a:pPr>
              <a:endParaRPr lang="en-GB" altLang="fr-FR">
                <a:ea typeface="ＭＳ Ｐゴシック" panose="020B0600070205080204" pitchFamily="34" charset="-128"/>
              </a:endParaRPr>
            </a:p>
          </p:txBody>
        </p:sp>
        <p:sp>
          <p:nvSpPr>
            <p:cNvPr id="7" name="Freeform 6">
              <a:extLst>
                <a:ext uri="{FF2B5EF4-FFF2-40B4-BE49-F238E27FC236}">
                  <a16:creationId xmlns:a16="http://schemas.microsoft.com/office/drawing/2014/main" id="{738D6FA3-EF60-4ECA-8C5E-FD968EC60684}"/>
                </a:ext>
              </a:extLst>
            </p:cNvPr>
            <p:cNvSpPr>
              <a:spLocks noEditPoints="1"/>
            </p:cNvSpPr>
            <p:nvPr/>
          </p:nvSpPr>
          <p:spPr bwMode="auto">
            <a:xfrm>
              <a:off x="500860" y="4708526"/>
              <a:ext cx="74613" cy="87313"/>
            </a:xfrm>
            <a:custGeom>
              <a:avLst/>
              <a:gdLst>
                <a:gd name="T0" fmla="*/ 2147483646 w 93"/>
                <a:gd name="T1" fmla="*/ 2147483646 h 109"/>
                <a:gd name="T2" fmla="*/ 2147483646 w 93"/>
                <a:gd name="T3" fmla="*/ 2147483646 h 109"/>
                <a:gd name="T4" fmla="*/ 0 w 93"/>
                <a:gd name="T5" fmla="*/ 2147483646 h 109"/>
                <a:gd name="T6" fmla="*/ 2147483646 w 93"/>
                <a:gd name="T7" fmla="*/ 2147483646 h 109"/>
                <a:gd name="T8" fmla="*/ 2147483646 w 93"/>
                <a:gd name="T9" fmla="*/ 2147483646 h 109"/>
                <a:gd name="T10" fmla="*/ 2147483646 w 93"/>
                <a:gd name="T11" fmla="*/ 2147483646 h 109"/>
                <a:gd name="T12" fmla="*/ 2147483646 w 93"/>
                <a:gd name="T13" fmla="*/ 2147483646 h 109"/>
                <a:gd name="T14" fmla="*/ 2147483646 w 93"/>
                <a:gd name="T15" fmla="*/ 2147483646 h 109"/>
                <a:gd name="T16" fmla="*/ 2147483646 w 93"/>
                <a:gd name="T17" fmla="*/ 0 h 109"/>
                <a:gd name="T18" fmla="*/ 2147483646 w 93"/>
                <a:gd name="T19" fmla="*/ 2147483646 h 109"/>
                <a:gd name="T20" fmla="*/ 2147483646 w 93"/>
                <a:gd name="T21" fmla="*/ 2147483646 h 109"/>
                <a:gd name="T22" fmla="*/ 2147483646 w 93"/>
                <a:gd name="T23" fmla="*/ 2147483646 h 109"/>
                <a:gd name="T24" fmla="*/ 2147483646 w 93"/>
                <a:gd name="T25" fmla="*/ 2147483646 h 109"/>
                <a:gd name="T26" fmla="*/ 2147483646 w 93"/>
                <a:gd name="T27" fmla="*/ 2147483646 h 109"/>
                <a:gd name="T28" fmla="*/ 2147483646 w 93"/>
                <a:gd name="T29" fmla="*/ 2147483646 h 109"/>
                <a:gd name="T30" fmla="*/ 2147483646 w 93"/>
                <a:gd name="T31" fmla="*/ 2147483646 h 109"/>
                <a:gd name="T32" fmla="*/ 2147483646 w 93"/>
                <a:gd name="T33" fmla="*/ 2147483646 h 109"/>
                <a:gd name="T34" fmla="*/ 2147483646 w 93"/>
                <a:gd name="T35" fmla="*/ 2147483646 h 109"/>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93" h="109">
                  <a:moveTo>
                    <a:pt x="66" y="99"/>
                  </a:moveTo>
                  <a:cubicBezTo>
                    <a:pt x="55" y="106"/>
                    <a:pt x="43" y="109"/>
                    <a:pt x="31" y="109"/>
                  </a:cubicBezTo>
                  <a:cubicBezTo>
                    <a:pt x="11" y="109"/>
                    <a:pt x="0" y="96"/>
                    <a:pt x="0" y="79"/>
                  </a:cubicBezTo>
                  <a:cubicBezTo>
                    <a:pt x="0" y="55"/>
                    <a:pt x="21" y="42"/>
                    <a:pt x="66" y="37"/>
                  </a:cubicBezTo>
                  <a:cubicBezTo>
                    <a:pt x="66" y="32"/>
                    <a:pt x="66" y="32"/>
                    <a:pt x="66" y="32"/>
                  </a:cubicBezTo>
                  <a:cubicBezTo>
                    <a:pt x="66" y="24"/>
                    <a:pt x="60" y="19"/>
                    <a:pt x="49" y="19"/>
                  </a:cubicBezTo>
                  <a:cubicBezTo>
                    <a:pt x="39" y="19"/>
                    <a:pt x="30" y="24"/>
                    <a:pt x="24" y="32"/>
                  </a:cubicBezTo>
                  <a:cubicBezTo>
                    <a:pt x="5" y="21"/>
                    <a:pt x="5" y="21"/>
                    <a:pt x="5" y="21"/>
                  </a:cubicBezTo>
                  <a:cubicBezTo>
                    <a:pt x="15" y="7"/>
                    <a:pt x="30" y="0"/>
                    <a:pt x="50" y="0"/>
                  </a:cubicBezTo>
                  <a:cubicBezTo>
                    <a:pt x="77" y="0"/>
                    <a:pt x="93" y="12"/>
                    <a:pt x="93" y="32"/>
                  </a:cubicBezTo>
                  <a:cubicBezTo>
                    <a:pt x="93" y="32"/>
                    <a:pt x="93" y="108"/>
                    <a:pt x="93" y="108"/>
                  </a:cubicBezTo>
                  <a:cubicBezTo>
                    <a:pt x="68" y="108"/>
                    <a:pt x="68" y="108"/>
                    <a:pt x="68" y="108"/>
                  </a:cubicBezTo>
                  <a:lnTo>
                    <a:pt x="66" y="99"/>
                  </a:lnTo>
                  <a:close/>
                  <a:moveTo>
                    <a:pt x="27" y="77"/>
                  </a:moveTo>
                  <a:cubicBezTo>
                    <a:pt x="27" y="84"/>
                    <a:pt x="31" y="90"/>
                    <a:pt x="39" y="90"/>
                  </a:cubicBezTo>
                  <a:cubicBezTo>
                    <a:pt x="48" y="90"/>
                    <a:pt x="57" y="87"/>
                    <a:pt x="65" y="79"/>
                  </a:cubicBezTo>
                  <a:cubicBezTo>
                    <a:pt x="65" y="54"/>
                    <a:pt x="65" y="54"/>
                    <a:pt x="65" y="54"/>
                  </a:cubicBezTo>
                  <a:cubicBezTo>
                    <a:pt x="39" y="57"/>
                    <a:pt x="27" y="64"/>
                    <a:pt x="27" y="7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8" name="Freeform 7">
              <a:extLst>
                <a:ext uri="{FF2B5EF4-FFF2-40B4-BE49-F238E27FC236}">
                  <a16:creationId xmlns:a16="http://schemas.microsoft.com/office/drawing/2014/main" id="{0F16818B-638D-431E-A508-A8B7AC57AF5D}"/>
                </a:ext>
              </a:extLst>
            </p:cNvPr>
            <p:cNvSpPr>
              <a:spLocks/>
            </p:cNvSpPr>
            <p:nvPr/>
          </p:nvSpPr>
          <p:spPr bwMode="auto">
            <a:xfrm>
              <a:off x="592935" y="4708526"/>
              <a:ext cx="76200" cy="87313"/>
            </a:xfrm>
            <a:custGeom>
              <a:avLst/>
              <a:gdLst>
                <a:gd name="T0" fmla="*/ 0 w 94"/>
                <a:gd name="T1" fmla="*/ 2147483646 h 108"/>
                <a:gd name="T2" fmla="*/ 2147483646 w 94"/>
                <a:gd name="T3" fmla="*/ 2147483646 h 108"/>
                <a:gd name="T4" fmla="*/ 2147483646 w 94"/>
                <a:gd name="T5" fmla="*/ 2147483646 h 108"/>
                <a:gd name="T6" fmla="*/ 2147483646 w 94"/>
                <a:gd name="T7" fmla="*/ 0 h 108"/>
                <a:gd name="T8" fmla="*/ 2147483646 w 94"/>
                <a:gd name="T9" fmla="*/ 2147483646 h 108"/>
                <a:gd name="T10" fmla="*/ 2147483646 w 94"/>
                <a:gd name="T11" fmla="*/ 2147483646 h 108"/>
                <a:gd name="T12" fmla="*/ 2147483646 w 94"/>
                <a:gd name="T13" fmla="*/ 2147483646 h 108"/>
                <a:gd name="T14" fmla="*/ 2147483646 w 94"/>
                <a:gd name="T15" fmla="*/ 2147483646 h 108"/>
                <a:gd name="T16" fmla="*/ 2147483646 w 94"/>
                <a:gd name="T17" fmla="*/ 2147483646 h 108"/>
                <a:gd name="T18" fmla="*/ 2147483646 w 94"/>
                <a:gd name="T19" fmla="*/ 2147483646 h 108"/>
                <a:gd name="T20" fmla="*/ 2147483646 w 94"/>
                <a:gd name="T21" fmla="*/ 2147483646 h 108"/>
                <a:gd name="T22" fmla="*/ 0 w 94"/>
                <a:gd name="T23" fmla="*/ 2147483646 h 108"/>
                <a:gd name="T24" fmla="*/ 0 w 94"/>
                <a:gd name="T25" fmla="*/ 2147483646 h 10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94" h="108">
                  <a:moveTo>
                    <a:pt x="0" y="5"/>
                  </a:moveTo>
                  <a:cubicBezTo>
                    <a:pt x="23" y="2"/>
                    <a:pt x="23" y="2"/>
                    <a:pt x="23" y="2"/>
                  </a:cubicBezTo>
                  <a:cubicBezTo>
                    <a:pt x="25" y="15"/>
                    <a:pt x="25" y="15"/>
                    <a:pt x="25" y="15"/>
                  </a:cubicBezTo>
                  <a:cubicBezTo>
                    <a:pt x="38" y="5"/>
                    <a:pt x="48" y="0"/>
                    <a:pt x="61" y="0"/>
                  </a:cubicBezTo>
                  <a:cubicBezTo>
                    <a:pt x="83" y="0"/>
                    <a:pt x="94" y="12"/>
                    <a:pt x="94" y="34"/>
                  </a:cubicBezTo>
                  <a:cubicBezTo>
                    <a:pt x="94" y="108"/>
                    <a:pt x="94" y="108"/>
                    <a:pt x="94" y="108"/>
                  </a:cubicBezTo>
                  <a:cubicBezTo>
                    <a:pt x="66" y="108"/>
                    <a:pt x="66" y="108"/>
                    <a:pt x="66" y="108"/>
                  </a:cubicBezTo>
                  <a:cubicBezTo>
                    <a:pt x="66" y="39"/>
                    <a:pt x="66" y="39"/>
                    <a:pt x="66" y="39"/>
                  </a:cubicBezTo>
                  <a:cubicBezTo>
                    <a:pt x="66" y="26"/>
                    <a:pt x="63" y="21"/>
                    <a:pt x="53" y="21"/>
                  </a:cubicBezTo>
                  <a:cubicBezTo>
                    <a:pt x="45" y="21"/>
                    <a:pt x="36" y="24"/>
                    <a:pt x="27" y="32"/>
                  </a:cubicBezTo>
                  <a:cubicBezTo>
                    <a:pt x="27" y="108"/>
                    <a:pt x="27" y="108"/>
                    <a:pt x="27" y="108"/>
                  </a:cubicBezTo>
                  <a:cubicBezTo>
                    <a:pt x="0" y="108"/>
                    <a:pt x="0" y="108"/>
                    <a:pt x="0" y="108"/>
                  </a:cubicBezTo>
                  <a:lnTo>
                    <a:pt x="0" y="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9" name="Freeform 8">
              <a:extLst>
                <a:ext uri="{FF2B5EF4-FFF2-40B4-BE49-F238E27FC236}">
                  <a16:creationId xmlns:a16="http://schemas.microsoft.com/office/drawing/2014/main" id="{145F9BC3-4D07-4C03-94F0-05E0B9937143}"/>
                </a:ext>
              </a:extLst>
            </p:cNvPr>
            <p:cNvSpPr>
              <a:spLocks noEditPoints="1"/>
            </p:cNvSpPr>
            <p:nvPr/>
          </p:nvSpPr>
          <p:spPr bwMode="auto">
            <a:xfrm>
              <a:off x="778673" y="4708526"/>
              <a:ext cx="79375" cy="88900"/>
            </a:xfrm>
            <a:custGeom>
              <a:avLst/>
              <a:gdLst>
                <a:gd name="T0" fmla="*/ 2147483646 w 98"/>
                <a:gd name="T1" fmla="*/ 2147483646 h 110"/>
                <a:gd name="T2" fmla="*/ 0 w 98"/>
                <a:gd name="T3" fmla="*/ 2147483646 h 110"/>
                <a:gd name="T4" fmla="*/ 2147483646 w 98"/>
                <a:gd name="T5" fmla="*/ 0 h 110"/>
                <a:gd name="T6" fmla="*/ 2147483646 w 98"/>
                <a:gd name="T7" fmla="*/ 2147483646 h 110"/>
                <a:gd name="T8" fmla="*/ 2147483646 w 98"/>
                <a:gd name="T9" fmla="*/ 2147483646 h 110"/>
                <a:gd name="T10" fmla="*/ 2147483646 w 98"/>
                <a:gd name="T11" fmla="*/ 2147483646 h 110"/>
                <a:gd name="T12" fmla="*/ 2147483646 w 98"/>
                <a:gd name="T13" fmla="*/ 2147483646 h 110"/>
                <a:gd name="T14" fmla="*/ 2147483646 w 98"/>
                <a:gd name="T15" fmla="*/ 2147483646 h 110"/>
                <a:gd name="T16" fmla="*/ 2147483646 w 98"/>
                <a:gd name="T17" fmla="*/ 2147483646 h 110"/>
                <a:gd name="T18" fmla="*/ 2147483646 w 98"/>
                <a:gd name="T19" fmla="*/ 2147483646 h 110"/>
                <a:gd name="T20" fmla="*/ 2147483646 w 98"/>
                <a:gd name="T21" fmla="*/ 2147483646 h 110"/>
                <a:gd name="T22" fmla="*/ 2147483646 w 98"/>
                <a:gd name="T23" fmla="*/ 2147483646 h 110"/>
                <a:gd name="T24" fmla="*/ 2147483646 w 98"/>
                <a:gd name="T25" fmla="*/ 2147483646 h 110"/>
                <a:gd name="T26" fmla="*/ 2147483646 w 98"/>
                <a:gd name="T27" fmla="*/ 2147483646 h 11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98" h="110">
                  <a:moveTo>
                    <a:pt x="50" y="110"/>
                  </a:moveTo>
                  <a:cubicBezTo>
                    <a:pt x="19" y="110"/>
                    <a:pt x="0" y="90"/>
                    <a:pt x="0" y="55"/>
                  </a:cubicBezTo>
                  <a:cubicBezTo>
                    <a:pt x="0" y="20"/>
                    <a:pt x="19" y="0"/>
                    <a:pt x="49" y="0"/>
                  </a:cubicBezTo>
                  <a:cubicBezTo>
                    <a:pt x="80" y="0"/>
                    <a:pt x="98" y="20"/>
                    <a:pt x="98" y="54"/>
                  </a:cubicBezTo>
                  <a:cubicBezTo>
                    <a:pt x="98" y="56"/>
                    <a:pt x="97" y="57"/>
                    <a:pt x="97" y="59"/>
                  </a:cubicBezTo>
                  <a:cubicBezTo>
                    <a:pt x="27" y="59"/>
                    <a:pt x="27" y="59"/>
                    <a:pt x="27" y="59"/>
                  </a:cubicBezTo>
                  <a:cubicBezTo>
                    <a:pt x="28" y="79"/>
                    <a:pt x="36" y="89"/>
                    <a:pt x="52" y="89"/>
                  </a:cubicBezTo>
                  <a:cubicBezTo>
                    <a:pt x="63" y="89"/>
                    <a:pt x="70" y="85"/>
                    <a:pt x="76" y="76"/>
                  </a:cubicBezTo>
                  <a:cubicBezTo>
                    <a:pt x="96" y="87"/>
                    <a:pt x="96" y="87"/>
                    <a:pt x="96" y="87"/>
                  </a:cubicBezTo>
                  <a:cubicBezTo>
                    <a:pt x="87" y="102"/>
                    <a:pt x="71" y="110"/>
                    <a:pt x="50" y="110"/>
                  </a:cubicBezTo>
                  <a:close/>
                  <a:moveTo>
                    <a:pt x="70" y="41"/>
                  </a:moveTo>
                  <a:cubicBezTo>
                    <a:pt x="70" y="27"/>
                    <a:pt x="62" y="19"/>
                    <a:pt x="49" y="19"/>
                  </a:cubicBezTo>
                  <a:cubicBezTo>
                    <a:pt x="37" y="19"/>
                    <a:pt x="29" y="27"/>
                    <a:pt x="28" y="41"/>
                  </a:cubicBezTo>
                  <a:lnTo>
                    <a:pt x="70" y="4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10" name="Freeform 9">
              <a:extLst>
                <a:ext uri="{FF2B5EF4-FFF2-40B4-BE49-F238E27FC236}">
                  <a16:creationId xmlns:a16="http://schemas.microsoft.com/office/drawing/2014/main" id="{8B14EC79-57DA-4EE1-B887-DE0882AF1193}"/>
                </a:ext>
              </a:extLst>
            </p:cNvPr>
            <p:cNvSpPr>
              <a:spLocks noEditPoints="1"/>
            </p:cNvSpPr>
            <p:nvPr/>
          </p:nvSpPr>
          <p:spPr bwMode="auto">
            <a:xfrm>
              <a:off x="346873" y="4708526"/>
              <a:ext cx="84138" cy="88900"/>
            </a:xfrm>
            <a:custGeom>
              <a:avLst/>
              <a:gdLst>
                <a:gd name="T0" fmla="*/ 2147483646 w 104"/>
                <a:gd name="T1" fmla="*/ 2147483646 h 111"/>
                <a:gd name="T2" fmla="*/ 0 w 104"/>
                <a:gd name="T3" fmla="*/ 2147483646 h 111"/>
                <a:gd name="T4" fmla="*/ 2147483646 w 104"/>
                <a:gd name="T5" fmla="*/ 0 h 111"/>
                <a:gd name="T6" fmla="*/ 2147483646 w 104"/>
                <a:gd name="T7" fmla="*/ 2147483646 h 111"/>
                <a:gd name="T8" fmla="*/ 2147483646 w 104"/>
                <a:gd name="T9" fmla="*/ 2147483646 h 111"/>
                <a:gd name="T10" fmla="*/ 2147483646 w 104"/>
                <a:gd name="T11" fmla="*/ 2147483646 h 111"/>
                <a:gd name="T12" fmla="*/ 2147483646 w 104"/>
                <a:gd name="T13" fmla="*/ 2147483646 h 111"/>
                <a:gd name="T14" fmla="*/ 2147483646 w 104"/>
                <a:gd name="T15" fmla="*/ 2147483646 h 111"/>
                <a:gd name="T16" fmla="*/ 2147483646 w 104"/>
                <a:gd name="T17" fmla="*/ 2147483646 h 111"/>
                <a:gd name="T18" fmla="*/ 2147483646 w 104"/>
                <a:gd name="T19" fmla="*/ 2147483646 h 1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04" h="111">
                  <a:moveTo>
                    <a:pt x="52" y="111"/>
                  </a:moveTo>
                  <a:cubicBezTo>
                    <a:pt x="25" y="111"/>
                    <a:pt x="0" y="93"/>
                    <a:pt x="0" y="55"/>
                  </a:cubicBezTo>
                  <a:cubicBezTo>
                    <a:pt x="0" y="17"/>
                    <a:pt x="25" y="0"/>
                    <a:pt x="52" y="0"/>
                  </a:cubicBezTo>
                  <a:cubicBezTo>
                    <a:pt x="79" y="0"/>
                    <a:pt x="104" y="17"/>
                    <a:pt x="104" y="55"/>
                  </a:cubicBezTo>
                  <a:cubicBezTo>
                    <a:pt x="104" y="93"/>
                    <a:pt x="79" y="111"/>
                    <a:pt x="52" y="111"/>
                  </a:cubicBezTo>
                  <a:close/>
                  <a:moveTo>
                    <a:pt x="52" y="23"/>
                  </a:moveTo>
                  <a:cubicBezTo>
                    <a:pt x="31" y="23"/>
                    <a:pt x="28" y="42"/>
                    <a:pt x="28" y="55"/>
                  </a:cubicBezTo>
                  <a:cubicBezTo>
                    <a:pt x="28" y="69"/>
                    <a:pt x="31" y="87"/>
                    <a:pt x="52" y="87"/>
                  </a:cubicBezTo>
                  <a:cubicBezTo>
                    <a:pt x="73" y="87"/>
                    <a:pt x="77" y="69"/>
                    <a:pt x="77" y="55"/>
                  </a:cubicBezTo>
                  <a:cubicBezTo>
                    <a:pt x="77" y="42"/>
                    <a:pt x="73" y="23"/>
                    <a:pt x="52" y="2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11" name="Freeform 10">
              <a:extLst>
                <a:ext uri="{FF2B5EF4-FFF2-40B4-BE49-F238E27FC236}">
                  <a16:creationId xmlns:a16="http://schemas.microsoft.com/office/drawing/2014/main" id="{4ED0F10F-5BC8-441C-AE86-4313BB7147B9}"/>
                </a:ext>
              </a:extLst>
            </p:cNvPr>
            <p:cNvSpPr>
              <a:spLocks/>
            </p:cNvSpPr>
            <p:nvPr/>
          </p:nvSpPr>
          <p:spPr bwMode="auto">
            <a:xfrm>
              <a:off x="446885" y="4708526"/>
              <a:ext cx="47625" cy="87313"/>
            </a:xfrm>
            <a:custGeom>
              <a:avLst/>
              <a:gdLst>
                <a:gd name="T0" fmla="*/ 0 w 59"/>
                <a:gd name="T1" fmla="*/ 2147483646 h 108"/>
                <a:gd name="T2" fmla="*/ 2147483646 w 59"/>
                <a:gd name="T3" fmla="*/ 2147483646 h 108"/>
                <a:gd name="T4" fmla="*/ 2147483646 w 59"/>
                <a:gd name="T5" fmla="*/ 2147483646 h 108"/>
                <a:gd name="T6" fmla="*/ 2147483646 w 59"/>
                <a:gd name="T7" fmla="*/ 0 h 108"/>
                <a:gd name="T8" fmla="*/ 2147483646 w 59"/>
                <a:gd name="T9" fmla="*/ 2147483646 h 108"/>
                <a:gd name="T10" fmla="*/ 2147483646 w 59"/>
                <a:gd name="T11" fmla="*/ 2147483646 h 108"/>
                <a:gd name="T12" fmla="*/ 2147483646 w 59"/>
                <a:gd name="T13" fmla="*/ 2147483646 h 108"/>
                <a:gd name="T14" fmla="*/ 2147483646 w 59"/>
                <a:gd name="T15" fmla="*/ 2147483646 h 108"/>
                <a:gd name="T16" fmla="*/ 2147483646 w 59"/>
                <a:gd name="T17" fmla="*/ 2147483646 h 108"/>
                <a:gd name="T18" fmla="*/ 0 w 59"/>
                <a:gd name="T19" fmla="*/ 2147483646 h 108"/>
                <a:gd name="T20" fmla="*/ 0 w 59"/>
                <a:gd name="T21" fmla="*/ 2147483646 h 10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59" h="108">
                  <a:moveTo>
                    <a:pt x="0" y="3"/>
                  </a:moveTo>
                  <a:cubicBezTo>
                    <a:pt x="26" y="3"/>
                    <a:pt x="26" y="3"/>
                    <a:pt x="26" y="3"/>
                  </a:cubicBezTo>
                  <a:cubicBezTo>
                    <a:pt x="26" y="15"/>
                    <a:pt x="26" y="15"/>
                    <a:pt x="26" y="15"/>
                  </a:cubicBezTo>
                  <a:cubicBezTo>
                    <a:pt x="31" y="8"/>
                    <a:pt x="44" y="0"/>
                    <a:pt x="55" y="0"/>
                  </a:cubicBezTo>
                  <a:cubicBezTo>
                    <a:pt x="57" y="0"/>
                    <a:pt x="58" y="0"/>
                    <a:pt x="59" y="1"/>
                  </a:cubicBezTo>
                  <a:cubicBezTo>
                    <a:pt x="59" y="27"/>
                    <a:pt x="59" y="27"/>
                    <a:pt x="59" y="27"/>
                  </a:cubicBezTo>
                  <a:cubicBezTo>
                    <a:pt x="59" y="27"/>
                    <a:pt x="58" y="27"/>
                    <a:pt x="58" y="27"/>
                  </a:cubicBezTo>
                  <a:cubicBezTo>
                    <a:pt x="46" y="27"/>
                    <a:pt x="32" y="28"/>
                    <a:pt x="28" y="38"/>
                  </a:cubicBezTo>
                  <a:cubicBezTo>
                    <a:pt x="28" y="108"/>
                    <a:pt x="28" y="108"/>
                    <a:pt x="28" y="108"/>
                  </a:cubicBezTo>
                  <a:cubicBezTo>
                    <a:pt x="0" y="108"/>
                    <a:pt x="0" y="108"/>
                    <a:pt x="0" y="108"/>
                  </a:cubicBezTo>
                  <a:lnTo>
                    <a:pt x="0" y="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12" name="Freeform 11">
              <a:extLst>
                <a:ext uri="{FF2B5EF4-FFF2-40B4-BE49-F238E27FC236}">
                  <a16:creationId xmlns:a16="http://schemas.microsoft.com/office/drawing/2014/main" id="{19CC5331-C14D-4223-ACAB-6F5B26B7A868}"/>
                </a:ext>
              </a:extLst>
            </p:cNvPr>
            <p:cNvSpPr>
              <a:spLocks noEditPoints="1"/>
            </p:cNvSpPr>
            <p:nvPr/>
          </p:nvSpPr>
          <p:spPr bwMode="auto">
            <a:xfrm>
              <a:off x="685010" y="4708526"/>
              <a:ext cx="79375" cy="120650"/>
            </a:xfrm>
            <a:custGeom>
              <a:avLst/>
              <a:gdLst>
                <a:gd name="T0" fmla="*/ 2147483646 w 98"/>
                <a:gd name="T1" fmla="*/ 2147483646 h 149"/>
                <a:gd name="T2" fmla="*/ 2147483646 w 98"/>
                <a:gd name="T3" fmla="*/ 2147483646 h 149"/>
                <a:gd name="T4" fmla="*/ 2147483646 w 98"/>
                <a:gd name="T5" fmla="*/ 2147483646 h 149"/>
                <a:gd name="T6" fmla="*/ 2147483646 w 98"/>
                <a:gd name="T7" fmla="*/ 2147483646 h 149"/>
                <a:gd name="T8" fmla="*/ 2147483646 w 98"/>
                <a:gd name="T9" fmla="*/ 2147483646 h 149"/>
                <a:gd name="T10" fmla="*/ 2147483646 w 98"/>
                <a:gd name="T11" fmla="*/ 2147483646 h 149"/>
                <a:gd name="T12" fmla="*/ 2147483646 w 98"/>
                <a:gd name="T13" fmla="*/ 2147483646 h 149"/>
                <a:gd name="T14" fmla="*/ 2147483646 w 98"/>
                <a:gd name="T15" fmla="*/ 2147483646 h 149"/>
                <a:gd name="T16" fmla="*/ 2147483646 w 98"/>
                <a:gd name="T17" fmla="*/ 2147483646 h 149"/>
                <a:gd name="T18" fmla="*/ 2147483646 w 98"/>
                <a:gd name="T19" fmla="*/ 2147483646 h 149"/>
                <a:gd name="T20" fmla="*/ 2147483646 w 98"/>
                <a:gd name="T21" fmla="*/ 2147483646 h 149"/>
                <a:gd name="T22" fmla="*/ 2147483646 w 98"/>
                <a:gd name="T23" fmla="*/ 2147483646 h 149"/>
                <a:gd name="T24" fmla="*/ 2147483646 w 98"/>
                <a:gd name="T25" fmla="*/ 2147483646 h 149"/>
                <a:gd name="T26" fmla="*/ 2147483646 w 98"/>
                <a:gd name="T27" fmla="*/ 2147483646 h 149"/>
                <a:gd name="T28" fmla="*/ 2147483646 w 98"/>
                <a:gd name="T29" fmla="*/ 2147483646 h 149"/>
                <a:gd name="T30" fmla="*/ 0 w 98"/>
                <a:gd name="T31" fmla="*/ 2147483646 h 149"/>
                <a:gd name="T32" fmla="*/ 2147483646 w 98"/>
                <a:gd name="T33" fmla="*/ 0 h 149"/>
                <a:gd name="T34" fmla="*/ 2147483646 w 98"/>
                <a:gd name="T35" fmla="*/ 2147483646 h 149"/>
                <a:gd name="T36" fmla="*/ 2147483646 w 98"/>
                <a:gd name="T37" fmla="*/ 2147483646 h 149"/>
                <a:gd name="T38" fmla="*/ 2147483646 w 98"/>
                <a:gd name="T39" fmla="*/ 2147483646 h 149"/>
                <a:gd name="T40" fmla="*/ 2147483646 w 98"/>
                <a:gd name="T41" fmla="*/ 2147483646 h 14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98" h="149">
                  <a:moveTo>
                    <a:pt x="49" y="85"/>
                  </a:moveTo>
                  <a:cubicBezTo>
                    <a:pt x="70" y="85"/>
                    <a:pt x="72" y="64"/>
                    <a:pt x="72" y="50"/>
                  </a:cubicBezTo>
                  <a:cubicBezTo>
                    <a:pt x="72" y="33"/>
                    <a:pt x="64" y="20"/>
                    <a:pt x="49" y="20"/>
                  </a:cubicBezTo>
                  <a:cubicBezTo>
                    <a:pt x="39" y="20"/>
                    <a:pt x="28" y="27"/>
                    <a:pt x="28" y="51"/>
                  </a:cubicBezTo>
                  <a:cubicBezTo>
                    <a:pt x="28" y="64"/>
                    <a:pt x="29" y="85"/>
                    <a:pt x="49" y="85"/>
                  </a:cubicBezTo>
                  <a:close/>
                  <a:moveTo>
                    <a:pt x="98" y="2"/>
                  </a:moveTo>
                  <a:cubicBezTo>
                    <a:pt x="98" y="102"/>
                    <a:pt x="98" y="102"/>
                    <a:pt x="98" y="102"/>
                  </a:cubicBezTo>
                  <a:cubicBezTo>
                    <a:pt x="98" y="119"/>
                    <a:pt x="97" y="148"/>
                    <a:pt x="47" y="149"/>
                  </a:cubicBezTo>
                  <a:cubicBezTo>
                    <a:pt x="26" y="149"/>
                    <a:pt x="7" y="141"/>
                    <a:pt x="3" y="123"/>
                  </a:cubicBezTo>
                  <a:cubicBezTo>
                    <a:pt x="30" y="118"/>
                    <a:pt x="30" y="118"/>
                    <a:pt x="30" y="118"/>
                  </a:cubicBezTo>
                  <a:cubicBezTo>
                    <a:pt x="32" y="123"/>
                    <a:pt x="35" y="128"/>
                    <a:pt x="50" y="128"/>
                  </a:cubicBezTo>
                  <a:cubicBezTo>
                    <a:pt x="65" y="128"/>
                    <a:pt x="72" y="122"/>
                    <a:pt x="72" y="105"/>
                  </a:cubicBezTo>
                  <a:cubicBezTo>
                    <a:pt x="72" y="93"/>
                    <a:pt x="72" y="93"/>
                    <a:pt x="72" y="93"/>
                  </a:cubicBezTo>
                  <a:cubicBezTo>
                    <a:pt x="71" y="92"/>
                    <a:pt x="71" y="92"/>
                    <a:pt x="71" y="92"/>
                  </a:cubicBezTo>
                  <a:cubicBezTo>
                    <a:pt x="67" y="100"/>
                    <a:pt x="60" y="108"/>
                    <a:pt x="44" y="108"/>
                  </a:cubicBezTo>
                  <a:cubicBezTo>
                    <a:pt x="19" y="108"/>
                    <a:pt x="0" y="91"/>
                    <a:pt x="0" y="55"/>
                  </a:cubicBezTo>
                  <a:cubicBezTo>
                    <a:pt x="0" y="20"/>
                    <a:pt x="20" y="0"/>
                    <a:pt x="42" y="0"/>
                  </a:cubicBezTo>
                  <a:cubicBezTo>
                    <a:pt x="63" y="0"/>
                    <a:pt x="71" y="10"/>
                    <a:pt x="73" y="15"/>
                  </a:cubicBezTo>
                  <a:cubicBezTo>
                    <a:pt x="73" y="15"/>
                    <a:pt x="73" y="15"/>
                    <a:pt x="73" y="15"/>
                  </a:cubicBezTo>
                  <a:cubicBezTo>
                    <a:pt x="75" y="2"/>
                    <a:pt x="75" y="2"/>
                    <a:pt x="75" y="2"/>
                  </a:cubicBezTo>
                  <a:lnTo>
                    <a:pt x="98" y="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13" name="Freeform 12">
              <a:extLst>
                <a:ext uri="{FF2B5EF4-FFF2-40B4-BE49-F238E27FC236}">
                  <a16:creationId xmlns:a16="http://schemas.microsoft.com/office/drawing/2014/main" id="{3C2C8024-87BE-4E5C-835B-4480DBC226E8}"/>
                </a:ext>
              </a:extLst>
            </p:cNvPr>
            <p:cNvSpPr>
              <a:spLocks noEditPoints="1"/>
            </p:cNvSpPr>
            <p:nvPr/>
          </p:nvSpPr>
          <p:spPr bwMode="auto">
            <a:xfrm>
              <a:off x="843760" y="4678363"/>
              <a:ext cx="58738" cy="26988"/>
            </a:xfrm>
            <a:custGeom>
              <a:avLst/>
              <a:gdLst>
                <a:gd name="T0" fmla="*/ 2147483646 w 37"/>
                <a:gd name="T1" fmla="*/ 2147483646 h 17"/>
                <a:gd name="T2" fmla="*/ 2147483646 w 37"/>
                <a:gd name="T3" fmla="*/ 2147483646 h 17"/>
                <a:gd name="T4" fmla="*/ 2147483646 w 37"/>
                <a:gd name="T5" fmla="*/ 2147483646 h 17"/>
                <a:gd name="T6" fmla="*/ 2147483646 w 37"/>
                <a:gd name="T7" fmla="*/ 2147483646 h 17"/>
                <a:gd name="T8" fmla="*/ 2147483646 w 37"/>
                <a:gd name="T9" fmla="*/ 2147483646 h 17"/>
                <a:gd name="T10" fmla="*/ 0 w 37"/>
                <a:gd name="T11" fmla="*/ 2147483646 h 17"/>
                <a:gd name="T12" fmla="*/ 0 w 37"/>
                <a:gd name="T13" fmla="*/ 0 h 17"/>
                <a:gd name="T14" fmla="*/ 2147483646 w 37"/>
                <a:gd name="T15" fmla="*/ 0 h 17"/>
                <a:gd name="T16" fmla="*/ 2147483646 w 37"/>
                <a:gd name="T17" fmla="*/ 2147483646 h 17"/>
                <a:gd name="T18" fmla="*/ 2147483646 w 37"/>
                <a:gd name="T19" fmla="*/ 2147483646 h 17"/>
                <a:gd name="T20" fmla="*/ 2147483646 w 37"/>
                <a:gd name="T21" fmla="*/ 2147483646 h 17"/>
                <a:gd name="T22" fmla="*/ 2147483646 w 37"/>
                <a:gd name="T23" fmla="*/ 2147483646 h 17"/>
                <a:gd name="T24" fmla="*/ 2147483646 w 37"/>
                <a:gd name="T25" fmla="*/ 2147483646 h 17"/>
                <a:gd name="T26" fmla="*/ 2147483646 w 37"/>
                <a:gd name="T27" fmla="*/ 2147483646 h 17"/>
                <a:gd name="T28" fmla="*/ 2147483646 w 37"/>
                <a:gd name="T29" fmla="*/ 2147483646 h 17"/>
                <a:gd name="T30" fmla="*/ 2147483646 w 37"/>
                <a:gd name="T31" fmla="*/ 2147483646 h 17"/>
                <a:gd name="T32" fmla="*/ 2147483646 w 37"/>
                <a:gd name="T33" fmla="*/ 2147483646 h 17"/>
                <a:gd name="T34" fmla="*/ 2147483646 w 37"/>
                <a:gd name="T35" fmla="*/ 2147483646 h 17"/>
                <a:gd name="T36" fmla="*/ 2147483646 w 37"/>
                <a:gd name="T37" fmla="*/ 2147483646 h 17"/>
                <a:gd name="T38" fmla="*/ 2147483646 w 37"/>
                <a:gd name="T39" fmla="*/ 0 h 17"/>
                <a:gd name="T40" fmla="*/ 2147483646 w 37"/>
                <a:gd name="T41" fmla="*/ 0 h 17"/>
                <a:gd name="T42" fmla="*/ 2147483646 w 37"/>
                <a:gd name="T43" fmla="*/ 2147483646 h 17"/>
                <a:gd name="T44" fmla="*/ 2147483646 w 37"/>
                <a:gd name="T45" fmla="*/ 0 h 17"/>
                <a:gd name="T46" fmla="*/ 2147483646 w 37"/>
                <a:gd name="T47" fmla="*/ 0 h 17"/>
                <a:gd name="T48" fmla="*/ 2147483646 w 37"/>
                <a:gd name="T49" fmla="*/ 2147483646 h 1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37" h="17">
                  <a:moveTo>
                    <a:pt x="14" y="2"/>
                  </a:moveTo>
                  <a:lnTo>
                    <a:pt x="9" y="2"/>
                  </a:lnTo>
                  <a:lnTo>
                    <a:pt x="9" y="17"/>
                  </a:lnTo>
                  <a:lnTo>
                    <a:pt x="6" y="17"/>
                  </a:lnTo>
                  <a:lnTo>
                    <a:pt x="6" y="2"/>
                  </a:lnTo>
                  <a:lnTo>
                    <a:pt x="0" y="2"/>
                  </a:lnTo>
                  <a:lnTo>
                    <a:pt x="0" y="0"/>
                  </a:lnTo>
                  <a:lnTo>
                    <a:pt x="14" y="0"/>
                  </a:lnTo>
                  <a:lnTo>
                    <a:pt x="14" y="2"/>
                  </a:lnTo>
                  <a:close/>
                  <a:moveTo>
                    <a:pt x="37" y="17"/>
                  </a:moveTo>
                  <a:lnTo>
                    <a:pt x="34" y="17"/>
                  </a:lnTo>
                  <a:lnTo>
                    <a:pt x="34" y="2"/>
                  </a:lnTo>
                  <a:lnTo>
                    <a:pt x="29" y="17"/>
                  </a:lnTo>
                  <a:lnTo>
                    <a:pt x="27" y="17"/>
                  </a:lnTo>
                  <a:lnTo>
                    <a:pt x="21" y="2"/>
                  </a:lnTo>
                  <a:lnTo>
                    <a:pt x="20" y="2"/>
                  </a:lnTo>
                  <a:lnTo>
                    <a:pt x="20" y="17"/>
                  </a:lnTo>
                  <a:lnTo>
                    <a:pt x="18" y="17"/>
                  </a:lnTo>
                  <a:lnTo>
                    <a:pt x="18" y="0"/>
                  </a:lnTo>
                  <a:lnTo>
                    <a:pt x="22" y="0"/>
                  </a:lnTo>
                  <a:lnTo>
                    <a:pt x="28" y="13"/>
                  </a:lnTo>
                  <a:lnTo>
                    <a:pt x="33" y="0"/>
                  </a:lnTo>
                  <a:lnTo>
                    <a:pt x="37" y="0"/>
                  </a:lnTo>
                  <a:lnTo>
                    <a:pt x="37" y="1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grpSp>
      <p:pic>
        <p:nvPicPr>
          <p:cNvPr id="14" name="Image 10">
            <a:extLst>
              <a:ext uri="{FF2B5EF4-FFF2-40B4-BE49-F238E27FC236}">
                <a16:creationId xmlns:a16="http://schemas.microsoft.com/office/drawing/2014/main" id="{81E1BCC7-6C8E-437D-8CC8-EE609F2589E9}"/>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147050" y="4156075"/>
            <a:ext cx="839788" cy="81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4">
            <a:extLst>
              <a:ext uri="{FF2B5EF4-FFF2-40B4-BE49-F238E27FC236}">
                <a16:creationId xmlns:a16="http://schemas.microsoft.com/office/drawing/2014/main" id="{A64E2D62-957A-45BB-9457-EB293A17E9CF}"/>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422900" y="195263"/>
            <a:ext cx="512763" cy="3857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ctrTitle"/>
          </p:nvPr>
        </p:nvSpPr>
        <p:spPr>
          <a:xfrm>
            <a:off x="314326" y="268289"/>
            <a:ext cx="4828498" cy="2301874"/>
          </a:xfrm>
          <a:prstGeom prst="rect">
            <a:avLst/>
          </a:prstGeom>
        </p:spPr>
        <p:txBody>
          <a:bodyPr>
            <a:noAutofit/>
          </a:bodyPr>
          <a:lstStyle>
            <a:lvl1pPr algn="l">
              <a:lnSpc>
                <a:spcPct val="85000"/>
              </a:lnSpc>
              <a:defRPr sz="3600" baseline="0">
                <a:solidFill>
                  <a:schemeClr val="bg1"/>
                </a:solidFill>
              </a:defRPr>
            </a:lvl1pPr>
          </a:lstStyle>
          <a:p>
            <a:r>
              <a:rPr lang="fr-FR" noProof="0"/>
              <a:t>Modifiez le style du titre</a:t>
            </a:r>
            <a:endParaRPr lang="fr-FR" noProof="0" dirty="0"/>
          </a:p>
        </p:txBody>
      </p:sp>
      <p:sp>
        <p:nvSpPr>
          <p:cNvPr id="42" name="Subtitle 2"/>
          <p:cNvSpPr>
            <a:spLocks noGrp="1"/>
          </p:cNvSpPr>
          <p:nvPr>
            <p:ph type="subTitle" idx="1"/>
          </p:nvPr>
        </p:nvSpPr>
        <p:spPr>
          <a:xfrm>
            <a:off x="310687" y="2704144"/>
            <a:ext cx="4831185" cy="966156"/>
          </a:xfrm>
          <a:prstGeom prst="rect">
            <a:avLst/>
          </a:prstGeom>
        </p:spPr>
        <p:txBody>
          <a:bodyPr/>
          <a:lstStyle>
            <a:lvl1pPr marL="0" marR="0" indent="0" algn="l" defTabSz="914400" rtl="0" eaLnBrk="1" fontAlgn="base" latinLnBrk="0" hangingPunct="1">
              <a:lnSpc>
                <a:spcPct val="90000"/>
              </a:lnSpc>
              <a:spcBef>
                <a:spcPts val="600"/>
              </a:spcBef>
              <a:spcAft>
                <a:spcPct val="0"/>
              </a:spcAft>
              <a:buClr>
                <a:schemeClr val="bg1"/>
              </a:buClr>
              <a:buSzPct val="25000"/>
              <a:buFont typeface="Calibri" pitchFamily="34" charset="0"/>
              <a:buNone/>
              <a:tabLst/>
              <a:defRPr sz="1600" baseline="0">
                <a:solidFill>
                  <a:schemeClr val="bg1"/>
                </a:solidFill>
              </a:defRPr>
            </a:lvl1pPr>
            <a:lvl2pPr marL="180975" indent="-180975" algn="l">
              <a:buClr>
                <a:schemeClr val="bg2"/>
              </a:buClr>
              <a:buSzPct val="100000"/>
              <a:buFont typeface="Wingdings" panose="05000000000000000000" pitchFamily="2" charset="2"/>
              <a:buChar char="§"/>
              <a:defRPr>
                <a:solidFill>
                  <a:schemeClr val="tx1"/>
                </a:solidFill>
              </a:defRPr>
            </a:lvl2pPr>
            <a:lvl3pPr marL="406800" indent="-190800" algn="l">
              <a:spcBef>
                <a:spcPts val="336"/>
              </a:spcBef>
              <a:buClrTx/>
              <a:buFont typeface="Helvetica 55 Roman" panose="020B0604020202020204" pitchFamily="34" charset="0"/>
              <a:buChar char="–"/>
              <a:defRPr>
                <a:solidFill>
                  <a:schemeClr val="tx1"/>
                </a:solidFill>
                <a:latin typeface="Helvetica 55 Roman" panose="020B0604020202020204" pitchFamily="34" charset="0"/>
              </a:defRPr>
            </a:lvl3pPr>
            <a:lvl4pPr marL="594000" indent="-172800" algn="l">
              <a:spcBef>
                <a:spcPts val="24"/>
              </a:spcBef>
              <a:buFont typeface="Helvetica 55 Roman" panose="020B0604020202020204" pitchFamily="34" charset="0"/>
              <a:buChar char="–"/>
              <a:defRPr>
                <a:solidFill>
                  <a:schemeClr val="tx1"/>
                </a:solidFill>
              </a:defRPr>
            </a:lvl4pPr>
            <a:lvl5pPr marL="799200" indent="-190800" algn="l">
              <a:buFont typeface="Helvetica 55 Roman" panose="020B0604020202020204" pitchFamily="34" charset="0"/>
              <a:buChar char="–"/>
              <a:defRPr>
                <a:solidFill>
                  <a:schemeClr val="tx1"/>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fr-FR"/>
              <a:t>Modifiez le style des sous-titres du masque</a:t>
            </a:r>
            <a:endParaRPr lang="fr-FR" dirty="0"/>
          </a:p>
        </p:txBody>
      </p:sp>
      <p:sp>
        <p:nvSpPr>
          <p:cNvPr id="17" name="Text Placeholder 17"/>
          <p:cNvSpPr>
            <a:spLocks noGrp="1"/>
          </p:cNvSpPr>
          <p:nvPr>
            <p:ph type="body" sz="quarter" idx="16"/>
          </p:nvPr>
        </p:nvSpPr>
        <p:spPr>
          <a:xfrm>
            <a:off x="5935538" y="266701"/>
            <a:ext cx="3028950" cy="3403600"/>
          </a:xfrm>
          <a:prstGeom prst="rect">
            <a:avLst/>
          </a:prstGeom>
        </p:spPr>
        <p:txBody>
          <a:bodyPr/>
          <a:lstStyle>
            <a:lvl1pPr marL="0" marR="0" indent="0" algn="l" defTabSz="914400" rtl="0" eaLnBrk="1" fontAlgn="base" latinLnBrk="0" hangingPunct="1">
              <a:lnSpc>
                <a:spcPct val="90000"/>
              </a:lnSpc>
              <a:spcBef>
                <a:spcPts val="600"/>
              </a:spcBef>
              <a:spcAft>
                <a:spcPct val="0"/>
              </a:spcAft>
              <a:buClr>
                <a:schemeClr val="bg1"/>
              </a:buClr>
              <a:buSzPct val="25000"/>
              <a:buFont typeface="Calibri" pitchFamily="34" charset="0"/>
              <a:buNone/>
              <a:tabLst/>
              <a:defRPr sz="1800" baseline="0">
                <a:solidFill>
                  <a:srgbClr val="FF7900"/>
                </a:solidFill>
              </a:defRPr>
            </a:lvl1pPr>
            <a:lvl2pPr>
              <a:defRPr>
                <a:solidFill>
                  <a:schemeClr val="bg1"/>
                </a:solidFill>
              </a:defRPr>
            </a:lvl2pPr>
          </a:lstStyle>
          <a:p>
            <a:pPr lvl="0"/>
            <a:r>
              <a:rPr lang="fr-FR"/>
              <a:t>Cliquez pour modifier les styles du texte du masque</a:t>
            </a:r>
          </a:p>
        </p:txBody>
      </p:sp>
    </p:spTree>
    <p:extLst>
      <p:ext uri="{BB962C8B-B14F-4D97-AF65-F5344CB8AC3E}">
        <p14:creationId xmlns:p14="http://schemas.microsoft.com/office/powerpoint/2010/main" val="3011181102"/>
      </p:ext>
    </p:extLst>
  </p:cSld>
  <p:clrMapOvr>
    <a:masterClrMapping/>
  </p:clrMapOvr>
  <p:transition spd="med">
    <p:fade/>
  </p:transition>
  <p:hf sldNum="0" hd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RE SECTION DYS">
    <p:bg>
      <p:bgPr>
        <a:solidFill>
          <a:schemeClr val="tx1"/>
        </a:solidFill>
        <a:effectLst/>
      </p:bgPr>
    </p:bg>
    <p:spTree>
      <p:nvGrpSpPr>
        <p:cNvPr id="1" name=""/>
        <p:cNvGrpSpPr/>
        <p:nvPr/>
      </p:nvGrpSpPr>
      <p:grpSpPr>
        <a:xfrm>
          <a:off x="0" y="0"/>
          <a:ext cx="0" cy="0"/>
          <a:chOff x="0" y="0"/>
          <a:chExt cx="0" cy="0"/>
        </a:xfrm>
      </p:grpSpPr>
      <p:sp>
        <p:nvSpPr>
          <p:cNvPr id="3" name="TextBox 6">
            <a:extLst>
              <a:ext uri="{FF2B5EF4-FFF2-40B4-BE49-F238E27FC236}">
                <a16:creationId xmlns:a16="http://schemas.microsoft.com/office/drawing/2014/main" id="{933D9E7A-4A36-434F-A91F-C246661827B2}"/>
              </a:ext>
            </a:extLst>
          </p:cNvPr>
          <p:cNvSpPr txBox="1">
            <a:spLocks noChangeArrowheads="1"/>
          </p:cNvSpPr>
          <p:nvPr/>
        </p:nvSpPr>
        <p:spPr bwMode="auto">
          <a:xfrm>
            <a:off x="827088" y="4749800"/>
            <a:ext cx="0" cy="123825"/>
          </a:xfrm>
          <a:prstGeom prst="rect">
            <a:avLst/>
          </a:prstGeom>
          <a:noFill/>
          <a:ln>
            <a:noFill/>
          </a:ln>
        </p:spPr>
        <p:txBody>
          <a:bodyPr wrap="none" lIns="0" tIns="0" rIns="0" bIns="0">
            <a:spAutoFit/>
          </a:bodyPr>
          <a:lstStyle>
            <a:lvl1pPr>
              <a:defRPr>
                <a:solidFill>
                  <a:schemeClr val="tx1"/>
                </a:solidFill>
                <a:latin typeface="Helvetica 75 Bold" pitchFamily="34" charset="0"/>
              </a:defRPr>
            </a:lvl1pPr>
            <a:lvl2pPr marL="742950" indent="-285750">
              <a:defRPr>
                <a:solidFill>
                  <a:schemeClr val="tx1"/>
                </a:solidFill>
                <a:latin typeface="Helvetica 75 Bold" pitchFamily="34" charset="0"/>
              </a:defRPr>
            </a:lvl2pPr>
            <a:lvl3pPr marL="1143000" indent="-228600">
              <a:defRPr>
                <a:solidFill>
                  <a:schemeClr val="tx1"/>
                </a:solidFill>
                <a:latin typeface="Helvetica 75 Bold" pitchFamily="34" charset="0"/>
              </a:defRPr>
            </a:lvl3pPr>
            <a:lvl4pPr marL="1600200" indent="-228600">
              <a:defRPr>
                <a:solidFill>
                  <a:schemeClr val="tx1"/>
                </a:solidFill>
                <a:latin typeface="Helvetica 75 Bold" pitchFamily="34" charset="0"/>
              </a:defRPr>
            </a:lvl4pPr>
            <a:lvl5pPr marL="2057400" indent="-228600">
              <a:defRPr>
                <a:solidFill>
                  <a:schemeClr val="tx1"/>
                </a:solidFill>
                <a:latin typeface="Helvetica 75 Bold" pitchFamily="34" charset="0"/>
              </a:defRPr>
            </a:lvl5pPr>
            <a:lvl6pPr marL="2514600" indent="-228600" fontAlgn="base">
              <a:spcBef>
                <a:spcPct val="0"/>
              </a:spcBef>
              <a:spcAft>
                <a:spcPct val="0"/>
              </a:spcAft>
              <a:defRPr>
                <a:solidFill>
                  <a:schemeClr val="tx1"/>
                </a:solidFill>
                <a:latin typeface="Helvetica 75 Bold" pitchFamily="34" charset="0"/>
              </a:defRPr>
            </a:lvl6pPr>
            <a:lvl7pPr marL="2971800" indent="-228600" fontAlgn="base">
              <a:spcBef>
                <a:spcPct val="0"/>
              </a:spcBef>
              <a:spcAft>
                <a:spcPct val="0"/>
              </a:spcAft>
              <a:defRPr>
                <a:solidFill>
                  <a:schemeClr val="tx1"/>
                </a:solidFill>
                <a:latin typeface="Helvetica 75 Bold" pitchFamily="34" charset="0"/>
              </a:defRPr>
            </a:lvl7pPr>
            <a:lvl8pPr marL="3429000" indent="-228600" fontAlgn="base">
              <a:spcBef>
                <a:spcPct val="0"/>
              </a:spcBef>
              <a:spcAft>
                <a:spcPct val="0"/>
              </a:spcAft>
              <a:defRPr>
                <a:solidFill>
                  <a:schemeClr val="tx1"/>
                </a:solidFill>
                <a:latin typeface="Helvetica 75 Bold" pitchFamily="34" charset="0"/>
              </a:defRPr>
            </a:lvl8pPr>
            <a:lvl9pPr marL="3886200" indent="-228600" fontAlgn="base">
              <a:spcBef>
                <a:spcPct val="0"/>
              </a:spcBef>
              <a:spcAft>
                <a:spcPct val="0"/>
              </a:spcAft>
              <a:defRPr>
                <a:solidFill>
                  <a:schemeClr val="tx1"/>
                </a:solidFill>
                <a:latin typeface="Helvetica 75 Bold" pitchFamily="34" charset="0"/>
              </a:defRPr>
            </a:lvl9pPr>
          </a:lstStyle>
          <a:p>
            <a:pPr>
              <a:defRPr/>
            </a:pPr>
            <a:endParaRPr lang="fr-FR" altLang="fr-FR" sz="800" dirty="0">
              <a:solidFill>
                <a:srgbClr val="F16E00"/>
              </a:solidFill>
              <a:ea typeface="ＭＳ Ｐゴシック" panose="020B0600070205080204" pitchFamily="34" charset="-128"/>
            </a:endParaRPr>
          </a:p>
        </p:txBody>
      </p:sp>
      <p:sp>
        <p:nvSpPr>
          <p:cNvPr id="4" name="Rectangle 3">
            <a:extLst>
              <a:ext uri="{FF2B5EF4-FFF2-40B4-BE49-F238E27FC236}">
                <a16:creationId xmlns:a16="http://schemas.microsoft.com/office/drawing/2014/main" id="{5BD36C90-29BD-4D08-981E-D9159EF934F0}"/>
              </a:ext>
            </a:extLst>
          </p:cNvPr>
          <p:cNvSpPr>
            <a:spLocks noChangeArrowheads="1"/>
          </p:cNvSpPr>
          <p:nvPr userDrawn="1"/>
        </p:nvSpPr>
        <p:spPr bwMode="auto">
          <a:xfrm>
            <a:off x="90488" y="4703763"/>
            <a:ext cx="409575" cy="215900"/>
          </a:xfrm>
          <a:prstGeom prst="rect">
            <a:avLst/>
          </a:prstGeom>
          <a:noFill/>
          <a:ln>
            <a:noFill/>
          </a:ln>
        </p:spPr>
        <p:txBody>
          <a:bodyPr wrap="none">
            <a:spAutoFit/>
          </a:bodyPr>
          <a:lstStyle>
            <a:lvl1pPr>
              <a:defRPr>
                <a:solidFill>
                  <a:schemeClr val="tx1"/>
                </a:solidFill>
                <a:latin typeface="Helvetica 75 Bold" pitchFamily="34" charset="0"/>
              </a:defRPr>
            </a:lvl1pPr>
            <a:lvl2pPr marL="742950" indent="-285750">
              <a:defRPr>
                <a:solidFill>
                  <a:schemeClr val="tx1"/>
                </a:solidFill>
                <a:latin typeface="Helvetica 75 Bold" pitchFamily="34" charset="0"/>
              </a:defRPr>
            </a:lvl2pPr>
            <a:lvl3pPr marL="1143000" indent="-228600">
              <a:defRPr>
                <a:solidFill>
                  <a:schemeClr val="tx1"/>
                </a:solidFill>
                <a:latin typeface="Helvetica 75 Bold" pitchFamily="34" charset="0"/>
              </a:defRPr>
            </a:lvl3pPr>
            <a:lvl4pPr marL="1600200" indent="-228600">
              <a:defRPr>
                <a:solidFill>
                  <a:schemeClr val="tx1"/>
                </a:solidFill>
                <a:latin typeface="Helvetica 75 Bold" pitchFamily="34" charset="0"/>
              </a:defRPr>
            </a:lvl4pPr>
            <a:lvl5pPr marL="2057400" indent="-228600">
              <a:defRPr>
                <a:solidFill>
                  <a:schemeClr val="tx1"/>
                </a:solidFill>
                <a:latin typeface="Helvetica 75 Bold" pitchFamily="34" charset="0"/>
              </a:defRPr>
            </a:lvl5pPr>
            <a:lvl6pPr marL="2514600" indent="-228600" fontAlgn="base">
              <a:spcBef>
                <a:spcPct val="0"/>
              </a:spcBef>
              <a:spcAft>
                <a:spcPct val="0"/>
              </a:spcAft>
              <a:defRPr>
                <a:solidFill>
                  <a:schemeClr val="tx1"/>
                </a:solidFill>
                <a:latin typeface="Helvetica 75 Bold" pitchFamily="34" charset="0"/>
              </a:defRPr>
            </a:lvl6pPr>
            <a:lvl7pPr marL="2971800" indent="-228600" fontAlgn="base">
              <a:spcBef>
                <a:spcPct val="0"/>
              </a:spcBef>
              <a:spcAft>
                <a:spcPct val="0"/>
              </a:spcAft>
              <a:defRPr>
                <a:solidFill>
                  <a:schemeClr val="tx1"/>
                </a:solidFill>
                <a:latin typeface="Helvetica 75 Bold" pitchFamily="34" charset="0"/>
              </a:defRPr>
            </a:lvl7pPr>
            <a:lvl8pPr marL="3429000" indent="-228600" fontAlgn="base">
              <a:spcBef>
                <a:spcPct val="0"/>
              </a:spcBef>
              <a:spcAft>
                <a:spcPct val="0"/>
              </a:spcAft>
              <a:defRPr>
                <a:solidFill>
                  <a:schemeClr val="tx1"/>
                </a:solidFill>
                <a:latin typeface="Helvetica 75 Bold" pitchFamily="34" charset="0"/>
              </a:defRPr>
            </a:lvl8pPr>
            <a:lvl9pPr marL="3886200" indent="-228600" fontAlgn="base">
              <a:spcBef>
                <a:spcPct val="0"/>
              </a:spcBef>
              <a:spcAft>
                <a:spcPct val="0"/>
              </a:spcAft>
              <a:defRPr>
                <a:solidFill>
                  <a:schemeClr val="tx1"/>
                </a:solidFill>
                <a:latin typeface="Helvetica 75 Bold" pitchFamily="34" charset="0"/>
              </a:defRPr>
            </a:lvl9pPr>
          </a:lstStyle>
          <a:p>
            <a:pPr algn="ctr">
              <a:defRPr/>
            </a:pPr>
            <a:fld id="{8F089770-0818-42EE-AB81-AC1C4530AA4B}" type="slidenum">
              <a:rPr lang="en-GB" altLang="fr-FR" sz="800" b="1">
                <a:solidFill>
                  <a:srgbClr val="FFFFFF"/>
                </a:solidFill>
                <a:ea typeface="ＭＳ Ｐゴシック" pitchFamily="34" charset="-128"/>
              </a:rPr>
              <a:pPr algn="ctr">
                <a:defRPr/>
              </a:pPr>
              <a:t>‹N°›</a:t>
            </a:fld>
            <a:endParaRPr lang="fr-FR" altLang="fr-FR" sz="800" b="1" dirty="0">
              <a:ea typeface="ＭＳ Ｐゴシック" pitchFamily="34" charset="-128"/>
            </a:endParaRPr>
          </a:p>
        </p:txBody>
      </p:sp>
      <p:pic>
        <p:nvPicPr>
          <p:cNvPr id="5" name="Picture 4">
            <a:extLst>
              <a:ext uri="{FF2B5EF4-FFF2-40B4-BE49-F238E27FC236}">
                <a16:creationId xmlns:a16="http://schemas.microsoft.com/office/drawing/2014/main" id="{FA157143-AAB1-445A-96A8-D413716C0D78}"/>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288" y="217488"/>
            <a:ext cx="512762" cy="3857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Title 3"/>
          <p:cNvSpPr>
            <a:spLocks noGrp="1"/>
          </p:cNvSpPr>
          <p:nvPr>
            <p:ph type="title"/>
          </p:nvPr>
        </p:nvSpPr>
        <p:spPr>
          <a:xfrm>
            <a:off x="827584" y="268288"/>
            <a:ext cx="5544616" cy="4031654"/>
          </a:xfrm>
          <a:prstGeom prst="rect">
            <a:avLst/>
          </a:prstGeom>
        </p:spPr>
        <p:txBody>
          <a:bodyPr/>
          <a:lstStyle>
            <a:lvl1pPr marL="0" marR="0" indent="0" algn="l" defTabSz="914400" rtl="0" eaLnBrk="1" fontAlgn="auto" latinLnBrk="0" hangingPunct="1">
              <a:lnSpc>
                <a:spcPct val="90000"/>
              </a:lnSpc>
              <a:spcBef>
                <a:spcPts val="600"/>
              </a:spcBef>
              <a:spcAft>
                <a:spcPts val="0"/>
              </a:spcAft>
              <a:buClrTx/>
              <a:buSzTx/>
              <a:buFontTx/>
              <a:buNone/>
              <a:tabLst/>
              <a:defRPr sz="4000">
                <a:solidFill>
                  <a:srgbClr val="FF7900"/>
                </a:solidFill>
              </a:defRPr>
            </a:lvl1pPr>
          </a:lstStyle>
          <a:p>
            <a:pPr lvl="0"/>
            <a:r>
              <a:rPr lang="fr-FR" noProof="0"/>
              <a:t>Modifiez le style du titre</a:t>
            </a:r>
            <a:endParaRPr lang="en-GB" dirty="0"/>
          </a:p>
        </p:txBody>
      </p:sp>
    </p:spTree>
    <p:extLst>
      <p:ext uri="{BB962C8B-B14F-4D97-AF65-F5344CB8AC3E}">
        <p14:creationId xmlns:p14="http://schemas.microsoft.com/office/powerpoint/2010/main" val="1394079811"/>
      </p:ext>
    </p:extLst>
  </p:cSld>
  <p:clrMapOvr>
    <a:masterClrMapping/>
  </p:clrMapOvr>
  <p:transition spd="med">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RE SECTION DYS">
    <p:bg>
      <p:bgPr>
        <a:solidFill>
          <a:schemeClr val="tx1"/>
        </a:solidFill>
        <a:effectLst/>
      </p:bgPr>
    </p:bg>
    <p:spTree>
      <p:nvGrpSpPr>
        <p:cNvPr id="1" name=""/>
        <p:cNvGrpSpPr/>
        <p:nvPr/>
      </p:nvGrpSpPr>
      <p:grpSpPr>
        <a:xfrm>
          <a:off x="0" y="0"/>
          <a:ext cx="0" cy="0"/>
          <a:chOff x="0" y="0"/>
          <a:chExt cx="0" cy="0"/>
        </a:xfrm>
      </p:grpSpPr>
      <p:sp>
        <p:nvSpPr>
          <p:cNvPr id="3" name="TextBox 6">
            <a:extLst>
              <a:ext uri="{FF2B5EF4-FFF2-40B4-BE49-F238E27FC236}">
                <a16:creationId xmlns:a16="http://schemas.microsoft.com/office/drawing/2014/main" id="{57F6AB84-B402-44D6-B9F3-8BF5CCBD79E4}"/>
              </a:ext>
            </a:extLst>
          </p:cNvPr>
          <p:cNvSpPr txBox="1">
            <a:spLocks noChangeArrowheads="1"/>
          </p:cNvSpPr>
          <p:nvPr/>
        </p:nvSpPr>
        <p:spPr bwMode="auto">
          <a:xfrm>
            <a:off x="827088" y="4749800"/>
            <a:ext cx="0" cy="123825"/>
          </a:xfrm>
          <a:prstGeom prst="rect">
            <a:avLst/>
          </a:prstGeom>
          <a:noFill/>
          <a:ln>
            <a:noFill/>
          </a:ln>
        </p:spPr>
        <p:txBody>
          <a:bodyPr wrap="none" lIns="0" tIns="0" rIns="0" bIns="0">
            <a:spAutoFit/>
          </a:bodyPr>
          <a:lstStyle>
            <a:lvl1pPr>
              <a:defRPr>
                <a:solidFill>
                  <a:schemeClr val="tx1"/>
                </a:solidFill>
                <a:latin typeface="Helvetica 75 Bold" pitchFamily="34" charset="0"/>
              </a:defRPr>
            </a:lvl1pPr>
            <a:lvl2pPr marL="742950" indent="-285750">
              <a:defRPr>
                <a:solidFill>
                  <a:schemeClr val="tx1"/>
                </a:solidFill>
                <a:latin typeface="Helvetica 75 Bold" pitchFamily="34" charset="0"/>
              </a:defRPr>
            </a:lvl2pPr>
            <a:lvl3pPr marL="1143000" indent="-228600">
              <a:defRPr>
                <a:solidFill>
                  <a:schemeClr val="tx1"/>
                </a:solidFill>
                <a:latin typeface="Helvetica 75 Bold" pitchFamily="34" charset="0"/>
              </a:defRPr>
            </a:lvl3pPr>
            <a:lvl4pPr marL="1600200" indent="-228600">
              <a:defRPr>
                <a:solidFill>
                  <a:schemeClr val="tx1"/>
                </a:solidFill>
                <a:latin typeface="Helvetica 75 Bold" pitchFamily="34" charset="0"/>
              </a:defRPr>
            </a:lvl4pPr>
            <a:lvl5pPr marL="2057400" indent="-228600">
              <a:defRPr>
                <a:solidFill>
                  <a:schemeClr val="tx1"/>
                </a:solidFill>
                <a:latin typeface="Helvetica 75 Bold" pitchFamily="34" charset="0"/>
              </a:defRPr>
            </a:lvl5pPr>
            <a:lvl6pPr marL="2514600" indent="-228600" fontAlgn="base">
              <a:spcBef>
                <a:spcPct val="0"/>
              </a:spcBef>
              <a:spcAft>
                <a:spcPct val="0"/>
              </a:spcAft>
              <a:defRPr>
                <a:solidFill>
                  <a:schemeClr val="tx1"/>
                </a:solidFill>
                <a:latin typeface="Helvetica 75 Bold" pitchFamily="34" charset="0"/>
              </a:defRPr>
            </a:lvl6pPr>
            <a:lvl7pPr marL="2971800" indent="-228600" fontAlgn="base">
              <a:spcBef>
                <a:spcPct val="0"/>
              </a:spcBef>
              <a:spcAft>
                <a:spcPct val="0"/>
              </a:spcAft>
              <a:defRPr>
                <a:solidFill>
                  <a:schemeClr val="tx1"/>
                </a:solidFill>
                <a:latin typeface="Helvetica 75 Bold" pitchFamily="34" charset="0"/>
              </a:defRPr>
            </a:lvl7pPr>
            <a:lvl8pPr marL="3429000" indent="-228600" fontAlgn="base">
              <a:spcBef>
                <a:spcPct val="0"/>
              </a:spcBef>
              <a:spcAft>
                <a:spcPct val="0"/>
              </a:spcAft>
              <a:defRPr>
                <a:solidFill>
                  <a:schemeClr val="tx1"/>
                </a:solidFill>
                <a:latin typeface="Helvetica 75 Bold" pitchFamily="34" charset="0"/>
              </a:defRPr>
            </a:lvl8pPr>
            <a:lvl9pPr marL="3886200" indent="-228600" fontAlgn="base">
              <a:spcBef>
                <a:spcPct val="0"/>
              </a:spcBef>
              <a:spcAft>
                <a:spcPct val="0"/>
              </a:spcAft>
              <a:defRPr>
                <a:solidFill>
                  <a:schemeClr val="tx1"/>
                </a:solidFill>
                <a:latin typeface="Helvetica 75 Bold" pitchFamily="34" charset="0"/>
              </a:defRPr>
            </a:lvl9pPr>
          </a:lstStyle>
          <a:p>
            <a:pPr>
              <a:defRPr/>
            </a:pPr>
            <a:endParaRPr lang="fr-FR" altLang="fr-FR" sz="800" b="1" dirty="0">
              <a:solidFill>
                <a:srgbClr val="F16E00"/>
              </a:solidFill>
              <a:ea typeface="ＭＳ Ｐゴシック" panose="020B0600070205080204" pitchFamily="34" charset="-128"/>
            </a:endParaRPr>
          </a:p>
        </p:txBody>
      </p:sp>
      <p:sp>
        <p:nvSpPr>
          <p:cNvPr id="4" name="Rectangle 3">
            <a:extLst>
              <a:ext uri="{FF2B5EF4-FFF2-40B4-BE49-F238E27FC236}">
                <a16:creationId xmlns:a16="http://schemas.microsoft.com/office/drawing/2014/main" id="{5E75DF7D-1FAC-48F4-9AD6-BC740AA7AABB}"/>
              </a:ext>
            </a:extLst>
          </p:cNvPr>
          <p:cNvSpPr>
            <a:spLocks noChangeArrowheads="1"/>
          </p:cNvSpPr>
          <p:nvPr userDrawn="1"/>
        </p:nvSpPr>
        <p:spPr bwMode="auto">
          <a:xfrm>
            <a:off x="90488" y="4703763"/>
            <a:ext cx="409575" cy="215900"/>
          </a:xfrm>
          <a:prstGeom prst="rect">
            <a:avLst/>
          </a:prstGeom>
          <a:noFill/>
          <a:ln>
            <a:noFill/>
          </a:ln>
        </p:spPr>
        <p:txBody>
          <a:bodyPr wrap="none">
            <a:spAutoFit/>
          </a:bodyPr>
          <a:lstStyle>
            <a:lvl1pPr>
              <a:defRPr>
                <a:solidFill>
                  <a:schemeClr val="tx1"/>
                </a:solidFill>
                <a:latin typeface="Helvetica 75 Bold" pitchFamily="34" charset="0"/>
              </a:defRPr>
            </a:lvl1pPr>
            <a:lvl2pPr marL="742950" indent="-285750">
              <a:defRPr>
                <a:solidFill>
                  <a:schemeClr val="tx1"/>
                </a:solidFill>
                <a:latin typeface="Helvetica 75 Bold" pitchFamily="34" charset="0"/>
              </a:defRPr>
            </a:lvl2pPr>
            <a:lvl3pPr marL="1143000" indent="-228600">
              <a:defRPr>
                <a:solidFill>
                  <a:schemeClr val="tx1"/>
                </a:solidFill>
                <a:latin typeface="Helvetica 75 Bold" pitchFamily="34" charset="0"/>
              </a:defRPr>
            </a:lvl3pPr>
            <a:lvl4pPr marL="1600200" indent="-228600">
              <a:defRPr>
                <a:solidFill>
                  <a:schemeClr val="tx1"/>
                </a:solidFill>
                <a:latin typeface="Helvetica 75 Bold" pitchFamily="34" charset="0"/>
              </a:defRPr>
            </a:lvl4pPr>
            <a:lvl5pPr marL="2057400" indent="-228600">
              <a:defRPr>
                <a:solidFill>
                  <a:schemeClr val="tx1"/>
                </a:solidFill>
                <a:latin typeface="Helvetica 75 Bold" pitchFamily="34" charset="0"/>
              </a:defRPr>
            </a:lvl5pPr>
            <a:lvl6pPr marL="2514600" indent="-228600" fontAlgn="base">
              <a:spcBef>
                <a:spcPct val="0"/>
              </a:spcBef>
              <a:spcAft>
                <a:spcPct val="0"/>
              </a:spcAft>
              <a:defRPr>
                <a:solidFill>
                  <a:schemeClr val="tx1"/>
                </a:solidFill>
                <a:latin typeface="Helvetica 75 Bold" pitchFamily="34" charset="0"/>
              </a:defRPr>
            </a:lvl6pPr>
            <a:lvl7pPr marL="2971800" indent="-228600" fontAlgn="base">
              <a:spcBef>
                <a:spcPct val="0"/>
              </a:spcBef>
              <a:spcAft>
                <a:spcPct val="0"/>
              </a:spcAft>
              <a:defRPr>
                <a:solidFill>
                  <a:schemeClr val="tx1"/>
                </a:solidFill>
                <a:latin typeface="Helvetica 75 Bold" pitchFamily="34" charset="0"/>
              </a:defRPr>
            </a:lvl7pPr>
            <a:lvl8pPr marL="3429000" indent="-228600" fontAlgn="base">
              <a:spcBef>
                <a:spcPct val="0"/>
              </a:spcBef>
              <a:spcAft>
                <a:spcPct val="0"/>
              </a:spcAft>
              <a:defRPr>
                <a:solidFill>
                  <a:schemeClr val="tx1"/>
                </a:solidFill>
                <a:latin typeface="Helvetica 75 Bold" pitchFamily="34" charset="0"/>
              </a:defRPr>
            </a:lvl8pPr>
            <a:lvl9pPr marL="3886200" indent="-228600" fontAlgn="base">
              <a:spcBef>
                <a:spcPct val="0"/>
              </a:spcBef>
              <a:spcAft>
                <a:spcPct val="0"/>
              </a:spcAft>
              <a:defRPr>
                <a:solidFill>
                  <a:schemeClr val="tx1"/>
                </a:solidFill>
                <a:latin typeface="Helvetica 75 Bold" pitchFamily="34" charset="0"/>
              </a:defRPr>
            </a:lvl9pPr>
          </a:lstStyle>
          <a:p>
            <a:pPr algn="ctr">
              <a:defRPr/>
            </a:pPr>
            <a:fld id="{FBCDDEB2-7795-4DE8-9C7B-D380CCBDB63C}" type="slidenum">
              <a:rPr lang="en-GB" altLang="fr-FR" sz="800" b="1">
                <a:solidFill>
                  <a:srgbClr val="FFFFFF"/>
                </a:solidFill>
                <a:ea typeface="ＭＳ Ｐゴシック" pitchFamily="34" charset="-128"/>
              </a:rPr>
              <a:pPr algn="ctr">
                <a:defRPr/>
              </a:pPr>
              <a:t>‹N°›</a:t>
            </a:fld>
            <a:endParaRPr lang="fr-FR" altLang="fr-FR" sz="800" b="1" dirty="0">
              <a:ea typeface="ＭＳ Ｐゴシック" pitchFamily="34" charset="-128"/>
            </a:endParaRPr>
          </a:p>
        </p:txBody>
      </p:sp>
      <p:pic>
        <p:nvPicPr>
          <p:cNvPr id="5" name="Picture 4">
            <a:extLst>
              <a:ext uri="{FF2B5EF4-FFF2-40B4-BE49-F238E27FC236}">
                <a16:creationId xmlns:a16="http://schemas.microsoft.com/office/drawing/2014/main" id="{223D5CBC-9CB8-4E8F-88E5-897AA7116886}"/>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288" y="217488"/>
            <a:ext cx="512762" cy="3857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Image 4">
            <a:extLst>
              <a:ext uri="{FF2B5EF4-FFF2-40B4-BE49-F238E27FC236}">
                <a16:creationId xmlns:a16="http://schemas.microsoft.com/office/drawing/2014/main" id="{05A06BED-DEDE-4E88-9EAA-65FFD29D99F8}"/>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312150" y="4378325"/>
            <a:ext cx="768350"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itle 3"/>
          <p:cNvSpPr>
            <a:spLocks noGrp="1"/>
          </p:cNvSpPr>
          <p:nvPr>
            <p:ph type="title"/>
          </p:nvPr>
        </p:nvSpPr>
        <p:spPr>
          <a:xfrm>
            <a:off x="827584" y="268288"/>
            <a:ext cx="5544616" cy="4031654"/>
          </a:xfrm>
          <a:prstGeom prst="rect">
            <a:avLst/>
          </a:prstGeom>
        </p:spPr>
        <p:txBody>
          <a:bodyPr/>
          <a:lstStyle>
            <a:lvl1pPr marL="0" marR="0" indent="0" algn="l" defTabSz="914400" rtl="0" eaLnBrk="1" fontAlgn="auto" latinLnBrk="0" hangingPunct="1">
              <a:lnSpc>
                <a:spcPct val="90000"/>
              </a:lnSpc>
              <a:spcBef>
                <a:spcPts val="600"/>
              </a:spcBef>
              <a:spcAft>
                <a:spcPts val="0"/>
              </a:spcAft>
              <a:buClrTx/>
              <a:buSzTx/>
              <a:buFontTx/>
              <a:buNone/>
              <a:tabLst/>
              <a:defRPr sz="4000">
                <a:solidFill>
                  <a:srgbClr val="F16E00"/>
                </a:solidFill>
              </a:defRPr>
            </a:lvl1pPr>
          </a:lstStyle>
          <a:p>
            <a:pPr lvl="0"/>
            <a:r>
              <a:rPr lang="fr-FR" noProof="0"/>
              <a:t>Modifiez le style du titre</a:t>
            </a:r>
            <a:endParaRPr lang="en-GB" dirty="0"/>
          </a:p>
        </p:txBody>
      </p:sp>
    </p:spTree>
    <p:extLst>
      <p:ext uri="{BB962C8B-B14F-4D97-AF65-F5344CB8AC3E}">
        <p14:creationId xmlns:p14="http://schemas.microsoft.com/office/powerpoint/2010/main" val="3627323206"/>
      </p:ext>
    </p:extLst>
  </p:cSld>
  <p:clrMapOvr>
    <a:masterClrMapping/>
  </p:clrMapOvr>
  <p:transition spd="med">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OMMAIRE Access">
    <p:bg>
      <p:bgPr>
        <a:solidFill>
          <a:schemeClr val="tx1"/>
        </a:solidFill>
        <a:effectLst/>
      </p:bgPr>
    </p:bg>
    <p:spTree>
      <p:nvGrpSpPr>
        <p:cNvPr id="1" name=""/>
        <p:cNvGrpSpPr/>
        <p:nvPr/>
      </p:nvGrpSpPr>
      <p:grpSpPr>
        <a:xfrm>
          <a:off x="0" y="0"/>
          <a:ext cx="0" cy="0"/>
          <a:chOff x="0" y="0"/>
          <a:chExt cx="0" cy="0"/>
        </a:xfrm>
      </p:grpSpPr>
      <p:sp>
        <p:nvSpPr>
          <p:cNvPr id="4" name="TextBox 6">
            <a:extLst>
              <a:ext uri="{FF2B5EF4-FFF2-40B4-BE49-F238E27FC236}">
                <a16:creationId xmlns:a16="http://schemas.microsoft.com/office/drawing/2014/main" id="{1902B59C-87D3-4047-AF7C-6EFD762AC800}"/>
              </a:ext>
            </a:extLst>
          </p:cNvPr>
          <p:cNvSpPr txBox="1">
            <a:spLocks noChangeArrowheads="1"/>
          </p:cNvSpPr>
          <p:nvPr/>
        </p:nvSpPr>
        <p:spPr bwMode="auto">
          <a:xfrm>
            <a:off x="827088" y="4749800"/>
            <a:ext cx="0" cy="123825"/>
          </a:xfrm>
          <a:prstGeom prst="rect">
            <a:avLst/>
          </a:prstGeom>
          <a:noFill/>
          <a:ln>
            <a:noFill/>
          </a:ln>
        </p:spPr>
        <p:txBody>
          <a:bodyPr wrap="none" lIns="0" tIns="0" rIns="0" bIns="0">
            <a:spAutoFit/>
          </a:bodyPr>
          <a:lstStyle>
            <a:lvl1pPr>
              <a:defRPr>
                <a:solidFill>
                  <a:schemeClr val="tx1"/>
                </a:solidFill>
                <a:latin typeface="Helvetica 75 Bold" pitchFamily="34" charset="0"/>
              </a:defRPr>
            </a:lvl1pPr>
            <a:lvl2pPr marL="742950" indent="-285750">
              <a:defRPr>
                <a:solidFill>
                  <a:schemeClr val="tx1"/>
                </a:solidFill>
                <a:latin typeface="Helvetica 75 Bold" pitchFamily="34" charset="0"/>
              </a:defRPr>
            </a:lvl2pPr>
            <a:lvl3pPr marL="1143000" indent="-228600">
              <a:defRPr>
                <a:solidFill>
                  <a:schemeClr val="tx1"/>
                </a:solidFill>
                <a:latin typeface="Helvetica 75 Bold" pitchFamily="34" charset="0"/>
              </a:defRPr>
            </a:lvl3pPr>
            <a:lvl4pPr marL="1600200" indent="-228600">
              <a:defRPr>
                <a:solidFill>
                  <a:schemeClr val="tx1"/>
                </a:solidFill>
                <a:latin typeface="Helvetica 75 Bold" pitchFamily="34" charset="0"/>
              </a:defRPr>
            </a:lvl4pPr>
            <a:lvl5pPr marL="2057400" indent="-228600">
              <a:defRPr>
                <a:solidFill>
                  <a:schemeClr val="tx1"/>
                </a:solidFill>
                <a:latin typeface="Helvetica 75 Bold" pitchFamily="34" charset="0"/>
              </a:defRPr>
            </a:lvl5pPr>
            <a:lvl6pPr marL="2514600" indent="-228600" fontAlgn="base">
              <a:spcBef>
                <a:spcPct val="0"/>
              </a:spcBef>
              <a:spcAft>
                <a:spcPct val="0"/>
              </a:spcAft>
              <a:defRPr>
                <a:solidFill>
                  <a:schemeClr val="tx1"/>
                </a:solidFill>
                <a:latin typeface="Helvetica 75 Bold" pitchFamily="34" charset="0"/>
              </a:defRPr>
            </a:lvl6pPr>
            <a:lvl7pPr marL="2971800" indent="-228600" fontAlgn="base">
              <a:spcBef>
                <a:spcPct val="0"/>
              </a:spcBef>
              <a:spcAft>
                <a:spcPct val="0"/>
              </a:spcAft>
              <a:defRPr>
                <a:solidFill>
                  <a:schemeClr val="tx1"/>
                </a:solidFill>
                <a:latin typeface="Helvetica 75 Bold" pitchFamily="34" charset="0"/>
              </a:defRPr>
            </a:lvl7pPr>
            <a:lvl8pPr marL="3429000" indent="-228600" fontAlgn="base">
              <a:spcBef>
                <a:spcPct val="0"/>
              </a:spcBef>
              <a:spcAft>
                <a:spcPct val="0"/>
              </a:spcAft>
              <a:defRPr>
                <a:solidFill>
                  <a:schemeClr val="tx1"/>
                </a:solidFill>
                <a:latin typeface="Helvetica 75 Bold" pitchFamily="34" charset="0"/>
              </a:defRPr>
            </a:lvl8pPr>
            <a:lvl9pPr marL="3886200" indent="-228600" fontAlgn="base">
              <a:spcBef>
                <a:spcPct val="0"/>
              </a:spcBef>
              <a:spcAft>
                <a:spcPct val="0"/>
              </a:spcAft>
              <a:defRPr>
                <a:solidFill>
                  <a:schemeClr val="tx1"/>
                </a:solidFill>
                <a:latin typeface="Helvetica 75 Bold" pitchFamily="34" charset="0"/>
              </a:defRPr>
            </a:lvl9pPr>
          </a:lstStyle>
          <a:p>
            <a:pPr>
              <a:defRPr/>
            </a:pPr>
            <a:endParaRPr lang="fr-FR" altLang="fr-FR" sz="800" dirty="0">
              <a:solidFill>
                <a:srgbClr val="F16E00"/>
              </a:solidFill>
              <a:ea typeface="ＭＳ Ｐゴシック" panose="020B0600070205080204" pitchFamily="34" charset="-128"/>
            </a:endParaRPr>
          </a:p>
        </p:txBody>
      </p:sp>
      <p:sp>
        <p:nvSpPr>
          <p:cNvPr id="5" name="Rectangle 4">
            <a:extLst>
              <a:ext uri="{FF2B5EF4-FFF2-40B4-BE49-F238E27FC236}">
                <a16:creationId xmlns:a16="http://schemas.microsoft.com/office/drawing/2014/main" id="{6BA2B705-D9A2-47A5-A4BA-B7CD7461F94C}"/>
              </a:ext>
            </a:extLst>
          </p:cNvPr>
          <p:cNvSpPr>
            <a:spLocks noChangeArrowheads="1"/>
          </p:cNvSpPr>
          <p:nvPr userDrawn="1"/>
        </p:nvSpPr>
        <p:spPr bwMode="auto">
          <a:xfrm>
            <a:off x="90488" y="4703763"/>
            <a:ext cx="409575" cy="215900"/>
          </a:xfrm>
          <a:prstGeom prst="rect">
            <a:avLst/>
          </a:prstGeom>
          <a:noFill/>
          <a:ln>
            <a:noFill/>
          </a:ln>
        </p:spPr>
        <p:txBody>
          <a:bodyPr wrap="none">
            <a:spAutoFit/>
          </a:bodyPr>
          <a:lstStyle>
            <a:lvl1pPr>
              <a:defRPr>
                <a:solidFill>
                  <a:schemeClr val="tx1"/>
                </a:solidFill>
                <a:latin typeface="Helvetica 75 Bold" pitchFamily="34" charset="0"/>
              </a:defRPr>
            </a:lvl1pPr>
            <a:lvl2pPr marL="742950" indent="-285750">
              <a:defRPr>
                <a:solidFill>
                  <a:schemeClr val="tx1"/>
                </a:solidFill>
                <a:latin typeface="Helvetica 75 Bold" pitchFamily="34" charset="0"/>
              </a:defRPr>
            </a:lvl2pPr>
            <a:lvl3pPr marL="1143000" indent="-228600">
              <a:defRPr>
                <a:solidFill>
                  <a:schemeClr val="tx1"/>
                </a:solidFill>
                <a:latin typeface="Helvetica 75 Bold" pitchFamily="34" charset="0"/>
              </a:defRPr>
            </a:lvl3pPr>
            <a:lvl4pPr marL="1600200" indent="-228600">
              <a:defRPr>
                <a:solidFill>
                  <a:schemeClr val="tx1"/>
                </a:solidFill>
                <a:latin typeface="Helvetica 75 Bold" pitchFamily="34" charset="0"/>
              </a:defRPr>
            </a:lvl4pPr>
            <a:lvl5pPr marL="2057400" indent="-228600">
              <a:defRPr>
                <a:solidFill>
                  <a:schemeClr val="tx1"/>
                </a:solidFill>
                <a:latin typeface="Helvetica 75 Bold" pitchFamily="34" charset="0"/>
              </a:defRPr>
            </a:lvl5pPr>
            <a:lvl6pPr marL="2514600" indent="-228600" fontAlgn="base">
              <a:spcBef>
                <a:spcPct val="0"/>
              </a:spcBef>
              <a:spcAft>
                <a:spcPct val="0"/>
              </a:spcAft>
              <a:defRPr>
                <a:solidFill>
                  <a:schemeClr val="tx1"/>
                </a:solidFill>
                <a:latin typeface="Helvetica 75 Bold" pitchFamily="34" charset="0"/>
              </a:defRPr>
            </a:lvl6pPr>
            <a:lvl7pPr marL="2971800" indent="-228600" fontAlgn="base">
              <a:spcBef>
                <a:spcPct val="0"/>
              </a:spcBef>
              <a:spcAft>
                <a:spcPct val="0"/>
              </a:spcAft>
              <a:defRPr>
                <a:solidFill>
                  <a:schemeClr val="tx1"/>
                </a:solidFill>
                <a:latin typeface="Helvetica 75 Bold" pitchFamily="34" charset="0"/>
              </a:defRPr>
            </a:lvl7pPr>
            <a:lvl8pPr marL="3429000" indent="-228600" fontAlgn="base">
              <a:spcBef>
                <a:spcPct val="0"/>
              </a:spcBef>
              <a:spcAft>
                <a:spcPct val="0"/>
              </a:spcAft>
              <a:defRPr>
                <a:solidFill>
                  <a:schemeClr val="tx1"/>
                </a:solidFill>
                <a:latin typeface="Helvetica 75 Bold" pitchFamily="34" charset="0"/>
              </a:defRPr>
            </a:lvl8pPr>
            <a:lvl9pPr marL="3886200" indent="-228600" fontAlgn="base">
              <a:spcBef>
                <a:spcPct val="0"/>
              </a:spcBef>
              <a:spcAft>
                <a:spcPct val="0"/>
              </a:spcAft>
              <a:defRPr>
                <a:solidFill>
                  <a:schemeClr val="tx1"/>
                </a:solidFill>
                <a:latin typeface="Helvetica 75 Bold" pitchFamily="34" charset="0"/>
              </a:defRPr>
            </a:lvl9pPr>
          </a:lstStyle>
          <a:p>
            <a:pPr algn="ctr">
              <a:defRPr/>
            </a:pPr>
            <a:fld id="{F083367F-42E5-4519-A1F9-CE150E5E65E4}" type="slidenum">
              <a:rPr lang="en-GB" altLang="fr-FR" sz="800" b="1">
                <a:solidFill>
                  <a:srgbClr val="FFFFFF"/>
                </a:solidFill>
                <a:ea typeface="ＭＳ Ｐゴシック" pitchFamily="34" charset="-128"/>
              </a:rPr>
              <a:pPr algn="ctr">
                <a:defRPr/>
              </a:pPr>
              <a:t>‹N°›</a:t>
            </a:fld>
            <a:endParaRPr lang="fr-FR" altLang="fr-FR" sz="800" b="1" dirty="0">
              <a:ea typeface="ＭＳ Ｐゴシック" pitchFamily="34" charset="-128"/>
            </a:endParaRPr>
          </a:p>
        </p:txBody>
      </p:sp>
      <p:pic>
        <p:nvPicPr>
          <p:cNvPr id="6" name="Image 4">
            <a:extLst>
              <a:ext uri="{FF2B5EF4-FFF2-40B4-BE49-F238E27FC236}">
                <a16:creationId xmlns:a16="http://schemas.microsoft.com/office/drawing/2014/main" id="{CD08C020-F168-451D-8D79-909E0B80DA10}"/>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30163"/>
            <a:ext cx="768350"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itre 2"/>
          <p:cNvSpPr>
            <a:spLocks noGrp="1"/>
          </p:cNvSpPr>
          <p:nvPr>
            <p:ph type="title"/>
          </p:nvPr>
        </p:nvSpPr>
        <p:spPr>
          <a:xfrm>
            <a:off x="827584" y="268288"/>
            <a:ext cx="8064896" cy="742950"/>
          </a:xfrm>
          <a:prstGeom prst="rect">
            <a:avLst/>
          </a:prstGeom>
        </p:spPr>
        <p:txBody>
          <a:bodyPr/>
          <a:lstStyle>
            <a:lvl1pPr>
              <a:defRPr sz="2200" b="1">
                <a:solidFill>
                  <a:srgbClr val="F16E00"/>
                </a:solidFill>
              </a:defRPr>
            </a:lvl1pPr>
          </a:lstStyle>
          <a:p>
            <a:r>
              <a:rPr lang="fr-FR" noProof="0"/>
              <a:t>Modifiez le style du titre</a:t>
            </a:r>
            <a:endParaRPr lang="fr-FR" dirty="0"/>
          </a:p>
        </p:txBody>
      </p:sp>
      <p:sp>
        <p:nvSpPr>
          <p:cNvPr id="10" name="Content Placeholder 2"/>
          <p:cNvSpPr>
            <a:spLocks noGrp="1"/>
          </p:cNvSpPr>
          <p:nvPr>
            <p:ph sz="half" idx="1"/>
          </p:nvPr>
        </p:nvSpPr>
        <p:spPr>
          <a:xfrm>
            <a:off x="827584" y="1184274"/>
            <a:ext cx="8064896" cy="3332163"/>
          </a:xfrm>
          <a:prstGeom prst="rect">
            <a:avLst/>
          </a:prstGeom>
        </p:spPr>
        <p:txBody>
          <a:bodyPr>
            <a:normAutofit/>
          </a:bodyPr>
          <a:lstStyle>
            <a:lvl1pPr marL="0" marR="0" indent="0" algn="l" defTabSz="914400" rtl="0" eaLnBrk="1" fontAlgn="base" latinLnBrk="0" hangingPunct="1">
              <a:lnSpc>
                <a:spcPct val="90000"/>
              </a:lnSpc>
              <a:spcBef>
                <a:spcPts val="600"/>
              </a:spcBef>
              <a:spcAft>
                <a:spcPct val="0"/>
              </a:spcAft>
              <a:buClr>
                <a:schemeClr val="bg1"/>
              </a:buClr>
              <a:buSzPct val="25000"/>
              <a:buFont typeface="Calibri" pitchFamily="34" charset="0"/>
              <a:buNone/>
              <a:tabLst/>
              <a:defRPr sz="1400" baseline="0">
                <a:solidFill>
                  <a:schemeClr val="bg1"/>
                </a:solidFill>
              </a:defRPr>
            </a:lvl1pPr>
            <a:lvl2pPr>
              <a:defRPr sz="1800" baseline="0">
                <a:solidFill>
                  <a:srgbClr val="F16E00"/>
                </a:solidFill>
              </a:defRPr>
            </a:lvl2pPr>
            <a:lvl3pPr marL="0" marR="0" indent="0" algn="l" defTabSz="914400" rtl="0" eaLnBrk="1" fontAlgn="auto" latinLnBrk="0" hangingPunct="1">
              <a:lnSpc>
                <a:spcPct val="90000"/>
              </a:lnSpc>
              <a:spcBef>
                <a:spcPts val="600"/>
              </a:spcBef>
              <a:spcAft>
                <a:spcPts val="0"/>
              </a:spcAft>
              <a:buClrTx/>
              <a:buSzTx/>
              <a:buFont typeface="Wingdings" panose="05000000000000000000" pitchFamily="2" charset="2"/>
              <a:buNone/>
              <a:tabLst/>
              <a:defRPr sz="1400" baseline="0">
                <a:solidFill>
                  <a:schemeClr val="tx1"/>
                </a:solidFill>
              </a:defRPr>
            </a:lvl3pPr>
            <a:lvl4pPr marL="407988" marR="0" indent="-190500" algn="l" defTabSz="914400" rtl="0" eaLnBrk="1" fontAlgn="base" latinLnBrk="0" hangingPunct="1">
              <a:lnSpc>
                <a:spcPct val="90000"/>
              </a:lnSpc>
              <a:spcBef>
                <a:spcPct val="20000"/>
              </a:spcBef>
              <a:spcAft>
                <a:spcPct val="0"/>
              </a:spcAft>
              <a:buClrTx/>
              <a:buSzTx/>
              <a:buFont typeface="Arial" charset="0"/>
              <a:buChar char="–"/>
              <a:tabLst/>
              <a:defRPr sz="1400" baseline="0">
                <a:solidFill>
                  <a:schemeClr val="tx1"/>
                </a:solidFill>
              </a:defRPr>
            </a:lvl4pPr>
            <a:lvl5pPr marL="595313" indent="-173038">
              <a:buClrTx/>
              <a:buFont typeface="Arial" panose="020B0604020202020204" pitchFamily="34" charset="0"/>
              <a:buChar char="•"/>
              <a:defRPr sz="1400" baseline="0">
                <a:solidFill>
                  <a:schemeClr val="tx1"/>
                </a:solidFill>
              </a:defRPr>
            </a:lvl5pPr>
            <a:lvl6pPr>
              <a:buClrTx/>
              <a:defRPr sz="1400"/>
            </a:lvl6pPr>
            <a:lvl7pPr>
              <a:defRPr sz="1800"/>
            </a:lvl7pPr>
            <a:lvl8pPr>
              <a:defRPr sz="1800"/>
            </a:lvl8pPr>
            <a:lvl9pPr>
              <a:defRPr sz="1800"/>
            </a:lvl9pPr>
          </a:lstStyle>
          <a:p>
            <a:pPr lvl="0"/>
            <a:r>
              <a:rPr lang="fr-FR" noProof="0" dirty="0"/>
              <a:t>Modifiez les styles du texte du masque</a:t>
            </a:r>
          </a:p>
        </p:txBody>
      </p:sp>
    </p:spTree>
    <p:extLst>
      <p:ext uri="{BB962C8B-B14F-4D97-AF65-F5344CB8AC3E}">
        <p14:creationId xmlns:p14="http://schemas.microsoft.com/office/powerpoint/2010/main" val="1752436590"/>
      </p:ext>
    </p:extLst>
  </p:cSld>
  <p:clrMapOvr>
    <a:masterClrMapping/>
  </p:clrMapOvr>
  <p:transition spd="med">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SOMMAIRE Access">
    <p:bg>
      <p:bgPr>
        <a:solidFill>
          <a:schemeClr val="tx1"/>
        </a:solidFill>
        <a:effectLst/>
      </p:bgPr>
    </p:bg>
    <p:spTree>
      <p:nvGrpSpPr>
        <p:cNvPr id="1" name=""/>
        <p:cNvGrpSpPr/>
        <p:nvPr/>
      </p:nvGrpSpPr>
      <p:grpSpPr>
        <a:xfrm>
          <a:off x="0" y="0"/>
          <a:ext cx="0" cy="0"/>
          <a:chOff x="0" y="0"/>
          <a:chExt cx="0" cy="0"/>
        </a:xfrm>
      </p:grpSpPr>
      <p:sp>
        <p:nvSpPr>
          <p:cNvPr id="5" name="TextBox 6">
            <a:extLst>
              <a:ext uri="{FF2B5EF4-FFF2-40B4-BE49-F238E27FC236}">
                <a16:creationId xmlns:a16="http://schemas.microsoft.com/office/drawing/2014/main" id="{2BC91486-046C-4764-ADFB-07E11B49B8C0}"/>
              </a:ext>
            </a:extLst>
          </p:cNvPr>
          <p:cNvSpPr txBox="1">
            <a:spLocks noChangeArrowheads="1"/>
          </p:cNvSpPr>
          <p:nvPr/>
        </p:nvSpPr>
        <p:spPr bwMode="auto">
          <a:xfrm>
            <a:off x="827088" y="4749800"/>
            <a:ext cx="0" cy="123825"/>
          </a:xfrm>
          <a:prstGeom prst="rect">
            <a:avLst/>
          </a:prstGeom>
          <a:noFill/>
          <a:ln>
            <a:noFill/>
          </a:ln>
        </p:spPr>
        <p:txBody>
          <a:bodyPr wrap="none" lIns="0" tIns="0" rIns="0" bIns="0">
            <a:spAutoFit/>
          </a:bodyPr>
          <a:lstStyle>
            <a:lvl1pPr>
              <a:defRPr>
                <a:solidFill>
                  <a:schemeClr val="tx1"/>
                </a:solidFill>
                <a:latin typeface="Helvetica 75 Bold" pitchFamily="34" charset="0"/>
              </a:defRPr>
            </a:lvl1pPr>
            <a:lvl2pPr marL="742950" indent="-285750">
              <a:defRPr>
                <a:solidFill>
                  <a:schemeClr val="tx1"/>
                </a:solidFill>
                <a:latin typeface="Helvetica 75 Bold" pitchFamily="34" charset="0"/>
              </a:defRPr>
            </a:lvl2pPr>
            <a:lvl3pPr marL="1143000" indent="-228600">
              <a:defRPr>
                <a:solidFill>
                  <a:schemeClr val="tx1"/>
                </a:solidFill>
                <a:latin typeface="Helvetica 75 Bold" pitchFamily="34" charset="0"/>
              </a:defRPr>
            </a:lvl3pPr>
            <a:lvl4pPr marL="1600200" indent="-228600">
              <a:defRPr>
                <a:solidFill>
                  <a:schemeClr val="tx1"/>
                </a:solidFill>
                <a:latin typeface="Helvetica 75 Bold" pitchFamily="34" charset="0"/>
              </a:defRPr>
            </a:lvl4pPr>
            <a:lvl5pPr marL="2057400" indent="-228600">
              <a:defRPr>
                <a:solidFill>
                  <a:schemeClr val="tx1"/>
                </a:solidFill>
                <a:latin typeface="Helvetica 75 Bold" pitchFamily="34" charset="0"/>
              </a:defRPr>
            </a:lvl5pPr>
            <a:lvl6pPr marL="2514600" indent="-228600" fontAlgn="base">
              <a:spcBef>
                <a:spcPct val="0"/>
              </a:spcBef>
              <a:spcAft>
                <a:spcPct val="0"/>
              </a:spcAft>
              <a:defRPr>
                <a:solidFill>
                  <a:schemeClr val="tx1"/>
                </a:solidFill>
                <a:latin typeface="Helvetica 75 Bold" pitchFamily="34" charset="0"/>
              </a:defRPr>
            </a:lvl6pPr>
            <a:lvl7pPr marL="2971800" indent="-228600" fontAlgn="base">
              <a:spcBef>
                <a:spcPct val="0"/>
              </a:spcBef>
              <a:spcAft>
                <a:spcPct val="0"/>
              </a:spcAft>
              <a:defRPr>
                <a:solidFill>
                  <a:schemeClr val="tx1"/>
                </a:solidFill>
                <a:latin typeface="Helvetica 75 Bold" pitchFamily="34" charset="0"/>
              </a:defRPr>
            </a:lvl7pPr>
            <a:lvl8pPr marL="3429000" indent="-228600" fontAlgn="base">
              <a:spcBef>
                <a:spcPct val="0"/>
              </a:spcBef>
              <a:spcAft>
                <a:spcPct val="0"/>
              </a:spcAft>
              <a:defRPr>
                <a:solidFill>
                  <a:schemeClr val="tx1"/>
                </a:solidFill>
                <a:latin typeface="Helvetica 75 Bold" pitchFamily="34" charset="0"/>
              </a:defRPr>
            </a:lvl8pPr>
            <a:lvl9pPr marL="3886200" indent="-228600" fontAlgn="base">
              <a:spcBef>
                <a:spcPct val="0"/>
              </a:spcBef>
              <a:spcAft>
                <a:spcPct val="0"/>
              </a:spcAft>
              <a:defRPr>
                <a:solidFill>
                  <a:schemeClr val="tx1"/>
                </a:solidFill>
                <a:latin typeface="Helvetica 75 Bold" pitchFamily="34" charset="0"/>
              </a:defRPr>
            </a:lvl9pPr>
          </a:lstStyle>
          <a:p>
            <a:pPr>
              <a:defRPr/>
            </a:pPr>
            <a:endParaRPr lang="fr-FR" altLang="fr-FR" sz="800" b="1" dirty="0">
              <a:solidFill>
                <a:srgbClr val="F16E00"/>
              </a:solidFill>
              <a:ea typeface="ＭＳ Ｐゴシック" panose="020B0600070205080204" pitchFamily="34" charset="-128"/>
            </a:endParaRPr>
          </a:p>
        </p:txBody>
      </p:sp>
      <p:sp>
        <p:nvSpPr>
          <p:cNvPr id="6" name="Rectangle 5">
            <a:extLst>
              <a:ext uri="{FF2B5EF4-FFF2-40B4-BE49-F238E27FC236}">
                <a16:creationId xmlns:a16="http://schemas.microsoft.com/office/drawing/2014/main" id="{23E7ADB0-431C-4EBF-A0C9-5E88529E720E}"/>
              </a:ext>
            </a:extLst>
          </p:cNvPr>
          <p:cNvSpPr>
            <a:spLocks noChangeArrowheads="1"/>
          </p:cNvSpPr>
          <p:nvPr userDrawn="1"/>
        </p:nvSpPr>
        <p:spPr bwMode="auto">
          <a:xfrm>
            <a:off x="90488" y="4703763"/>
            <a:ext cx="409575" cy="215900"/>
          </a:xfrm>
          <a:prstGeom prst="rect">
            <a:avLst/>
          </a:prstGeom>
          <a:noFill/>
          <a:ln>
            <a:noFill/>
          </a:ln>
        </p:spPr>
        <p:txBody>
          <a:bodyPr wrap="none">
            <a:spAutoFit/>
          </a:bodyPr>
          <a:lstStyle>
            <a:lvl1pPr>
              <a:defRPr>
                <a:solidFill>
                  <a:schemeClr val="tx1"/>
                </a:solidFill>
                <a:latin typeface="Helvetica 75 Bold" pitchFamily="34" charset="0"/>
              </a:defRPr>
            </a:lvl1pPr>
            <a:lvl2pPr marL="742950" indent="-285750">
              <a:defRPr>
                <a:solidFill>
                  <a:schemeClr val="tx1"/>
                </a:solidFill>
                <a:latin typeface="Helvetica 75 Bold" pitchFamily="34" charset="0"/>
              </a:defRPr>
            </a:lvl2pPr>
            <a:lvl3pPr marL="1143000" indent="-228600">
              <a:defRPr>
                <a:solidFill>
                  <a:schemeClr val="tx1"/>
                </a:solidFill>
                <a:latin typeface="Helvetica 75 Bold" pitchFamily="34" charset="0"/>
              </a:defRPr>
            </a:lvl3pPr>
            <a:lvl4pPr marL="1600200" indent="-228600">
              <a:defRPr>
                <a:solidFill>
                  <a:schemeClr val="tx1"/>
                </a:solidFill>
                <a:latin typeface="Helvetica 75 Bold" pitchFamily="34" charset="0"/>
              </a:defRPr>
            </a:lvl4pPr>
            <a:lvl5pPr marL="2057400" indent="-228600">
              <a:defRPr>
                <a:solidFill>
                  <a:schemeClr val="tx1"/>
                </a:solidFill>
                <a:latin typeface="Helvetica 75 Bold" pitchFamily="34" charset="0"/>
              </a:defRPr>
            </a:lvl5pPr>
            <a:lvl6pPr marL="2514600" indent="-228600" fontAlgn="base">
              <a:spcBef>
                <a:spcPct val="0"/>
              </a:spcBef>
              <a:spcAft>
                <a:spcPct val="0"/>
              </a:spcAft>
              <a:defRPr>
                <a:solidFill>
                  <a:schemeClr val="tx1"/>
                </a:solidFill>
                <a:latin typeface="Helvetica 75 Bold" pitchFamily="34" charset="0"/>
              </a:defRPr>
            </a:lvl6pPr>
            <a:lvl7pPr marL="2971800" indent="-228600" fontAlgn="base">
              <a:spcBef>
                <a:spcPct val="0"/>
              </a:spcBef>
              <a:spcAft>
                <a:spcPct val="0"/>
              </a:spcAft>
              <a:defRPr>
                <a:solidFill>
                  <a:schemeClr val="tx1"/>
                </a:solidFill>
                <a:latin typeface="Helvetica 75 Bold" pitchFamily="34" charset="0"/>
              </a:defRPr>
            </a:lvl7pPr>
            <a:lvl8pPr marL="3429000" indent="-228600" fontAlgn="base">
              <a:spcBef>
                <a:spcPct val="0"/>
              </a:spcBef>
              <a:spcAft>
                <a:spcPct val="0"/>
              </a:spcAft>
              <a:defRPr>
                <a:solidFill>
                  <a:schemeClr val="tx1"/>
                </a:solidFill>
                <a:latin typeface="Helvetica 75 Bold" pitchFamily="34" charset="0"/>
              </a:defRPr>
            </a:lvl8pPr>
            <a:lvl9pPr marL="3886200" indent="-228600" fontAlgn="base">
              <a:spcBef>
                <a:spcPct val="0"/>
              </a:spcBef>
              <a:spcAft>
                <a:spcPct val="0"/>
              </a:spcAft>
              <a:defRPr>
                <a:solidFill>
                  <a:schemeClr val="tx1"/>
                </a:solidFill>
                <a:latin typeface="Helvetica 75 Bold" pitchFamily="34" charset="0"/>
              </a:defRPr>
            </a:lvl9pPr>
          </a:lstStyle>
          <a:p>
            <a:pPr algn="ctr">
              <a:defRPr/>
            </a:pPr>
            <a:fld id="{CAE082A8-360F-495F-A721-943734AEF9FA}" type="slidenum">
              <a:rPr lang="en-GB" altLang="fr-FR" sz="800" b="1">
                <a:solidFill>
                  <a:srgbClr val="FFFFFF"/>
                </a:solidFill>
                <a:ea typeface="ＭＳ Ｐゴシック" pitchFamily="34" charset="-128"/>
              </a:rPr>
              <a:pPr algn="ctr">
                <a:defRPr/>
              </a:pPr>
              <a:t>‹N°›</a:t>
            </a:fld>
            <a:endParaRPr lang="fr-FR" altLang="fr-FR" sz="800" b="1" dirty="0">
              <a:ea typeface="ＭＳ Ｐゴシック" pitchFamily="34" charset="-128"/>
            </a:endParaRPr>
          </a:p>
        </p:txBody>
      </p:sp>
      <p:pic>
        <p:nvPicPr>
          <p:cNvPr id="7" name="Picture 4">
            <a:extLst>
              <a:ext uri="{FF2B5EF4-FFF2-40B4-BE49-F238E27FC236}">
                <a16:creationId xmlns:a16="http://schemas.microsoft.com/office/drawing/2014/main" id="{15C53BFD-4380-4FC5-ACFA-275E6B185821}"/>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288" y="217488"/>
            <a:ext cx="512762" cy="3857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itre 2"/>
          <p:cNvSpPr>
            <a:spLocks noGrp="1"/>
          </p:cNvSpPr>
          <p:nvPr>
            <p:ph type="title"/>
          </p:nvPr>
        </p:nvSpPr>
        <p:spPr>
          <a:xfrm>
            <a:off x="827584" y="268288"/>
            <a:ext cx="8064896" cy="742950"/>
          </a:xfrm>
          <a:prstGeom prst="rect">
            <a:avLst/>
          </a:prstGeom>
        </p:spPr>
        <p:txBody>
          <a:bodyPr/>
          <a:lstStyle>
            <a:lvl1pPr>
              <a:defRPr sz="2200" b="1">
                <a:solidFill>
                  <a:srgbClr val="F16E00"/>
                </a:solidFill>
              </a:defRPr>
            </a:lvl1pPr>
          </a:lstStyle>
          <a:p>
            <a:r>
              <a:rPr lang="fr-FR" noProof="0"/>
              <a:t>Modifiez le style du titre</a:t>
            </a:r>
            <a:endParaRPr lang="fr-FR" dirty="0"/>
          </a:p>
        </p:txBody>
      </p:sp>
      <p:sp>
        <p:nvSpPr>
          <p:cNvPr id="13" name="Espace réservé du contenu 12"/>
          <p:cNvSpPr>
            <a:spLocks noGrp="1"/>
          </p:cNvSpPr>
          <p:nvPr>
            <p:ph sz="quarter" idx="10"/>
          </p:nvPr>
        </p:nvSpPr>
        <p:spPr>
          <a:xfrm>
            <a:off x="827088" y="1131888"/>
            <a:ext cx="3744911" cy="3384550"/>
          </a:xfrm>
          <a:prstGeom prst="rect">
            <a:avLst/>
          </a:prstGeom>
        </p:spPr>
        <p:txBody>
          <a:bodyPr/>
          <a:lstStyle>
            <a:lvl1pPr>
              <a:lnSpc>
                <a:spcPct val="90000"/>
              </a:lnSpc>
              <a:spcBef>
                <a:spcPts val="1400"/>
              </a:spcBef>
              <a:spcAft>
                <a:spcPts val="1200"/>
              </a:spcAft>
              <a:buClr>
                <a:srgbClr val="FFFFFF"/>
              </a:buClr>
              <a:buSzPct val="25000"/>
              <a:defRPr baseline="0">
                <a:solidFill>
                  <a:schemeClr val="bg1"/>
                </a:solidFill>
              </a:defRPr>
            </a:lvl1pPr>
            <a:lvl2pPr marL="0" indent="0">
              <a:lnSpc>
                <a:spcPct val="90000"/>
              </a:lnSpc>
              <a:buSzPct val="100000"/>
              <a:buFont typeface="+mj-lt"/>
              <a:buNone/>
              <a:defRPr baseline="0">
                <a:solidFill>
                  <a:schemeClr val="bg1"/>
                </a:solidFill>
              </a:defRPr>
            </a:lvl2pPr>
            <a:lvl3pPr>
              <a:defRPr>
                <a:solidFill>
                  <a:schemeClr val="bg1"/>
                </a:solidFill>
              </a:defRPr>
            </a:lvl3pPr>
            <a:lvl4pPr>
              <a:defRPr>
                <a:solidFill>
                  <a:schemeClr val="bg1"/>
                </a:solidFill>
              </a:defRPr>
            </a:lvl4pPr>
          </a:lstStyle>
          <a:p>
            <a:pPr lvl="0"/>
            <a:r>
              <a:rPr lang="fr-FR"/>
              <a:t>Cliquez pour modifier les styles du texte du masque</a:t>
            </a:r>
          </a:p>
          <a:p>
            <a:pPr lvl="1"/>
            <a:r>
              <a:rPr lang="fr-FR"/>
              <a:t>Deuxième niveau</a:t>
            </a:r>
          </a:p>
          <a:p>
            <a:pPr lvl="2"/>
            <a:r>
              <a:rPr lang="fr-FR"/>
              <a:t>Troisième niveau</a:t>
            </a:r>
          </a:p>
          <a:p>
            <a:pPr lvl="3"/>
            <a:r>
              <a:rPr lang="fr-FR"/>
              <a:t>Quatrième niveau</a:t>
            </a:r>
          </a:p>
        </p:txBody>
      </p:sp>
      <p:sp>
        <p:nvSpPr>
          <p:cNvPr id="17" name="Espace réservé du contenu 12"/>
          <p:cNvSpPr>
            <a:spLocks noGrp="1"/>
          </p:cNvSpPr>
          <p:nvPr>
            <p:ph sz="quarter" idx="11"/>
          </p:nvPr>
        </p:nvSpPr>
        <p:spPr>
          <a:xfrm>
            <a:off x="5148064" y="1131590"/>
            <a:ext cx="3744911" cy="3384550"/>
          </a:xfrm>
          <a:prstGeom prst="rect">
            <a:avLst/>
          </a:prstGeom>
        </p:spPr>
        <p:txBody>
          <a:bodyPr/>
          <a:lstStyle>
            <a:lvl1pPr>
              <a:lnSpc>
                <a:spcPct val="90000"/>
              </a:lnSpc>
              <a:spcBef>
                <a:spcPts val="1400"/>
              </a:spcBef>
              <a:spcAft>
                <a:spcPts val="1200"/>
              </a:spcAft>
              <a:buClr>
                <a:srgbClr val="FFFFFF"/>
              </a:buClr>
              <a:buSzPct val="25000"/>
              <a:defRPr baseline="0">
                <a:solidFill>
                  <a:schemeClr val="bg1"/>
                </a:solidFill>
              </a:defRPr>
            </a:lvl1pPr>
            <a:lvl2pPr marL="0" indent="0">
              <a:lnSpc>
                <a:spcPct val="90000"/>
              </a:lnSpc>
              <a:buSzPct val="100000"/>
              <a:buFont typeface="+mj-lt"/>
              <a:buNone/>
              <a:defRPr baseline="0">
                <a:solidFill>
                  <a:schemeClr val="bg1"/>
                </a:solidFill>
              </a:defRPr>
            </a:lvl2pPr>
            <a:lvl3pPr>
              <a:defRPr>
                <a:solidFill>
                  <a:schemeClr val="bg1"/>
                </a:solidFill>
              </a:defRPr>
            </a:lvl3pPr>
            <a:lvl4pPr>
              <a:defRPr>
                <a:solidFill>
                  <a:schemeClr val="bg1"/>
                </a:solidFill>
              </a:defRPr>
            </a:lvl4pPr>
          </a:lstStyle>
          <a:p>
            <a:pPr lvl="0"/>
            <a:r>
              <a:rPr lang="fr-FR"/>
              <a:t>Cliquez pour modifier les styles du texte du masque</a:t>
            </a:r>
          </a:p>
          <a:p>
            <a:pPr lvl="1"/>
            <a:r>
              <a:rPr lang="fr-FR"/>
              <a:t>Deuxième niveau</a:t>
            </a:r>
          </a:p>
          <a:p>
            <a:pPr lvl="2"/>
            <a:r>
              <a:rPr lang="fr-FR"/>
              <a:t>Troisième niveau</a:t>
            </a:r>
          </a:p>
          <a:p>
            <a:pPr lvl="3"/>
            <a:r>
              <a:rPr lang="fr-FR"/>
              <a:t>Quatrième niveau</a:t>
            </a:r>
          </a:p>
        </p:txBody>
      </p:sp>
    </p:spTree>
    <p:extLst>
      <p:ext uri="{BB962C8B-B14F-4D97-AF65-F5344CB8AC3E}">
        <p14:creationId xmlns:p14="http://schemas.microsoft.com/office/powerpoint/2010/main" val="4064616708"/>
      </p:ext>
    </p:extLst>
  </p:cSld>
  <p:clrMapOvr>
    <a:masterClrMapping/>
  </p:clrMapOvr>
  <p:transition spd="med">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us 2 colonnes ACCESS BLANC">
    <p:bg>
      <p:bgPr>
        <a:solidFill>
          <a:schemeClr val="tx1"/>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82467E1-34B2-440F-9C6F-5C49E3495B42}"/>
              </a:ext>
            </a:extLst>
          </p:cNvPr>
          <p:cNvSpPr>
            <a:spLocks noChangeArrowheads="1"/>
          </p:cNvSpPr>
          <p:nvPr userDrawn="1"/>
        </p:nvSpPr>
        <p:spPr bwMode="auto">
          <a:xfrm>
            <a:off x="90488" y="4703763"/>
            <a:ext cx="409575" cy="215900"/>
          </a:xfrm>
          <a:prstGeom prst="rect">
            <a:avLst/>
          </a:prstGeom>
          <a:noFill/>
          <a:ln>
            <a:noFill/>
          </a:ln>
        </p:spPr>
        <p:txBody>
          <a:bodyPr wrap="none">
            <a:spAutoFit/>
          </a:bodyPr>
          <a:lstStyle>
            <a:lvl1pPr>
              <a:defRPr>
                <a:solidFill>
                  <a:schemeClr val="tx1"/>
                </a:solidFill>
                <a:latin typeface="Helvetica 75 Bold" pitchFamily="34" charset="0"/>
              </a:defRPr>
            </a:lvl1pPr>
            <a:lvl2pPr marL="742950" indent="-285750">
              <a:defRPr>
                <a:solidFill>
                  <a:schemeClr val="tx1"/>
                </a:solidFill>
                <a:latin typeface="Helvetica 75 Bold" pitchFamily="34" charset="0"/>
              </a:defRPr>
            </a:lvl2pPr>
            <a:lvl3pPr marL="1143000" indent="-228600">
              <a:defRPr>
                <a:solidFill>
                  <a:schemeClr val="tx1"/>
                </a:solidFill>
                <a:latin typeface="Helvetica 75 Bold" pitchFamily="34" charset="0"/>
              </a:defRPr>
            </a:lvl3pPr>
            <a:lvl4pPr marL="1600200" indent="-228600">
              <a:defRPr>
                <a:solidFill>
                  <a:schemeClr val="tx1"/>
                </a:solidFill>
                <a:latin typeface="Helvetica 75 Bold" pitchFamily="34" charset="0"/>
              </a:defRPr>
            </a:lvl4pPr>
            <a:lvl5pPr marL="2057400" indent="-228600">
              <a:defRPr>
                <a:solidFill>
                  <a:schemeClr val="tx1"/>
                </a:solidFill>
                <a:latin typeface="Helvetica 75 Bold" pitchFamily="34" charset="0"/>
              </a:defRPr>
            </a:lvl5pPr>
            <a:lvl6pPr marL="2514600" indent="-228600" fontAlgn="base">
              <a:spcBef>
                <a:spcPct val="0"/>
              </a:spcBef>
              <a:spcAft>
                <a:spcPct val="0"/>
              </a:spcAft>
              <a:defRPr>
                <a:solidFill>
                  <a:schemeClr val="tx1"/>
                </a:solidFill>
                <a:latin typeface="Helvetica 75 Bold" pitchFamily="34" charset="0"/>
              </a:defRPr>
            </a:lvl6pPr>
            <a:lvl7pPr marL="2971800" indent="-228600" fontAlgn="base">
              <a:spcBef>
                <a:spcPct val="0"/>
              </a:spcBef>
              <a:spcAft>
                <a:spcPct val="0"/>
              </a:spcAft>
              <a:defRPr>
                <a:solidFill>
                  <a:schemeClr val="tx1"/>
                </a:solidFill>
                <a:latin typeface="Helvetica 75 Bold" pitchFamily="34" charset="0"/>
              </a:defRPr>
            </a:lvl7pPr>
            <a:lvl8pPr marL="3429000" indent="-228600" fontAlgn="base">
              <a:spcBef>
                <a:spcPct val="0"/>
              </a:spcBef>
              <a:spcAft>
                <a:spcPct val="0"/>
              </a:spcAft>
              <a:defRPr>
                <a:solidFill>
                  <a:schemeClr val="tx1"/>
                </a:solidFill>
                <a:latin typeface="Helvetica 75 Bold" pitchFamily="34" charset="0"/>
              </a:defRPr>
            </a:lvl8pPr>
            <a:lvl9pPr marL="3886200" indent="-228600" fontAlgn="base">
              <a:spcBef>
                <a:spcPct val="0"/>
              </a:spcBef>
              <a:spcAft>
                <a:spcPct val="0"/>
              </a:spcAft>
              <a:defRPr>
                <a:solidFill>
                  <a:schemeClr val="tx1"/>
                </a:solidFill>
                <a:latin typeface="Helvetica 75 Bold" pitchFamily="34" charset="0"/>
              </a:defRPr>
            </a:lvl9pPr>
          </a:lstStyle>
          <a:p>
            <a:pPr algn="ctr">
              <a:defRPr/>
            </a:pPr>
            <a:fld id="{43374322-0FE5-408F-BFC1-E9D7133E608F}" type="slidenum">
              <a:rPr lang="en-GB" altLang="fr-FR" sz="800" b="1">
                <a:solidFill>
                  <a:srgbClr val="FFFFFF"/>
                </a:solidFill>
                <a:ea typeface="ＭＳ Ｐゴシック" pitchFamily="34" charset="-128"/>
              </a:rPr>
              <a:pPr algn="ctr">
                <a:defRPr/>
              </a:pPr>
              <a:t>‹N°›</a:t>
            </a:fld>
            <a:endParaRPr lang="fr-FR" altLang="fr-FR" sz="800" b="1" dirty="0">
              <a:ea typeface="ＭＳ Ｐゴシック" pitchFamily="34" charset="-128"/>
            </a:endParaRPr>
          </a:p>
        </p:txBody>
      </p:sp>
      <p:sp>
        <p:nvSpPr>
          <p:cNvPr id="6" name="TextBox 6">
            <a:extLst>
              <a:ext uri="{FF2B5EF4-FFF2-40B4-BE49-F238E27FC236}">
                <a16:creationId xmlns:a16="http://schemas.microsoft.com/office/drawing/2014/main" id="{01B7D6BF-FE15-4A6B-A470-13955487002C}"/>
              </a:ext>
            </a:extLst>
          </p:cNvPr>
          <p:cNvSpPr txBox="1">
            <a:spLocks noChangeArrowheads="1"/>
          </p:cNvSpPr>
          <p:nvPr/>
        </p:nvSpPr>
        <p:spPr bwMode="auto">
          <a:xfrm>
            <a:off x="827088" y="4749800"/>
            <a:ext cx="0" cy="123825"/>
          </a:xfrm>
          <a:prstGeom prst="rect">
            <a:avLst/>
          </a:prstGeom>
          <a:noFill/>
          <a:ln>
            <a:noFill/>
          </a:ln>
        </p:spPr>
        <p:txBody>
          <a:bodyPr wrap="none" lIns="0" tIns="0" rIns="0" bIns="0">
            <a:spAutoFit/>
          </a:bodyPr>
          <a:lstStyle>
            <a:lvl1pPr>
              <a:defRPr>
                <a:solidFill>
                  <a:schemeClr val="tx1"/>
                </a:solidFill>
                <a:latin typeface="Helvetica 75 Bold" pitchFamily="34" charset="0"/>
              </a:defRPr>
            </a:lvl1pPr>
            <a:lvl2pPr marL="742950" indent="-285750">
              <a:defRPr>
                <a:solidFill>
                  <a:schemeClr val="tx1"/>
                </a:solidFill>
                <a:latin typeface="Helvetica 75 Bold" pitchFamily="34" charset="0"/>
              </a:defRPr>
            </a:lvl2pPr>
            <a:lvl3pPr marL="1143000" indent="-228600">
              <a:defRPr>
                <a:solidFill>
                  <a:schemeClr val="tx1"/>
                </a:solidFill>
                <a:latin typeface="Helvetica 75 Bold" pitchFamily="34" charset="0"/>
              </a:defRPr>
            </a:lvl3pPr>
            <a:lvl4pPr marL="1600200" indent="-228600">
              <a:defRPr>
                <a:solidFill>
                  <a:schemeClr val="tx1"/>
                </a:solidFill>
                <a:latin typeface="Helvetica 75 Bold" pitchFamily="34" charset="0"/>
              </a:defRPr>
            </a:lvl4pPr>
            <a:lvl5pPr marL="2057400" indent="-228600">
              <a:defRPr>
                <a:solidFill>
                  <a:schemeClr val="tx1"/>
                </a:solidFill>
                <a:latin typeface="Helvetica 75 Bold" pitchFamily="34" charset="0"/>
              </a:defRPr>
            </a:lvl5pPr>
            <a:lvl6pPr marL="2514600" indent="-228600" fontAlgn="base">
              <a:spcBef>
                <a:spcPct val="0"/>
              </a:spcBef>
              <a:spcAft>
                <a:spcPct val="0"/>
              </a:spcAft>
              <a:defRPr>
                <a:solidFill>
                  <a:schemeClr val="tx1"/>
                </a:solidFill>
                <a:latin typeface="Helvetica 75 Bold" pitchFamily="34" charset="0"/>
              </a:defRPr>
            </a:lvl6pPr>
            <a:lvl7pPr marL="2971800" indent="-228600" fontAlgn="base">
              <a:spcBef>
                <a:spcPct val="0"/>
              </a:spcBef>
              <a:spcAft>
                <a:spcPct val="0"/>
              </a:spcAft>
              <a:defRPr>
                <a:solidFill>
                  <a:schemeClr val="tx1"/>
                </a:solidFill>
                <a:latin typeface="Helvetica 75 Bold" pitchFamily="34" charset="0"/>
              </a:defRPr>
            </a:lvl7pPr>
            <a:lvl8pPr marL="3429000" indent="-228600" fontAlgn="base">
              <a:spcBef>
                <a:spcPct val="0"/>
              </a:spcBef>
              <a:spcAft>
                <a:spcPct val="0"/>
              </a:spcAft>
              <a:defRPr>
                <a:solidFill>
                  <a:schemeClr val="tx1"/>
                </a:solidFill>
                <a:latin typeface="Helvetica 75 Bold" pitchFamily="34" charset="0"/>
              </a:defRPr>
            </a:lvl8pPr>
            <a:lvl9pPr marL="3886200" indent="-228600" fontAlgn="base">
              <a:spcBef>
                <a:spcPct val="0"/>
              </a:spcBef>
              <a:spcAft>
                <a:spcPct val="0"/>
              </a:spcAft>
              <a:defRPr>
                <a:solidFill>
                  <a:schemeClr val="tx1"/>
                </a:solidFill>
                <a:latin typeface="Helvetica 75 Bold" pitchFamily="34" charset="0"/>
              </a:defRPr>
            </a:lvl9pPr>
          </a:lstStyle>
          <a:p>
            <a:pPr>
              <a:defRPr/>
            </a:pPr>
            <a:endParaRPr lang="fr-FR" altLang="fr-FR" sz="800" b="1" dirty="0">
              <a:solidFill>
                <a:srgbClr val="F16E00"/>
              </a:solidFill>
              <a:ea typeface="ＭＳ Ｐゴシック" panose="020B0600070205080204" pitchFamily="34" charset="-128"/>
            </a:endParaRPr>
          </a:p>
        </p:txBody>
      </p:sp>
      <p:pic>
        <p:nvPicPr>
          <p:cNvPr id="7" name="Picture 4">
            <a:extLst>
              <a:ext uri="{FF2B5EF4-FFF2-40B4-BE49-F238E27FC236}">
                <a16:creationId xmlns:a16="http://schemas.microsoft.com/office/drawing/2014/main" id="{7DE0C705-4C31-4381-A68C-6FF612195590}"/>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288" y="217488"/>
            <a:ext cx="512762" cy="3857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itre 2"/>
          <p:cNvSpPr>
            <a:spLocks noGrp="1"/>
          </p:cNvSpPr>
          <p:nvPr>
            <p:ph type="title"/>
          </p:nvPr>
        </p:nvSpPr>
        <p:spPr>
          <a:xfrm>
            <a:off x="827584" y="268288"/>
            <a:ext cx="8064896" cy="742950"/>
          </a:xfrm>
          <a:prstGeom prst="rect">
            <a:avLst/>
          </a:prstGeom>
        </p:spPr>
        <p:txBody>
          <a:bodyPr/>
          <a:lstStyle>
            <a:lvl1pPr>
              <a:defRPr sz="2200" b="1">
                <a:solidFill>
                  <a:srgbClr val="F16E00"/>
                </a:solidFill>
              </a:defRPr>
            </a:lvl1pPr>
          </a:lstStyle>
          <a:p>
            <a:r>
              <a:rPr lang="fr-FR"/>
              <a:t>Modifiez le style du titre</a:t>
            </a:r>
            <a:endParaRPr lang="fr-FR" dirty="0"/>
          </a:p>
        </p:txBody>
      </p:sp>
      <p:sp>
        <p:nvSpPr>
          <p:cNvPr id="13" name="Content Placeholder 2"/>
          <p:cNvSpPr>
            <a:spLocks noGrp="1"/>
          </p:cNvSpPr>
          <p:nvPr>
            <p:ph sz="half" idx="1"/>
          </p:nvPr>
        </p:nvSpPr>
        <p:spPr>
          <a:xfrm>
            <a:off x="853323" y="1184275"/>
            <a:ext cx="3744416" cy="3332163"/>
          </a:xfrm>
          <a:prstGeom prst="rect">
            <a:avLst/>
          </a:prstGeom>
        </p:spPr>
        <p:txBody>
          <a:bodyPr>
            <a:normAutofit/>
          </a:bodyPr>
          <a:lstStyle>
            <a:lvl1pPr>
              <a:defRPr sz="1400" baseline="0">
                <a:solidFill>
                  <a:schemeClr val="bg1"/>
                </a:solidFill>
              </a:defRPr>
            </a:lvl1pPr>
            <a:lvl2pPr>
              <a:defRPr sz="1800" baseline="0">
                <a:solidFill>
                  <a:schemeClr val="bg2"/>
                </a:solidFill>
              </a:defRPr>
            </a:lvl2pPr>
            <a:lvl3pPr marL="180975" marR="0" indent="-180975" algn="l" defTabSz="914400" rtl="0" eaLnBrk="1" fontAlgn="auto" latinLnBrk="0" hangingPunct="1">
              <a:lnSpc>
                <a:spcPct val="90000"/>
              </a:lnSpc>
              <a:spcBef>
                <a:spcPts val="600"/>
              </a:spcBef>
              <a:spcAft>
                <a:spcPts val="0"/>
              </a:spcAft>
              <a:buClr>
                <a:srgbClr val="FF7900"/>
              </a:buClr>
              <a:buSzTx/>
              <a:buFont typeface="Wingdings" panose="05000000000000000000" pitchFamily="2" charset="2"/>
              <a:buChar char="§"/>
              <a:tabLst/>
              <a:defRPr sz="1400" baseline="0">
                <a:solidFill>
                  <a:schemeClr val="bg1"/>
                </a:solidFill>
              </a:defRPr>
            </a:lvl3pPr>
            <a:lvl4pPr marL="407988" marR="0" indent="-190500" algn="l" defTabSz="914400" rtl="0" eaLnBrk="1" fontAlgn="base" latinLnBrk="0" hangingPunct="1">
              <a:lnSpc>
                <a:spcPct val="90000"/>
              </a:lnSpc>
              <a:spcBef>
                <a:spcPct val="20000"/>
              </a:spcBef>
              <a:spcAft>
                <a:spcPct val="0"/>
              </a:spcAft>
              <a:buClrTx/>
              <a:buSzTx/>
              <a:buFont typeface="Arial" charset="0"/>
              <a:buChar char="–"/>
              <a:tabLst/>
              <a:defRPr sz="1400" baseline="0">
                <a:solidFill>
                  <a:schemeClr val="bg1"/>
                </a:solidFill>
              </a:defRPr>
            </a:lvl4pPr>
            <a:lvl5pPr marL="595313" indent="-173038">
              <a:buClrTx/>
              <a:buFont typeface="Arial" panose="020B0604020202020204" pitchFamily="34" charset="0"/>
              <a:buChar char="•"/>
              <a:defRPr sz="1400" baseline="0">
                <a:solidFill>
                  <a:schemeClr val="tx1"/>
                </a:solidFill>
              </a:defRPr>
            </a:lvl5pPr>
            <a:lvl6pPr>
              <a:buClrTx/>
              <a:defRPr sz="1400"/>
            </a:lvl6pPr>
            <a:lvl7pPr>
              <a:defRPr sz="1800"/>
            </a:lvl7pPr>
            <a:lvl8pPr>
              <a:defRPr sz="1800"/>
            </a:lvl8pPr>
            <a:lvl9pPr>
              <a:defRPr sz="1800"/>
            </a:lvl9pPr>
          </a:lstStyle>
          <a:p>
            <a:pPr lvl="0"/>
            <a:r>
              <a:rPr lang="fr-FR" noProof="0" dirty="0"/>
              <a:t>Cliquez pour modifier les styles du texte du masque</a:t>
            </a:r>
          </a:p>
          <a:p>
            <a:pPr lvl="1"/>
            <a:r>
              <a:rPr lang="fr-FR" noProof="0" dirty="0"/>
              <a:t>Deuxième niveau</a:t>
            </a:r>
          </a:p>
          <a:p>
            <a:pPr lvl="2"/>
            <a:r>
              <a:rPr lang="fr-FR" noProof="0" dirty="0"/>
              <a:t>Troisième niveau</a:t>
            </a:r>
          </a:p>
          <a:p>
            <a:pPr lvl="3"/>
            <a:r>
              <a:rPr lang="fr-FR" noProof="0" dirty="0"/>
              <a:t>Quatrième niveau</a:t>
            </a:r>
          </a:p>
        </p:txBody>
      </p:sp>
      <p:sp>
        <p:nvSpPr>
          <p:cNvPr id="11" name="Content Placeholder 2"/>
          <p:cNvSpPr>
            <a:spLocks noGrp="1"/>
          </p:cNvSpPr>
          <p:nvPr>
            <p:ph sz="half" idx="10"/>
          </p:nvPr>
        </p:nvSpPr>
        <p:spPr>
          <a:xfrm>
            <a:off x="4813763" y="1184274"/>
            <a:ext cx="4104456" cy="3331691"/>
          </a:xfrm>
          <a:prstGeom prst="rect">
            <a:avLst/>
          </a:prstGeom>
        </p:spPr>
        <p:txBody>
          <a:bodyPr>
            <a:normAutofit/>
          </a:bodyPr>
          <a:lstStyle>
            <a:lvl1pPr>
              <a:defRPr sz="1400" baseline="0">
                <a:solidFill>
                  <a:schemeClr val="bg1"/>
                </a:solidFill>
              </a:defRPr>
            </a:lvl1pPr>
            <a:lvl2pPr>
              <a:defRPr sz="1800" baseline="0">
                <a:solidFill>
                  <a:schemeClr val="bg2"/>
                </a:solidFill>
              </a:defRPr>
            </a:lvl2pPr>
            <a:lvl3pPr marL="180975" marR="0" indent="-180975" algn="l" defTabSz="914400" rtl="0" eaLnBrk="1" fontAlgn="auto" latinLnBrk="0" hangingPunct="1">
              <a:lnSpc>
                <a:spcPct val="90000"/>
              </a:lnSpc>
              <a:spcBef>
                <a:spcPts val="600"/>
              </a:spcBef>
              <a:spcAft>
                <a:spcPts val="0"/>
              </a:spcAft>
              <a:buClr>
                <a:srgbClr val="FF7900"/>
              </a:buClr>
              <a:buSzTx/>
              <a:buFont typeface="Wingdings" panose="05000000000000000000" pitchFamily="2" charset="2"/>
              <a:buChar char="§"/>
              <a:tabLst/>
              <a:defRPr sz="1400" baseline="0">
                <a:solidFill>
                  <a:schemeClr val="bg1"/>
                </a:solidFill>
              </a:defRPr>
            </a:lvl3pPr>
            <a:lvl4pPr marL="407988" marR="0" indent="-190500" algn="l" defTabSz="914400" rtl="0" eaLnBrk="1" fontAlgn="base" latinLnBrk="0" hangingPunct="1">
              <a:lnSpc>
                <a:spcPct val="90000"/>
              </a:lnSpc>
              <a:spcBef>
                <a:spcPct val="20000"/>
              </a:spcBef>
              <a:spcAft>
                <a:spcPct val="0"/>
              </a:spcAft>
              <a:buClrTx/>
              <a:buSzTx/>
              <a:buFont typeface="Arial" charset="0"/>
              <a:buChar char="–"/>
              <a:tabLst/>
              <a:defRPr sz="1400" baseline="0">
                <a:solidFill>
                  <a:schemeClr val="bg1"/>
                </a:solidFill>
              </a:defRPr>
            </a:lvl4pPr>
            <a:lvl5pPr marL="595313" indent="-173038">
              <a:buClrTx/>
              <a:buFont typeface="Arial" panose="020B0604020202020204" pitchFamily="34" charset="0"/>
              <a:buChar char="•"/>
              <a:defRPr sz="1400" baseline="0">
                <a:solidFill>
                  <a:schemeClr val="tx1"/>
                </a:solidFill>
              </a:defRPr>
            </a:lvl5pPr>
            <a:lvl6pPr>
              <a:buClrTx/>
              <a:defRPr sz="1400"/>
            </a:lvl6pPr>
            <a:lvl7pPr>
              <a:defRPr sz="1800"/>
            </a:lvl7pPr>
            <a:lvl8pPr>
              <a:defRPr sz="1800"/>
            </a:lvl8pPr>
            <a:lvl9pPr>
              <a:defRPr sz="1800"/>
            </a:lvl9pPr>
          </a:lstStyle>
          <a:p>
            <a:pPr lvl="0"/>
            <a:r>
              <a:rPr lang="fr-FR" noProof="0" dirty="0"/>
              <a:t>Cliquez pour modifier les styles du texte du masque</a:t>
            </a:r>
          </a:p>
          <a:p>
            <a:pPr lvl="1"/>
            <a:r>
              <a:rPr lang="fr-FR" noProof="0" dirty="0"/>
              <a:t>Deuxième niveau</a:t>
            </a:r>
          </a:p>
          <a:p>
            <a:pPr lvl="2"/>
            <a:r>
              <a:rPr lang="fr-FR" noProof="0" dirty="0"/>
              <a:t>Troisième niveau</a:t>
            </a:r>
          </a:p>
          <a:p>
            <a:pPr lvl="3"/>
            <a:r>
              <a:rPr lang="fr-FR" noProof="0" dirty="0"/>
              <a:t>Quatrième niveau</a:t>
            </a:r>
          </a:p>
        </p:txBody>
      </p:sp>
    </p:spTree>
    <p:extLst>
      <p:ext uri="{BB962C8B-B14F-4D97-AF65-F5344CB8AC3E}">
        <p14:creationId xmlns:p14="http://schemas.microsoft.com/office/powerpoint/2010/main" val="3275264018"/>
      </p:ext>
    </p:extLst>
  </p:cSld>
  <p:clrMapOvr>
    <a:masterClrMapping/>
  </p:clrMapOvr>
  <p:transition spd="med">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enu DYS 1 colonne BLANC">
    <p:bg>
      <p:bgPr>
        <a:solidFill>
          <a:schemeClr val="tx1"/>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BA68125-52F0-4C7B-A124-4B753DF5564F}"/>
              </a:ext>
            </a:extLst>
          </p:cNvPr>
          <p:cNvSpPr>
            <a:spLocks noChangeArrowheads="1"/>
          </p:cNvSpPr>
          <p:nvPr userDrawn="1"/>
        </p:nvSpPr>
        <p:spPr bwMode="auto">
          <a:xfrm>
            <a:off x="90488" y="4703763"/>
            <a:ext cx="409575" cy="215900"/>
          </a:xfrm>
          <a:prstGeom prst="rect">
            <a:avLst/>
          </a:prstGeom>
          <a:noFill/>
          <a:ln>
            <a:noFill/>
          </a:ln>
        </p:spPr>
        <p:txBody>
          <a:bodyPr wrap="none">
            <a:spAutoFit/>
          </a:bodyPr>
          <a:lstStyle>
            <a:lvl1pPr>
              <a:defRPr>
                <a:solidFill>
                  <a:schemeClr val="tx1"/>
                </a:solidFill>
                <a:latin typeface="Helvetica 75 Bold" pitchFamily="34" charset="0"/>
              </a:defRPr>
            </a:lvl1pPr>
            <a:lvl2pPr marL="742950" indent="-285750">
              <a:defRPr>
                <a:solidFill>
                  <a:schemeClr val="tx1"/>
                </a:solidFill>
                <a:latin typeface="Helvetica 75 Bold" pitchFamily="34" charset="0"/>
              </a:defRPr>
            </a:lvl2pPr>
            <a:lvl3pPr marL="1143000" indent="-228600">
              <a:defRPr>
                <a:solidFill>
                  <a:schemeClr val="tx1"/>
                </a:solidFill>
                <a:latin typeface="Helvetica 75 Bold" pitchFamily="34" charset="0"/>
              </a:defRPr>
            </a:lvl3pPr>
            <a:lvl4pPr marL="1600200" indent="-228600">
              <a:defRPr>
                <a:solidFill>
                  <a:schemeClr val="tx1"/>
                </a:solidFill>
                <a:latin typeface="Helvetica 75 Bold" pitchFamily="34" charset="0"/>
              </a:defRPr>
            </a:lvl4pPr>
            <a:lvl5pPr marL="2057400" indent="-228600">
              <a:defRPr>
                <a:solidFill>
                  <a:schemeClr val="tx1"/>
                </a:solidFill>
                <a:latin typeface="Helvetica 75 Bold" pitchFamily="34" charset="0"/>
              </a:defRPr>
            </a:lvl5pPr>
            <a:lvl6pPr marL="2514600" indent="-228600" fontAlgn="base">
              <a:spcBef>
                <a:spcPct val="0"/>
              </a:spcBef>
              <a:spcAft>
                <a:spcPct val="0"/>
              </a:spcAft>
              <a:defRPr>
                <a:solidFill>
                  <a:schemeClr val="tx1"/>
                </a:solidFill>
                <a:latin typeface="Helvetica 75 Bold" pitchFamily="34" charset="0"/>
              </a:defRPr>
            </a:lvl6pPr>
            <a:lvl7pPr marL="2971800" indent="-228600" fontAlgn="base">
              <a:spcBef>
                <a:spcPct val="0"/>
              </a:spcBef>
              <a:spcAft>
                <a:spcPct val="0"/>
              </a:spcAft>
              <a:defRPr>
                <a:solidFill>
                  <a:schemeClr val="tx1"/>
                </a:solidFill>
                <a:latin typeface="Helvetica 75 Bold" pitchFamily="34" charset="0"/>
              </a:defRPr>
            </a:lvl7pPr>
            <a:lvl8pPr marL="3429000" indent="-228600" fontAlgn="base">
              <a:spcBef>
                <a:spcPct val="0"/>
              </a:spcBef>
              <a:spcAft>
                <a:spcPct val="0"/>
              </a:spcAft>
              <a:defRPr>
                <a:solidFill>
                  <a:schemeClr val="tx1"/>
                </a:solidFill>
                <a:latin typeface="Helvetica 75 Bold" pitchFamily="34" charset="0"/>
              </a:defRPr>
            </a:lvl8pPr>
            <a:lvl9pPr marL="3886200" indent="-228600" fontAlgn="base">
              <a:spcBef>
                <a:spcPct val="0"/>
              </a:spcBef>
              <a:spcAft>
                <a:spcPct val="0"/>
              </a:spcAft>
              <a:defRPr>
                <a:solidFill>
                  <a:schemeClr val="tx1"/>
                </a:solidFill>
                <a:latin typeface="Helvetica 75 Bold" pitchFamily="34" charset="0"/>
              </a:defRPr>
            </a:lvl9pPr>
          </a:lstStyle>
          <a:p>
            <a:pPr algn="ctr">
              <a:defRPr/>
            </a:pPr>
            <a:fld id="{49573263-34DC-4D5B-819E-63051AC5B0E5}" type="slidenum">
              <a:rPr lang="en-GB" altLang="fr-FR" sz="800" b="1">
                <a:solidFill>
                  <a:srgbClr val="FFFFFF"/>
                </a:solidFill>
                <a:ea typeface="ＭＳ Ｐゴシック" pitchFamily="34" charset="-128"/>
              </a:rPr>
              <a:pPr algn="ctr">
                <a:defRPr/>
              </a:pPr>
              <a:t>‹N°›</a:t>
            </a:fld>
            <a:endParaRPr lang="fr-FR" altLang="fr-FR" sz="800" b="1" dirty="0">
              <a:ea typeface="ＭＳ Ｐゴシック" pitchFamily="34" charset="-128"/>
            </a:endParaRPr>
          </a:p>
        </p:txBody>
      </p:sp>
      <p:sp>
        <p:nvSpPr>
          <p:cNvPr id="5" name="TextBox 6">
            <a:extLst>
              <a:ext uri="{FF2B5EF4-FFF2-40B4-BE49-F238E27FC236}">
                <a16:creationId xmlns:a16="http://schemas.microsoft.com/office/drawing/2014/main" id="{B6C7E1EF-43F8-4048-B005-3145E2C63F78}"/>
              </a:ext>
            </a:extLst>
          </p:cNvPr>
          <p:cNvSpPr txBox="1">
            <a:spLocks noChangeArrowheads="1"/>
          </p:cNvSpPr>
          <p:nvPr/>
        </p:nvSpPr>
        <p:spPr bwMode="auto">
          <a:xfrm>
            <a:off x="827088" y="4749800"/>
            <a:ext cx="0" cy="123825"/>
          </a:xfrm>
          <a:prstGeom prst="rect">
            <a:avLst/>
          </a:prstGeom>
          <a:noFill/>
          <a:ln>
            <a:noFill/>
          </a:ln>
        </p:spPr>
        <p:txBody>
          <a:bodyPr wrap="none" lIns="0" tIns="0" rIns="0" bIns="0">
            <a:spAutoFit/>
          </a:bodyPr>
          <a:lstStyle>
            <a:lvl1pPr>
              <a:defRPr>
                <a:solidFill>
                  <a:schemeClr val="tx1"/>
                </a:solidFill>
                <a:latin typeface="Helvetica 75 Bold" pitchFamily="34" charset="0"/>
              </a:defRPr>
            </a:lvl1pPr>
            <a:lvl2pPr marL="742950" indent="-285750">
              <a:defRPr>
                <a:solidFill>
                  <a:schemeClr val="tx1"/>
                </a:solidFill>
                <a:latin typeface="Helvetica 75 Bold" pitchFamily="34" charset="0"/>
              </a:defRPr>
            </a:lvl2pPr>
            <a:lvl3pPr marL="1143000" indent="-228600">
              <a:defRPr>
                <a:solidFill>
                  <a:schemeClr val="tx1"/>
                </a:solidFill>
                <a:latin typeface="Helvetica 75 Bold" pitchFamily="34" charset="0"/>
              </a:defRPr>
            </a:lvl3pPr>
            <a:lvl4pPr marL="1600200" indent="-228600">
              <a:defRPr>
                <a:solidFill>
                  <a:schemeClr val="tx1"/>
                </a:solidFill>
                <a:latin typeface="Helvetica 75 Bold" pitchFamily="34" charset="0"/>
              </a:defRPr>
            </a:lvl4pPr>
            <a:lvl5pPr marL="2057400" indent="-228600">
              <a:defRPr>
                <a:solidFill>
                  <a:schemeClr val="tx1"/>
                </a:solidFill>
                <a:latin typeface="Helvetica 75 Bold" pitchFamily="34" charset="0"/>
              </a:defRPr>
            </a:lvl5pPr>
            <a:lvl6pPr marL="2514600" indent="-228600" fontAlgn="base">
              <a:spcBef>
                <a:spcPct val="0"/>
              </a:spcBef>
              <a:spcAft>
                <a:spcPct val="0"/>
              </a:spcAft>
              <a:defRPr>
                <a:solidFill>
                  <a:schemeClr val="tx1"/>
                </a:solidFill>
                <a:latin typeface="Helvetica 75 Bold" pitchFamily="34" charset="0"/>
              </a:defRPr>
            </a:lvl6pPr>
            <a:lvl7pPr marL="2971800" indent="-228600" fontAlgn="base">
              <a:spcBef>
                <a:spcPct val="0"/>
              </a:spcBef>
              <a:spcAft>
                <a:spcPct val="0"/>
              </a:spcAft>
              <a:defRPr>
                <a:solidFill>
                  <a:schemeClr val="tx1"/>
                </a:solidFill>
                <a:latin typeface="Helvetica 75 Bold" pitchFamily="34" charset="0"/>
              </a:defRPr>
            </a:lvl7pPr>
            <a:lvl8pPr marL="3429000" indent="-228600" fontAlgn="base">
              <a:spcBef>
                <a:spcPct val="0"/>
              </a:spcBef>
              <a:spcAft>
                <a:spcPct val="0"/>
              </a:spcAft>
              <a:defRPr>
                <a:solidFill>
                  <a:schemeClr val="tx1"/>
                </a:solidFill>
                <a:latin typeface="Helvetica 75 Bold" pitchFamily="34" charset="0"/>
              </a:defRPr>
            </a:lvl8pPr>
            <a:lvl9pPr marL="3886200" indent="-228600" fontAlgn="base">
              <a:spcBef>
                <a:spcPct val="0"/>
              </a:spcBef>
              <a:spcAft>
                <a:spcPct val="0"/>
              </a:spcAft>
              <a:defRPr>
                <a:solidFill>
                  <a:schemeClr val="tx1"/>
                </a:solidFill>
                <a:latin typeface="Helvetica 75 Bold" pitchFamily="34" charset="0"/>
              </a:defRPr>
            </a:lvl9pPr>
          </a:lstStyle>
          <a:p>
            <a:pPr>
              <a:defRPr/>
            </a:pPr>
            <a:endParaRPr lang="fr-FR" altLang="fr-FR" sz="800" b="1">
              <a:solidFill>
                <a:srgbClr val="F16E00"/>
              </a:solidFill>
              <a:ea typeface="ＭＳ Ｐゴシック" panose="020B0600070205080204" pitchFamily="34" charset="-128"/>
            </a:endParaRPr>
          </a:p>
        </p:txBody>
      </p:sp>
      <p:pic>
        <p:nvPicPr>
          <p:cNvPr id="6" name="Picture 4">
            <a:extLst>
              <a:ext uri="{FF2B5EF4-FFF2-40B4-BE49-F238E27FC236}">
                <a16:creationId xmlns:a16="http://schemas.microsoft.com/office/drawing/2014/main" id="{5B2B6364-78FE-4019-B720-1DFD93305786}"/>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288" y="217488"/>
            <a:ext cx="512762" cy="3857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itre 2"/>
          <p:cNvSpPr>
            <a:spLocks noGrp="1"/>
          </p:cNvSpPr>
          <p:nvPr>
            <p:ph type="title"/>
          </p:nvPr>
        </p:nvSpPr>
        <p:spPr>
          <a:xfrm>
            <a:off x="827584" y="268288"/>
            <a:ext cx="8064896" cy="742950"/>
          </a:xfrm>
          <a:prstGeom prst="rect">
            <a:avLst/>
          </a:prstGeom>
        </p:spPr>
        <p:txBody>
          <a:bodyPr/>
          <a:lstStyle>
            <a:lvl1pPr>
              <a:defRPr sz="2200" b="1">
                <a:solidFill>
                  <a:srgbClr val="F16E00"/>
                </a:solidFill>
              </a:defRPr>
            </a:lvl1pPr>
          </a:lstStyle>
          <a:p>
            <a:r>
              <a:rPr lang="fr-FR"/>
              <a:t>Modifiez le style du titre</a:t>
            </a:r>
            <a:endParaRPr lang="fr-FR" dirty="0"/>
          </a:p>
        </p:txBody>
      </p:sp>
      <p:sp>
        <p:nvSpPr>
          <p:cNvPr id="7" name="Content Placeholder 2"/>
          <p:cNvSpPr>
            <a:spLocks noGrp="1"/>
          </p:cNvSpPr>
          <p:nvPr>
            <p:ph sz="half" idx="1"/>
          </p:nvPr>
        </p:nvSpPr>
        <p:spPr>
          <a:xfrm>
            <a:off x="827584" y="1184274"/>
            <a:ext cx="8064896" cy="3332163"/>
          </a:xfrm>
          <a:prstGeom prst="rect">
            <a:avLst/>
          </a:prstGeom>
        </p:spPr>
        <p:txBody>
          <a:bodyPr>
            <a:normAutofit/>
          </a:bodyPr>
          <a:lstStyle>
            <a:lvl1pPr marL="0" marR="0" indent="0" algn="l" defTabSz="914400" rtl="0" eaLnBrk="1" fontAlgn="base" latinLnBrk="0" hangingPunct="1">
              <a:lnSpc>
                <a:spcPct val="90000"/>
              </a:lnSpc>
              <a:spcBef>
                <a:spcPts val="600"/>
              </a:spcBef>
              <a:spcAft>
                <a:spcPct val="0"/>
              </a:spcAft>
              <a:buClr>
                <a:schemeClr val="bg1"/>
              </a:buClr>
              <a:buSzPct val="25000"/>
              <a:buFont typeface="Calibri" pitchFamily="34" charset="0"/>
              <a:buNone/>
              <a:tabLst/>
              <a:defRPr sz="1400" baseline="0">
                <a:solidFill>
                  <a:schemeClr val="tx1"/>
                </a:solidFill>
              </a:defRPr>
            </a:lvl1pPr>
            <a:lvl2pPr>
              <a:defRPr sz="1800" baseline="0">
                <a:solidFill>
                  <a:srgbClr val="F16E00"/>
                </a:solidFill>
              </a:defRPr>
            </a:lvl2pPr>
            <a:lvl3pPr marL="180975" marR="0" indent="-180975" algn="l" defTabSz="914400" rtl="0" eaLnBrk="1" fontAlgn="auto" latinLnBrk="0" hangingPunct="1">
              <a:lnSpc>
                <a:spcPct val="90000"/>
              </a:lnSpc>
              <a:spcBef>
                <a:spcPts val="600"/>
              </a:spcBef>
              <a:spcAft>
                <a:spcPts val="0"/>
              </a:spcAft>
              <a:buClr>
                <a:srgbClr val="FF7900"/>
              </a:buClr>
              <a:buSzTx/>
              <a:buFont typeface="Wingdings" panose="05000000000000000000" pitchFamily="2" charset="2"/>
              <a:buChar char="§"/>
              <a:tabLst/>
              <a:defRPr sz="1400" baseline="0">
                <a:solidFill>
                  <a:schemeClr val="tx1"/>
                </a:solidFill>
              </a:defRPr>
            </a:lvl3pPr>
            <a:lvl4pPr marL="407988" marR="0" indent="-190500" algn="l" defTabSz="914400" rtl="0" eaLnBrk="1" fontAlgn="base" latinLnBrk="0" hangingPunct="1">
              <a:lnSpc>
                <a:spcPct val="90000"/>
              </a:lnSpc>
              <a:spcBef>
                <a:spcPct val="20000"/>
              </a:spcBef>
              <a:spcAft>
                <a:spcPct val="0"/>
              </a:spcAft>
              <a:buClrTx/>
              <a:buSzTx/>
              <a:buFont typeface="Arial" charset="0"/>
              <a:buChar char="–"/>
              <a:tabLst/>
              <a:defRPr sz="1400" baseline="0">
                <a:solidFill>
                  <a:schemeClr val="tx1"/>
                </a:solidFill>
              </a:defRPr>
            </a:lvl4pPr>
            <a:lvl5pPr marL="595313" indent="-173038">
              <a:buClrTx/>
              <a:buFont typeface="Arial" panose="020B0604020202020204" pitchFamily="34" charset="0"/>
              <a:buChar char="•"/>
              <a:defRPr sz="1400" baseline="0">
                <a:solidFill>
                  <a:schemeClr val="tx1"/>
                </a:solidFill>
              </a:defRPr>
            </a:lvl5pPr>
            <a:lvl6pPr>
              <a:buClrTx/>
              <a:defRPr sz="1400"/>
            </a:lvl6pPr>
            <a:lvl7pPr>
              <a:defRPr sz="1800"/>
            </a:lvl7pPr>
            <a:lvl8pPr>
              <a:defRPr sz="1800"/>
            </a:lvl8pPr>
            <a:lvl9pPr>
              <a:defRPr sz="1800"/>
            </a:lvl9pPr>
          </a:lstStyle>
          <a:p>
            <a:pPr lvl="0"/>
            <a:r>
              <a:rPr lang="fr-FR" noProof="0"/>
              <a:t>Cliquez pour modifier les styles du texte du masque</a:t>
            </a:r>
          </a:p>
          <a:p>
            <a:pPr lvl="1"/>
            <a:r>
              <a:rPr lang="fr-FR" noProof="0"/>
              <a:t>Deuxième niveau</a:t>
            </a:r>
          </a:p>
          <a:p>
            <a:pPr lvl="2"/>
            <a:r>
              <a:rPr lang="fr-FR" noProof="0"/>
              <a:t>Troisième niveau</a:t>
            </a:r>
          </a:p>
          <a:p>
            <a:pPr lvl="3"/>
            <a:r>
              <a:rPr lang="fr-FR" noProof="0"/>
              <a:t>Quatrième niveau</a:t>
            </a:r>
          </a:p>
        </p:txBody>
      </p:sp>
    </p:spTree>
    <p:extLst>
      <p:ext uri="{BB962C8B-B14F-4D97-AF65-F5344CB8AC3E}">
        <p14:creationId xmlns:p14="http://schemas.microsoft.com/office/powerpoint/2010/main" val="2379427836"/>
      </p:ext>
    </p:extLst>
  </p:cSld>
  <p:clrMapOvr>
    <a:masterClrMapping/>
  </p:clrMapOvr>
  <p:transition spd="med">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MERCI OFR SIMPLE NOIR">
    <p:bg>
      <p:bgPr>
        <a:solidFill>
          <a:schemeClr val="tx1"/>
        </a:soli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66C5FB73-081B-4BF9-AB10-6275F6D90941}"/>
              </a:ext>
            </a:extLst>
          </p:cNvPr>
          <p:cNvGrpSpPr>
            <a:grpSpLocks/>
          </p:cNvGrpSpPr>
          <p:nvPr userDrawn="1"/>
        </p:nvGrpSpPr>
        <p:grpSpPr bwMode="auto">
          <a:xfrm>
            <a:off x="314325" y="4233863"/>
            <a:ext cx="612775" cy="612775"/>
            <a:chOff x="313535" y="4233863"/>
            <a:chExt cx="612775" cy="612775"/>
          </a:xfrm>
        </p:grpSpPr>
        <p:sp>
          <p:nvSpPr>
            <p:cNvPr id="4" name="Rectangle 5">
              <a:extLst>
                <a:ext uri="{FF2B5EF4-FFF2-40B4-BE49-F238E27FC236}">
                  <a16:creationId xmlns:a16="http://schemas.microsoft.com/office/drawing/2014/main" id="{678EA5FD-E8FE-4D5B-BCE1-3C156D75B6CA}"/>
                </a:ext>
              </a:extLst>
            </p:cNvPr>
            <p:cNvSpPr>
              <a:spLocks noChangeArrowheads="1"/>
            </p:cNvSpPr>
            <p:nvPr userDrawn="1"/>
          </p:nvSpPr>
          <p:spPr bwMode="auto">
            <a:xfrm>
              <a:off x="313535" y="4233863"/>
              <a:ext cx="612775" cy="612775"/>
            </a:xfrm>
            <a:prstGeom prst="rect">
              <a:avLst/>
            </a:prstGeom>
            <a:solidFill>
              <a:srgbClr val="FF7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fr-FR" altLang="fr-FR">
                <a:solidFill>
                  <a:schemeClr val="bg1"/>
                </a:solidFill>
              </a:endParaRPr>
            </a:p>
          </p:txBody>
        </p:sp>
        <p:sp>
          <p:nvSpPr>
            <p:cNvPr id="5" name="Freeform 6">
              <a:extLst>
                <a:ext uri="{FF2B5EF4-FFF2-40B4-BE49-F238E27FC236}">
                  <a16:creationId xmlns:a16="http://schemas.microsoft.com/office/drawing/2014/main" id="{201906A5-E688-4571-84A0-F71B90580F02}"/>
                </a:ext>
              </a:extLst>
            </p:cNvPr>
            <p:cNvSpPr>
              <a:spLocks noEditPoints="1"/>
            </p:cNvSpPr>
            <p:nvPr userDrawn="1"/>
          </p:nvSpPr>
          <p:spPr bwMode="auto">
            <a:xfrm>
              <a:off x="500860" y="4708526"/>
              <a:ext cx="74613" cy="87313"/>
            </a:xfrm>
            <a:custGeom>
              <a:avLst/>
              <a:gdLst>
                <a:gd name="T0" fmla="*/ 2147483646 w 93"/>
                <a:gd name="T1" fmla="*/ 2147483646 h 109"/>
                <a:gd name="T2" fmla="*/ 2147483646 w 93"/>
                <a:gd name="T3" fmla="*/ 2147483646 h 109"/>
                <a:gd name="T4" fmla="*/ 0 w 93"/>
                <a:gd name="T5" fmla="*/ 2147483646 h 109"/>
                <a:gd name="T6" fmla="*/ 2147483646 w 93"/>
                <a:gd name="T7" fmla="*/ 2147483646 h 109"/>
                <a:gd name="T8" fmla="*/ 2147483646 w 93"/>
                <a:gd name="T9" fmla="*/ 2147483646 h 109"/>
                <a:gd name="T10" fmla="*/ 2147483646 w 93"/>
                <a:gd name="T11" fmla="*/ 2147483646 h 109"/>
                <a:gd name="T12" fmla="*/ 2147483646 w 93"/>
                <a:gd name="T13" fmla="*/ 2147483646 h 109"/>
                <a:gd name="T14" fmla="*/ 2147483646 w 93"/>
                <a:gd name="T15" fmla="*/ 2147483646 h 109"/>
                <a:gd name="T16" fmla="*/ 2147483646 w 93"/>
                <a:gd name="T17" fmla="*/ 0 h 109"/>
                <a:gd name="T18" fmla="*/ 2147483646 w 93"/>
                <a:gd name="T19" fmla="*/ 2147483646 h 109"/>
                <a:gd name="T20" fmla="*/ 2147483646 w 93"/>
                <a:gd name="T21" fmla="*/ 2147483646 h 109"/>
                <a:gd name="T22" fmla="*/ 2147483646 w 93"/>
                <a:gd name="T23" fmla="*/ 2147483646 h 109"/>
                <a:gd name="T24" fmla="*/ 2147483646 w 93"/>
                <a:gd name="T25" fmla="*/ 2147483646 h 109"/>
                <a:gd name="T26" fmla="*/ 2147483646 w 93"/>
                <a:gd name="T27" fmla="*/ 2147483646 h 109"/>
                <a:gd name="T28" fmla="*/ 2147483646 w 93"/>
                <a:gd name="T29" fmla="*/ 2147483646 h 109"/>
                <a:gd name="T30" fmla="*/ 2147483646 w 93"/>
                <a:gd name="T31" fmla="*/ 2147483646 h 109"/>
                <a:gd name="T32" fmla="*/ 2147483646 w 93"/>
                <a:gd name="T33" fmla="*/ 2147483646 h 109"/>
                <a:gd name="T34" fmla="*/ 2147483646 w 93"/>
                <a:gd name="T35" fmla="*/ 2147483646 h 109"/>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93" h="109">
                  <a:moveTo>
                    <a:pt x="66" y="99"/>
                  </a:moveTo>
                  <a:cubicBezTo>
                    <a:pt x="55" y="106"/>
                    <a:pt x="43" y="109"/>
                    <a:pt x="31" y="109"/>
                  </a:cubicBezTo>
                  <a:cubicBezTo>
                    <a:pt x="11" y="109"/>
                    <a:pt x="0" y="96"/>
                    <a:pt x="0" y="79"/>
                  </a:cubicBezTo>
                  <a:cubicBezTo>
                    <a:pt x="0" y="55"/>
                    <a:pt x="21" y="42"/>
                    <a:pt x="66" y="37"/>
                  </a:cubicBezTo>
                  <a:cubicBezTo>
                    <a:pt x="66" y="32"/>
                    <a:pt x="66" y="32"/>
                    <a:pt x="66" y="32"/>
                  </a:cubicBezTo>
                  <a:cubicBezTo>
                    <a:pt x="66" y="24"/>
                    <a:pt x="60" y="19"/>
                    <a:pt x="49" y="19"/>
                  </a:cubicBezTo>
                  <a:cubicBezTo>
                    <a:pt x="39" y="19"/>
                    <a:pt x="30" y="24"/>
                    <a:pt x="24" y="32"/>
                  </a:cubicBezTo>
                  <a:cubicBezTo>
                    <a:pt x="5" y="21"/>
                    <a:pt x="5" y="21"/>
                    <a:pt x="5" y="21"/>
                  </a:cubicBezTo>
                  <a:cubicBezTo>
                    <a:pt x="15" y="7"/>
                    <a:pt x="30" y="0"/>
                    <a:pt x="50" y="0"/>
                  </a:cubicBezTo>
                  <a:cubicBezTo>
                    <a:pt x="77" y="0"/>
                    <a:pt x="93" y="12"/>
                    <a:pt x="93" y="32"/>
                  </a:cubicBezTo>
                  <a:cubicBezTo>
                    <a:pt x="93" y="32"/>
                    <a:pt x="93" y="108"/>
                    <a:pt x="93" y="108"/>
                  </a:cubicBezTo>
                  <a:cubicBezTo>
                    <a:pt x="68" y="108"/>
                    <a:pt x="68" y="108"/>
                    <a:pt x="68" y="108"/>
                  </a:cubicBezTo>
                  <a:lnTo>
                    <a:pt x="66" y="99"/>
                  </a:lnTo>
                  <a:close/>
                  <a:moveTo>
                    <a:pt x="27" y="77"/>
                  </a:moveTo>
                  <a:cubicBezTo>
                    <a:pt x="27" y="84"/>
                    <a:pt x="31" y="90"/>
                    <a:pt x="39" y="90"/>
                  </a:cubicBezTo>
                  <a:cubicBezTo>
                    <a:pt x="48" y="90"/>
                    <a:pt x="57" y="87"/>
                    <a:pt x="65" y="79"/>
                  </a:cubicBezTo>
                  <a:cubicBezTo>
                    <a:pt x="65" y="54"/>
                    <a:pt x="65" y="54"/>
                    <a:pt x="65" y="54"/>
                  </a:cubicBezTo>
                  <a:cubicBezTo>
                    <a:pt x="39" y="57"/>
                    <a:pt x="27" y="64"/>
                    <a:pt x="27" y="7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6" name="Freeform 7">
              <a:extLst>
                <a:ext uri="{FF2B5EF4-FFF2-40B4-BE49-F238E27FC236}">
                  <a16:creationId xmlns:a16="http://schemas.microsoft.com/office/drawing/2014/main" id="{1E891B5D-2BD6-4421-8803-09F84BF6B617}"/>
                </a:ext>
              </a:extLst>
            </p:cNvPr>
            <p:cNvSpPr>
              <a:spLocks/>
            </p:cNvSpPr>
            <p:nvPr userDrawn="1"/>
          </p:nvSpPr>
          <p:spPr bwMode="auto">
            <a:xfrm>
              <a:off x="592935" y="4708526"/>
              <a:ext cx="76200" cy="87313"/>
            </a:xfrm>
            <a:custGeom>
              <a:avLst/>
              <a:gdLst>
                <a:gd name="T0" fmla="*/ 0 w 94"/>
                <a:gd name="T1" fmla="*/ 2147483646 h 108"/>
                <a:gd name="T2" fmla="*/ 2147483646 w 94"/>
                <a:gd name="T3" fmla="*/ 2147483646 h 108"/>
                <a:gd name="T4" fmla="*/ 2147483646 w 94"/>
                <a:gd name="T5" fmla="*/ 2147483646 h 108"/>
                <a:gd name="T6" fmla="*/ 2147483646 w 94"/>
                <a:gd name="T7" fmla="*/ 0 h 108"/>
                <a:gd name="T8" fmla="*/ 2147483646 w 94"/>
                <a:gd name="T9" fmla="*/ 2147483646 h 108"/>
                <a:gd name="T10" fmla="*/ 2147483646 w 94"/>
                <a:gd name="T11" fmla="*/ 2147483646 h 108"/>
                <a:gd name="T12" fmla="*/ 2147483646 w 94"/>
                <a:gd name="T13" fmla="*/ 2147483646 h 108"/>
                <a:gd name="T14" fmla="*/ 2147483646 w 94"/>
                <a:gd name="T15" fmla="*/ 2147483646 h 108"/>
                <a:gd name="T16" fmla="*/ 2147483646 w 94"/>
                <a:gd name="T17" fmla="*/ 2147483646 h 108"/>
                <a:gd name="T18" fmla="*/ 2147483646 w 94"/>
                <a:gd name="T19" fmla="*/ 2147483646 h 108"/>
                <a:gd name="T20" fmla="*/ 2147483646 w 94"/>
                <a:gd name="T21" fmla="*/ 2147483646 h 108"/>
                <a:gd name="T22" fmla="*/ 0 w 94"/>
                <a:gd name="T23" fmla="*/ 2147483646 h 108"/>
                <a:gd name="T24" fmla="*/ 0 w 94"/>
                <a:gd name="T25" fmla="*/ 2147483646 h 10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94" h="108">
                  <a:moveTo>
                    <a:pt x="0" y="5"/>
                  </a:moveTo>
                  <a:cubicBezTo>
                    <a:pt x="23" y="2"/>
                    <a:pt x="23" y="2"/>
                    <a:pt x="23" y="2"/>
                  </a:cubicBezTo>
                  <a:cubicBezTo>
                    <a:pt x="25" y="15"/>
                    <a:pt x="25" y="15"/>
                    <a:pt x="25" y="15"/>
                  </a:cubicBezTo>
                  <a:cubicBezTo>
                    <a:pt x="38" y="5"/>
                    <a:pt x="48" y="0"/>
                    <a:pt x="61" y="0"/>
                  </a:cubicBezTo>
                  <a:cubicBezTo>
                    <a:pt x="83" y="0"/>
                    <a:pt x="94" y="12"/>
                    <a:pt x="94" y="34"/>
                  </a:cubicBezTo>
                  <a:cubicBezTo>
                    <a:pt x="94" y="108"/>
                    <a:pt x="94" y="108"/>
                    <a:pt x="94" y="108"/>
                  </a:cubicBezTo>
                  <a:cubicBezTo>
                    <a:pt x="66" y="108"/>
                    <a:pt x="66" y="108"/>
                    <a:pt x="66" y="108"/>
                  </a:cubicBezTo>
                  <a:cubicBezTo>
                    <a:pt x="66" y="39"/>
                    <a:pt x="66" y="39"/>
                    <a:pt x="66" y="39"/>
                  </a:cubicBezTo>
                  <a:cubicBezTo>
                    <a:pt x="66" y="26"/>
                    <a:pt x="63" y="21"/>
                    <a:pt x="53" y="21"/>
                  </a:cubicBezTo>
                  <a:cubicBezTo>
                    <a:pt x="45" y="21"/>
                    <a:pt x="36" y="24"/>
                    <a:pt x="27" y="32"/>
                  </a:cubicBezTo>
                  <a:cubicBezTo>
                    <a:pt x="27" y="108"/>
                    <a:pt x="27" y="108"/>
                    <a:pt x="27" y="108"/>
                  </a:cubicBezTo>
                  <a:cubicBezTo>
                    <a:pt x="0" y="108"/>
                    <a:pt x="0" y="108"/>
                    <a:pt x="0" y="108"/>
                  </a:cubicBezTo>
                  <a:lnTo>
                    <a:pt x="0" y="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7" name="Freeform 8">
              <a:extLst>
                <a:ext uri="{FF2B5EF4-FFF2-40B4-BE49-F238E27FC236}">
                  <a16:creationId xmlns:a16="http://schemas.microsoft.com/office/drawing/2014/main" id="{27779348-8200-484A-8C62-400F11B1329B}"/>
                </a:ext>
              </a:extLst>
            </p:cNvPr>
            <p:cNvSpPr>
              <a:spLocks noEditPoints="1"/>
            </p:cNvSpPr>
            <p:nvPr userDrawn="1"/>
          </p:nvSpPr>
          <p:spPr bwMode="auto">
            <a:xfrm>
              <a:off x="778673" y="4708526"/>
              <a:ext cx="79375" cy="88900"/>
            </a:xfrm>
            <a:custGeom>
              <a:avLst/>
              <a:gdLst>
                <a:gd name="T0" fmla="*/ 2147483646 w 98"/>
                <a:gd name="T1" fmla="*/ 2147483646 h 110"/>
                <a:gd name="T2" fmla="*/ 0 w 98"/>
                <a:gd name="T3" fmla="*/ 2147483646 h 110"/>
                <a:gd name="T4" fmla="*/ 2147483646 w 98"/>
                <a:gd name="T5" fmla="*/ 0 h 110"/>
                <a:gd name="T6" fmla="*/ 2147483646 w 98"/>
                <a:gd name="T7" fmla="*/ 2147483646 h 110"/>
                <a:gd name="T8" fmla="*/ 2147483646 w 98"/>
                <a:gd name="T9" fmla="*/ 2147483646 h 110"/>
                <a:gd name="T10" fmla="*/ 2147483646 w 98"/>
                <a:gd name="T11" fmla="*/ 2147483646 h 110"/>
                <a:gd name="T12" fmla="*/ 2147483646 w 98"/>
                <a:gd name="T13" fmla="*/ 2147483646 h 110"/>
                <a:gd name="T14" fmla="*/ 2147483646 w 98"/>
                <a:gd name="T15" fmla="*/ 2147483646 h 110"/>
                <a:gd name="T16" fmla="*/ 2147483646 w 98"/>
                <a:gd name="T17" fmla="*/ 2147483646 h 110"/>
                <a:gd name="T18" fmla="*/ 2147483646 w 98"/>
                <a:gd name="T19" fmla="*/ 2147483646 h 110"/>
                <a:gd name="T20" fmla="*/ 2147483646 w 98"/>
                <a:gd name="T21" fmla="*/ 2147483646 h 110"/>
                <a:gd name="T22" fmla="*/ 2147483646 w 98"/>
                <a:gd name="T23" fmla="*/ 2147483646 h 110"/>
                <a:gd name="T24" fmla="*/ 2147483646 w 98"/>
                <a:gd name="T25" fmla="*/ 2147483646 h 110"/>
                <a:gd name="T26" fmla="*/ 2147483646 w 98"/>
                <a:gd name="T27" fmla="*/ 2147483646 h 11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98" h="110">
                  <a:moveTo>
                    <a:pt x="50" y="110"/>
                  </a:moveTo>
                  <a:cubicBezTo>
                    <a:pt x="19" y="110"/>
                    <a:pt x="0" y="90"/>
                    <a:pt x="0" y="55"/>
                  </a:cubicBezTo>
                  <a:cubicBezTo>
                    <a:pt x="0" y="20"/>
                    <a:pt x="19" y="0"/>
                    <a:pt x="49" y="0"/>
                  </a:cubicBezTo>
                  <a:cubicBezTo>
                    <a:pt x="80" y="0"/>
                    <a:pt x="98" y="20"/>
                    <a:pt x="98" y="54"/>
                  </a:cubicBezTo>
                  <a:cubicBezTo>
                    <a:pt x="98" y="56"/>
                    <a:pt x="97" y="57"/>
                    <a:pt x="97" y="59"/>
                  </a:cubicBezTo>
                  <a:cubicBezTo>
                    <a:pt x="27" y="59"/>
                    <a:pt x="27" y="59"/>
                    <a:pt x="27" y="59"/>
                  </a:cubicBezTo>
                  <a:cubicBezTo>
                    <a:pt x="28" y="79"/>
                    <a:pt x="36" y="89"/>
                    <a:pt x="52" y="89"/>
                  </a:cubicBezTo>
                  <a:cubicBezTo>
                    <a:pt x="63" y="89"/>
                    <a:pt x="70" y="85"/>
                    <a:pt x="76" y="76"/>
                  </a:cubicBezTo>
                  <a:cubicBezTo>
                    <a:pt x="96" y="87"/>
                    <a:pt x="96" y="87"/>
                    <a:pt x="96" y="87"/>
                  </a:cubicBezTo>
                  <a:cubicBezTo>
                    <a:pt x="87" y="102"/>
                    <a:pt x="71" y="110"/>
                    <a:pt x="50" y="110"/>
                  </a:cubicBezTo>
                  <a:close/>
                  <a:moveTo>
                    <a:pt x="70" y="41"/>
                  </a:moveTo>
                  <a:cubicBezTo>
                    <a:pt x="70" y="27"/>
                    <a:pt x="62" y="19"/>
                    <a:pt x="49" y="19"/>
                  </a:cubicBezTo>
                  <a:cubicBezTo>
                    <a:pt x="37" y="19"/>
                    <a:pt x="29" y="27"/>
                    <a:pt x="28" y="41"/>
                  </a:cubicBezTo>
                  <a:lnTo>
                    <a:pt x="70" y="4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8" name="Freeform 9">
              <a:extLst>
                <a:ext uri="{FF2B5EF4-FFF2-40B4-BE49-F238E27FC236}">
                  <a16:creationId xmlns:a16="http://schemas.microsoft.com/office/drawing/2014/main" id="{3014FCF6-8F21-483A-9D26-3F024D272489}"/>
                </a:ext>
              </a:extLst>
            </p:cNvPr>
            <p:cNvSpPr>
              <a:spLocks noEditPoints="1"/>
            </p:cNvSpPr>
            <p:nvPr userDrawn="1"/>
          </p:nvSpPr>
          <p:spPr bwMode="auto">
            <a:xfrm>
              <a:off x="346873" y="4708526"/>
              <a:ext cx="84138" cy="88900"/>
            </a:xfrm>
            <a:custGeom>
              <a:avLst/>
              <a:gdLst>
                <a:gd name="T0" fmla="*/ 2147483646 w 104"/>
                <a:gd name="T1" fmla="*/ 2147483646 h 111"/>
                <a:gd name="T2" fmla="*/ 0 w 104"/>
                <a:gd name="T3" fmla="*/ 2147483646 h 111"/>
                <a:gd name="T4" fmla="*/ 2147483646 w 104"/>
                <a:gd name="T5" fmla="*/ 0 h 111"/>
                <a:gd name="T6" fmla="*/ 2147483646 w 104"/>
                <a:gd name="T7" fmla="*/ 2147483646 h 111"/>
                <a:gd name="T8" fmla="*/ 2147483646 w 104"/>
                <a:gd name="T9" fmla="*/ 2147483646 h 111"/>
                <a:gd name="T10" fmla="*/ 2147483646 w 104"/>
                <a:gd name="T11" fmla="*/ 2147483646 h 111"/>
                <a:gd name="T12" fmla="*/ 2147483646 w 104"/>
                <a:gd name="T13" fmla="*/ 2147483646 h 111"/>
                <a:gd name="T14" fmla="*/ 2147483646 w 104"/>
                <a:gd name="T15" fmla="*/ 2147483646 h 111"/>
                <a:gd name="T16" fmla="*/ 2147483646 w 104"/>
                <a:gd name="T17" fmla="*/ 2147483646 h 111"/>
                <a:gd name="T18" fmla="*/ 2147483646 w 104"/>
                <a:gd name="T19" fmla="*/ 2147483646 h 1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04" h="111">
                  <a:moveTo>
                    <a:pt x="52" y="111"/>
                  </a:moveTo>
                  <a:cubicBezTo>
                    <a:pt x="25" y="111"/>
                    <a:pt x="0" y="93"/>
                    <a:pt x="0" y="55"/>
                  </a:cubicBezTo>
                  <a:cubicBezTo>
                    <a:pt x="0" y="17"/>
                    <a:pt x="25" y="0"/>
                    <a:pt x="52" y="0"/>
                  </a:cubicBezTo>
                  <a:cubicBezTo>
                    <a:pt x="79" y="0"/>
                    <a:pt x="104" y="17"/>
                    <a:pt x="104" y="55"/>
                  </a:cubicBezTo>
                  <a:cubicBezTo>
                    <a:pt x="104" y="93"/>
                    <a:pt x="79" y="111"/>
                    <a:pt x="52" y="111"/>
                  </a:cubicBezTo>
                  <a:close/>
                  <a:moveTo>
                    <a:pt x="52" y="23"/>
                  </a:moveTo>
                  <a:cubicBezTo>
                    <a:pt x="31" y="23"/>
                    <a:pt x="28" y="42"/>
                    <a:pt x="28" y="55"/>
                  </a:cubicBezTo>
                  <a:cubicBezTo>
                    <a:pt x="28" y="69"/>
                    <a:pt x="31" y="87"/>
                    <a:pt x="52" y="87"/>
                  </a:cubicBezTo>
                  <a:cubicBezTo>
                    <a:pt x="73" y="87"/>
                    <a:pt x="77" y="69"/>
                    <a:pt x="77" y="55"/>
                  </a:cubicBezTo>
                  <a:cubicBezTo>
                    <a:pt x="77" y="42"/>
                    <a:pt x="73" y="23"/>
                    <a:pt x="52" y="2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9" name="Freeform 10">
              <a:extLst>
                <a:ext uri="{FF2B5EF4-FFF2-40B4-BE49-F238E27FC236}">
                  <a16:creationId xmlns:a16="http://schemas.microsoft.com/office/drawing/2014/main" id="{7B31CD2E-45A9-4A7F-BE5F-552A30D405F8}"/>
                </a:ext>
              </a:extLst>
            </p:cNvPr>
            <p:cNvSpPr>
              <a:spLocks/>
            </p:cNvSpPr>
            <p:nvPr userDrawn="1"/>
          </p:nvSpPr>
          <p:spPr bwMode="auto">
            <a:xfrm>
              <a:off x="446885" y="4708526"/>
              <a:ext cx="47625" cy="87313"/>
            </a:xfrm>
            <a:custGeom>
              <a:avLst/>
              <a:gdLst>
                <a:gd name="T0" fmla="*/ 0 w 59"/>
                <a:gd name="T1" fmla="*/ 2147483646 h 108"/>
                <a:gd name="T2" fmla="*/ 2147483646 w 59"/>
                <a:gd name="T3" fmla="*/ 2147483646 h 108"/>
                <a:gd name="T4" fmla="*/ 2147483646 w 59"/>
                <a:gd name="T5" fmla="*/ 2147483646 h 108"/>
                <a:gd name="T6" fmla="*/ 2147483646 w 59"/>
                <a:gd name="T7" fmla="*/ 0 h 108"/>
                <a:gd name="T8" fmla="*/ 2147483646 w 59"/>
                <a:gd name="T9" fmla="*/ 2147483646 h 108"/>
                <a:gd name="T10" fmla="*/ 2147483646 w 59"/>
                <a:gd name="T11" fmla="*/ 2147483646 h 108"/>
                <a:gd name="T12" fmla="*/ 2147483646 w 59"/>
                <a:gd name="T13" fmla="*/ 2147483646 h 108"/>
                <a:gd name="T14" fmla="*/ 2147483646 w 59"/>
                <a:gd name="T15" fmla="*/ 2147483646 h 108"/>
                <a:gd name="T16" fmla="*/ 2147483646 w 59"/>
                <a:gd name="T17" fmla="*/ 2147483646 h 108"/>
                <a:gd name="T18" fmla="*/ 0 w 59"/>
                <a:gd name="T19" fmla="*/ 2147483646 h 108"/>
                <a:gd name="T20" fmla="*/ 0 w 59"/>
                <a:gd name="T21" fmla="*/ 2147483646 h 10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59" h="108">
                  <a:moveTo>
                    <a:pt x="0" y="3"/>
                  </a:moveTo>
                  <a:cubicBezTo>
                    <a:pt x="26" y="3"/>
                    <a:pt x="26" y="3"/>
                    <a:pt x="26" y="3"/>
                  </a:cubicBezTo>
                  <a:cubicBezTo>
                    <a:pt x="26" y="15"/>
                    <a:pt x="26" y="15"/>
                    <a:pt x="26" y="15"/>
                  </a:cubicBezTo>
                  <a:cubicBezTo>
                    <a:pt x="31" y="8"/>
                    <a:pt x="44" y="0"/>
                    <a:pt x="55" y="0"/>
                  </a:cubicBezTo>
                  <a:cubicBezTo>
                    <a:pt x="57" y="0"/>
                    <a:pt x="58" y="0"/>
                    <a:pt x="59" y="1"/>
                  </a:cubicBezTo>
                  <a:cubicBezTo>
                    <a:pt x="59" y="27"/>
                    <a:pt x="59" y="27"/>
                    <a:pt x="59" y="27"/>
                  </a:cubicBezTo>
                  <a:cubicBezTo>
                    <a:pt x="59" y="27"/>
                    <a:pt x="58" y="27"/>
                    <a:pt x="58" y="27"/>
                  </a:cubicBezTo>
                  <a:cubicBezTo>
                    <a:pt x="46" y="27"/>
                    <a:pt x="32" y="28"/>
                    <a:pt x="28" y="38"/>
                  </a:cubicBezTo>
                  <a:cubicBezTo>
                    <a:pt x="28" y="108"/>
                    <a:pt x="28" y="108"/>
                    <a:pt x="28" y="108"/>
                  </a:cubicBezTo>
                  <a:cubicBezTo>
                    <a:pt x="0" y="108"/>
                    <a:pt x="0" y="108"/>
                    <a:pt x="0" y="108"/>
                  </a:cubicBezTo>
                  <a:lnTo>
                    <a:pt x="0" y="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10" name="Freeform 11">
              <a:extLst>
                <a:ext uri="{FF2B5EF4-FFF2-40B4-BE49-F238E27FC236}">
                  <a16:creationId xmlns:a16="http://schemas.microsoft.com/office/drawing/2014/main" id="{5C40013A-E6FA-45C6-A7AC-D2C179E47B13}"/>
                </a:ext>
              </a:extLst>
            </p:cNvPr>
            <p:cNvSpPr>
              <a:spLocks noEditPoints="1"/>
            </p:cNvSpPr>
            <p:nvPr userDrawn="1"/>
          </p:nvSpPr>
          <p:spPr bwMode="auto">
            <a:xfrm>
              <a:off x="685010" y="4708526"/>
              <a:ext cx="79375" cy="120650"/>
            </a:xfrm>
            <a:custGeom>
              <a:avLst/>
              <a:gdLst>
                <a:gd name="T0" fmla="*/ 2147483646 w 98"/>
                <a:gd name="T1" fmla="*/ 2147483646 h 149"/>
                <a:gd name="T2" fmla="*/ 2147483646 w 98"/>
                <a:gd name="T3" fmla="*/ 2147483646 h 149"/>
                <a:gd name="T4" fmla="*/ 2147483646 w 98"/>
                <a:gd name="T5" fmla="*/ 2147483646 h 149"/>
                <a:gd name="T6" fmla="*/ 2147483646 w 98"/>
                <a:gd name="T7" fmla="*/ 2147483646 h 149"/>
                <a:gd name="T8" fmla="*/ 2147483646 w 98"/>
                <a:gd name="T9" fmla="*/ 2147483646 h 149"/>
                <a:gd name="T10" fmla="*/ 2147483646 w 98"/>
                <a:gd name="T11" fmla="*/ 2147483646 h 149"/>
                <a:gd name="T12" fmla="*/ 2147483646 w 98"/>
                <a:gd name="T13" fmla="*/ 2147483646 h 149"/>
                <a:gd name="T14" fmla="*/ 2147483646 w 98"/>
                <a:gd name="T15" fmla="*/ 2147483646 h 149"/>
                <a:gd name="T16" fmla="*/ 2147483646 w 98"/>
                <a:gd name="T17" fmla="*/ 2147483646 h 149"/>
                <a:gd name="T18" fmla="*/ 2147483646 w 98"/>
                <a:gd name="T19" fmla="*/ 2147483646 h 149"/>
                <a:gd name="T20" fmla="*/ 2147483646 w 98"/>
                <a:gd name="T21" fmla="*/ 2147483646 h 149"/>
                <a:gd name="T22" fmla="*/ 2147483646 w 98"/>
                <a:gd name="T23" fmla="*/ 2147483646 h 149"/>
                <a:gd name="T24" fmla="*/ 2147483646 w 98"/>
                <a:gd name="T25" fmla="*/ 2147483646 h 149"/>
                <a:gd name="T26" fmla="*/ 2147483646 w 98"/>
                <a:gd name="T27" fmla="*/ 2147483646 h 149"/>
                <a:gd name="T28" fmla="*/ 2147483646 w 98"/>
                <a:gd name="T29" fmla="*/ 2147483646 h 149"/>
                <a:gd name="T30" fmla="*/ 0 w 98"/>
                <a:gd name="T31" fmla="*/ 2147483646 h 149"/>
                <a:gd name="T32" fmla="*/ 2147483646 w 98"/>
                <a:gd name="T33" fmla="*/ 0 h 149"/>
                <a:gd name="T34" fmla="*/ 2147483646 w 98"/>
                <a:gd name="T35" fmla="*/ 2147483646 h 149"/>
                <a:gd name="T36" fmla="*/ 2147483646 w 98"/>
                <a:gd name="T37" fmla="*/ 2147483646 h 149"/>
                <a:gd name="T38" fmla="*/ 2147483646 w 98"/>
                <a:gd name="T39" fmla="*/ 2147483646 h 149"/>
                <a:gd name="T40" fmla="*/ 2147483646 w 98"/>
                <a:gd name="T41" fmla="*/ 2147483646 h 14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98" h="149">
                  <a:moveTo>
                    <a:pt x="49" y="85"/>
                  </a:moveTo>
                  <a:cubicBezTo>
                    <a:pt x="70" y="85"/>
                    <a:pt x="72" y="64"/>
                    <a:pt x="72" y="50"/>
                  </a:cubicBezTo>
                  <a:cubicBezTo>
                    <a:pt x="72" y="33"/>
                    <a:pt x="64" y="20"/>
                    <a:pt x="49" y="20"/>
                  </a:cubicBezTo>
                  <a:cubicBezTo>
                    <a:pt x="39" y="20"/>
                    <a:pt x="28" y="27"/>
                    <a:pt x="28" y="51"/>
                  </a:cubicBezTo>
                  <a:cubicBezTo>
                    <a:pt x="28" y="64"/>
                    <a:pt x="29" y="85"/>
                    <a:pt x="49" y="85"/>
                  </a:cubicBezTo>
                  <a:close/>
                  <a:moveTo>
                    <a:pt x="98" y="2"/>
                  </a:moveTo>
                  <a:cubicBezTo>
                    <a:pt x="98" y="102"/>
                    <a:pt x="98" y="102"/>
                    <a:pt x="98" y="102"/>
                  </a:cubicBezTo>
                  <a:cubicBezTo>
                    <a:pt x="98" y="119"/>
                    <a:pt x="97" y="148"/>
                    <a:pt x="47" y="149"/>
                  </a:cubicBezTo>
                  <a:cubicBezTo>
                    <a:pt x="26" y="149"/>
                    <a:pt x="7" y="141"/>
                    <a:pt x="3" y="123"/>
                  </a:cubicBezTo>
                  <a:cubicBezTo>
                    <a:pt x="30" y="118"/>
                    <a:pt x="30" y="118"/>
                    <a:pt x="30" y="118"/>
                  </a:cubicBezTo>
                  <a:cubicBezTo>
                    <a:pt x="32" y="123"/>
                    <a:pt x="35" y="128"/>
                    <a:pt x="50" y="128"/>
                  </a:cubicBezTo>
                  <a:cubicBezTo>
                    <a:pt x="65" y="128"/>
                    <a:pt x="72" y="122"/>
                    <a:pt x="72" y="105"/>
                  </a:cubicBezTo>
                  <a:cubicBezTo>
                    <a:pt x="72" y="93"/>
                    <a:pt x="72" y="93"/>
                    <a:pt x="72" y="93"/>
                  </a:cubicBezTo>
                  <a:cubicBezTo>
                    <a:pt x="71" y="92"/>
                    <a:pt x="71" y="92"/>
                    <a:pt x="71" y="92"/>
                  </a:cubicBezTo>
                  <a:cubicBezTo>
                    <a:pt x="67" y="100"/>
                    <a:pt x="60" y="108"/>
                    <a:pt x="44" y="108"/>
                  </a:cubicBezTo>
                  <a:cubicBezTo>
                    <a:pt x="19" y="108"/>
                    <a:pt x="0" y="91"/>
                    <a:pt x="0" y="55"/>
                  </a:cubicBezTo>
                  <a:cubicBezTo>
                    <a:pt x="0" y="20"/>
                    <a:pt x="20" y="0"/>
                    <a:pt x="42" y="0"/>
                  </a:cubicBezTo>
                  <a:cubicBezTo>
                    <a:pt x="63" y="0"/>
                    <a:pt x="71" y="10"/>
                    <a:pt x="73" y="15"/>
                  </a:cubicBezTo>
                  <a:cubicBezTo>
                    <a:pt x="73" y="15"/>
                    <a:pt x="73" y="15"/>
                    <a:pt x="73" y="15"/>
                  </a:cubicBezTo>
                  <a:cubicBezTo>
                    <a:pt x="75" y="2"/>
                    <a:pt x="75" y="2"/>
                    <a:pt x="75" y="2"/>
                  </a:cubicBezTo>
                  <a:lnTo>
                    <a:pt x="98" y="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11" name="Freeform 12">
              <a:extLst>
                <a:ext uri="{FF2B5EF4-FFF2-40B4-BE49-F238E27FC236}">
                  <a16:creationId xmlns:a16="http://schemas.microsoft.com/office/drawing/2014/main" id="{CE991CF5-0D03-4516-9FAD-631E9DC2E996}"/>
                </a:ext>
              </a:extLst>
            </p:cNvPr>
            <p:cNvSpPr>
              <a:spLocks noEditPoints="1"/>
            </p:cNvSpPr>
            <p:nvPr userDrawn="1"/>
          </p:nvSpPr>
          <p:spPr bwMode="auto">
            <a:xfrm>
              <a:off x="843760" y="4678363"/>
              <a:ext cx="58738" cy="26988"/>
            </a:xfrm>
            <a:custGeom>
              <a:avLst/>
              <a:gdLst>
                <a:gd name="T0" fmla="*/ 2147483646 w 37"/>
                <a:gd name="T1" fmla="*/ 2147483646 h 17"/>
                <a:gd name="T2" fmla="*/ 2147483646 w 37"/>
                <a:gd name="T3" fmla="*/ 2147483646 h 17"/>
                <a:gd name="T4" fmla="*/ 2147483646 w 37"/>
                <a:gd name="T5" fmla="*/ 2147483646 h 17"/>
                <a:gd name="T6" fmla="*/ 2147483646 w 37"/>
                <a:gd name="T7" fmla="*/ 2147483646 h 17"/>
                <a:gd name="T8" fmla="*/ 2147483646 w 37"/>
                <a:gd name="T9" fmla="*/ 2147483646 h 17"/>
                <a:gd name="T10" fmla="*/ 0 w 37"/>
                <a:gd name="T11" fmla="*/ 2147483646 h 17"/>
                <a:gd name="T12" fmla="*/ 0 w 37"/>
                <a:gd name="T13" fmla="*/ 0 h 17"/>
                <a:gd name="T14" fmla="*/ 2147483646 w 37"/>
                <a:gd name="T15" fmla="*/ 0 h 17"/>
                <a:gd name="T16" fmla="*/ 2147483646 w 37"/>
                <a:gd name="T17" fmla="*/ 2147483646 h 17"/>
                <a:gd name="T18" fmla="*/ 2147483646 w 37"/>
                <a:gd name="T19" fmla="*/ 2147483646 h 17"/>
                <a:gd name="T20" fmla="*/ 2147483646 w 37"/>
                <a:gd name="T21" fmla="*/ 2147483646 h 17"/>
                <a:gd name="T22" fmla="*/ 2147483646 w 37"/>
                <a:gd name="T23" fmla="*/ 2147483646 h 17"/>
                <a:gd name="T24" fmla="*/ 2147483646 w 37"/>
                <a:gd name="T25" fmla="*/ 2147483646 h 17"/>
                <a:gd name="T26" fmla="*/ 2147483646 w 37"/>
                <a:gd name="T27" fmla="*/ 2147483646 h 17"/>
                <a:gd name="T28" fmla="*/ 2147483646 w 37"/>
                <a:gd name="T29" fmla="*/ 2147483646 h 17"/>
                <a:gd name="T30" fmla="*/ 2147483646 w 37"/>
                <a:gd name="T31" fmla="*/ 2147483646 h 17"/>
                <a:gd name="T32" fmla="*/ 2147483646 w 37"/>
                <a:gd name="T33" fmla="*/ 2147483646 h 17"/>
                <a:gd name="T34" fmla="*/ 2147483646 w 37"/>
                <a:gd name="T35" fmla="*/ 2147483646 h 17"/>
                <a:gd name="T36" fmla="*/ 2147483646 w 37"/>
                <a:gd name="T37" fmla="*/ 2147483646 h 17"/>
                <a:gd name="T38" fmla="*/ 2147483646 w 37"/>
                <a:gd name="T39" fmla="*/ 0 h 17"/>
                <a:gd name="T40" fmla="*/ 2147483646 w 37"/>
                <a:gd name="T41" fmla="*/ 0 h 17"/>
                <a:gd name="T42" fmla="*/ 2147483646 w 37"/>
                <a:gd name="T43" fmla="*/ 2147483646 h 17"/>
                <a:gd name="T44" fmla="*/ 2147483646 w 37"/>
                <a:gd name="T45" fmla="*/ 0 h 17"/>
                <a:gd name="T46" fmla="*/ 2147483646 w 37"/>
                <a:gd name="T47" fmla="*/ 0 h 17"/>
                <a:gd name="T48" fmla="*/ 2147483646 w 37"/>
                <a:gd name="T49" fmla="*/ 2147483646 h 1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37" h="17">
                  <a:moveTo>
                    <a:pt x="14" y="2"/>
                  </a:moveTo>
                  <a:lnTo>
                    <a:pt x="9" y="2"/>
                  </a:lnTo>
                  <a:lnTo>
                    <a:pt x="9" y="17"/>
                  </a:lnTo>
                  <a:lnTo>
                    <a:pt x="6" y="17"/>
                  </a:lnTo>
                  <a:lnTo>
                    <a:pt x="6" y="2"/>
                  </a:lnTo>
                  <a:lnTo>
                    <a:pt x="0" y="2"/>
                  </a:lnTo>
                  <a:lnTo>
                    <a:pt x="0" y="0"/>
                  </a:lnTo>
                  <a:lnTo>
                    <a:pt x="14" y="0"/>
                  </a:lnTo>
                  <a:lnTo>
                    <a:pt x="14" y="2"/>
                  </a:lnTo>
                  <a:close/>
                  <a:moveTo>
                    <a:pt x="37" y="17"/>
                  </a:moveTo>
                  <a:lnTo>
                    <a:pt x="34" y="17"/>
                  </a:lnTo>
                  <a:lnTo>
                    <a:pt x="34" y="2"/>
                  </a:lnTo>
                  <a:lnTo>
                    <a:pt x="29" y="17"/>
                  </a:lnTo>
                  <a:lnTo>
                    <a:pt x="27" y="17"/>
                  </a:lnTo>
                  <a:lnTo>
                    <a:pt x="21" y="2"/>
                  </a:lnTo>
                  <a:lnTo>
                    <a:pt x="20" y="2"/>
                  </a:lnTo>
                  <a:lnTo>
                    <a:pt x="20" y="17"/>
                  </a:lnTo>
                  <a:lnTo>
                    <a:pt x="18" y="17"/>
                  </a:lnTo>
                  <a:lnTo>
                    <a:pt x="18" y="0"/>
                  </a:lnTo>
                  <a:lnTo>
                    <a:pt x="22" y="0"/>
                  </a:lnTo>
                  <a:lnTo>
                    <a:pt x="28" y="13"/>
                  </a:lnTo>
                  <a:lnTo>
                    <a:pt x="33" y="0"/>
                  </a:lnTo>
                  <a:lnTo>
                    <a:pt x="37" y="0"/>
                  </a:lnTo>
                  <a:lnTo>
                    <a:pt x="37" y="1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grpSp>
      <p:pic>
        <p:nvPicPr>
          <p:cNvPr id="12" name="Image 10">
            <a:extLst>
              <a:ext uri="{FF2B5EF4-FFF2-40B4-BE49-F238E27FC236}">
                <a16:creationId xmlns:a16="http://schemas.microsoft.com/office/drawing/2014/main" id="{D9D3C605-B89C-4F65-B2B5-0208FDE874DC}"/>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101013" y="4111625"/>
            <a:ext cx="885825"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ZoneTexte 12">
            <a:extLst>
              <a:ext uri="{FF2B5EF4-FFF2-40B4-BE49-F238E27FC236}">
                <a16:creationId xmlns:a16="http://schemas.microsoft.com/office/drawing/2014/main" id="{F232A673-2DDA-4BB2-B469-641AC8EA7669}"/>
              </a:ext>
            </a:extLst>
          </p:cNvPr>
          <p:cNvSpPr txBox="1"/>
          <p:nvPr userDrawn="1"/>
        </p:nvSpPr>
        <p:spPr>
          <a:xfrm>
            <a:off x="428625" y="3292475"/>
            <a:ext cx="7456488" cy="603250"/>
          </a:xfrm>
          <a:prstGeom prst="rect">
            <a:avLst/>
          </a:prstGeom>
        </p:spPr>
        <p:txBody>
          <a:bodyPr lIns="0" tIns="0" rIns="0" bIns="0">
            <a:spAutoFit/>
          </a:bodyPr>
          <a:lstStyle/>
          <a:p>
            <a:pPr defTabSz="914400" eaLnBrk="1" hangingPunct="1">
              <a:lnSpc>
                <a:spcPct val="90000"/>
              </a:lnSpc>
              <a:spcBef>
                <a:spcPts val="600"/>
              </a:spcBef>
              <a:buClr>
                <a:srgbClr val="FFFFFF"/>
              </a:buClr>
              <a:buSzPct val="25000"/>
              <a:buFont typeface="Calibri" pitchFamily="34" charset="0"/>
              <a:buNone/>
              <a:defRPr/>
            </a:pPr>
            <a:r>
              <a:rPr lang="fr-FR" spc="-20" dirty="0">
                <a:solidFill>
                  <a:srgbClr val="FFFFFF"/>
                </a:solidFill>
                <a:latin typeface="Helvetica 75 Bold" pitchFamily="34" charset="0"/>
                <a:ea typeface="+mn-ea"/>
                <a:cs typeface="Arial" panose="020B0604020202020204" pitchFamily="34" charset="0"/>
              </a:rPr>
              <a:t>Pour toute demande d’accompagnement  :  	ZZZ ACCESSIBILITY SUPPORT 						(accessibilty.support@orange.com)</a:t>
            </a:r>
          </a:p>
          <a:p>
            <a:pPr>
              <a:defRPr/>
            </a:pPr>
            <a:endParaRPr lang="fr-FR" dirty="0" err="1">
              <a:latin typeface="Helvetica 75" pitchFamily="34" charset="0"/>
              <a:ea typeface="ＭＳ Ｐゴシック" panose="020B0600070205080204" pitchFamily="34" charset="-128"/>
            </a:endParaRPr>
          </a:p>
        </p:txBody>
      </p:sp>
      <p:sp>
        <p:nvSpPr>
          <p:cNvPr id="21" name="Titre 11"/>
          <p:cNvSpPr>
            <a:spLocks noGrp="1"/>
          </p:cNvSpPr>
          <p:nvPr>
            <p:ph type="title"/>
          </p:nvPr>
        </p:nvSpPr>
        <p:spPr>
          <a:xfrm>
            <a:off x="313535" y="267618"/>
            <a:ext cx="4831159" cy="743744"/>
          </a:xfrm>
          <a:prstGeom prst="rect">
            <a:avLst/>
          </a:prstGeom>
        </p:spPr>
        <p:txBody>
          <a:bodyPr/>
          <a:lstStyle>
            <a:lvl1pPr algn="l">
              <a:defRPr sz="4000">
                <a:solidFill>
                  <a:schemeClr val="bg1"/>
                </a:solidFill>
              </a:defRPr>
            </a:lvl1pPr>
          </a:lstStyle>
          <a:p>
            <a:r>
              <a:rPr lang="fr-FR"/>
              <a:t>Modifiez le style du titre</a:t>
            </a:r>
            <a:endParaRPr lang="fr-FR" dirty="0"/>
          </a:p>
        </p:txBody>
      </p:sp>
    </p:spTree>
    <p:extLst>
      <p:ext uri="{BB962C8B-B14F-4D97-AF65-F5344CB8AC3E}">
        <p14:creationId xmlns:p14="http://schemas.microsoft.com/office/powerpoint/2010/main" val="2188781624"/>
      </p:ext>
    </p:extLst>
  </p:cSld>
  <p:clrMapOvr>
    <a:masterClrMapping/>
  </p:clrMapOvr>
  <p:transition spd="med">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_CONCLUSION">
    <p:bg>
      <p:bgPr>
        <a:solidFill>
          <a:schemeClr val="tx1"/>
        </a:solidFill>
        <a:effectLst/>
      </p:bgPr>
    </p:bg>
    <p:spTree>
      <p:nvGrpSpPr>
        <p:cNvPr id="1" name=""/>
        <p:cNvGrpSpPr/>
        <p:nvPr/>
      </p:nvGrpSpPr>
      <p:grpSpPr>
        <a:xfrm>
          <a:off x="0" y="0"/>
          <a:ext cx="0" cy="0"/>
          <a:chOff x="0" y="0"/>
          <a:chExt cx="0" cy="0"/>
        </a:xfrm>
      </p:grpSpPr>
      <p:grpSp>
        <p:nvGrpSpPr>
          <p:cNvPr id="5" name="Group 2">
            <a:extLst>
              <a:ext uri="{FF2B5EF4-FFF2-40B4-BE49-F238E27FC236}">
                <a16:creationId xmlns:a16="http://schemas.microsoft.com/office/drawing/2014/main" id="{DD454A74-CA84-4002-8803-61A71C745C67}"/>
              </a:ext>
            </a:extLst>
          </p:cNvPr>
          <p:cNvGrpSpPr>
            <a:grpSpLocks/>
          </p:cNvGrpSpPr>
          <p:nvPr userDrawn="1"/>
        </p:nvGrpSpPr>
        <p:grpSpPr bwMode="auto">
          <a:xfrm>
            <a:off x="314325" y="4233863"/>
            <a:ext cx="612775" cy="612775"/>
            <a:chOff x="313535" y="4233863"/>
            <a:chExt cx="612775" cy="612775"/>
          </a:xfrm>
        </p:grpSpPr>
        <p:sp>
          <p:nvSpPr>
            <p:cNvPr id="6" name="Rectangle 3">
              <a:extLst>
                <a:ext uri="{FF2B5EF4-FFF2-40B4-BE49-F238E27FC236}">
                  <a16:creationId xmlns:a16="http://schemas.microsoft.com/office/drawing/2014/main" id="{DF84EB55-DFBA-45D9-B451-DB85574E474F}"/>
                </a:ext>
              </a:extLst>
            </p:cNvPr>
            <p:cNvSpPr>
              <a:spLocks noChangeArrowheads="1"/>
            </p:cNvSpPr>
            <p:nvPr userDrawn="1"/>
          </p:nvSpPr>
          <p:spPr bwMode="auto">
            <a:xfrm>
              <a:off x="313535" y="4233863"/>
              <a:ext cx="612775" cy="612775"/>
            </a:xfrm>
            <a:prstGeom prst="rect">
              <a:avLst/>
            </a:prstGeom>
            <a:solidFill>
              <a:srgbClr val="FF7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fr-FR" altLang="fr-FR">
                <a:solidFill>
                  <a:schemeClr val="bg1"/>
                </a:solidFill>
              </a:endParaRPr>
            </a:p>
          </p:txBody>
        </p:sp>
        <p:sp>
          <p:nvSpPr>
            <p:cNvPr id="7" name="Freeform 6">
              <a:extLst>
                <a:ext uri="{FF2B5EF4-FFF2-40B4-BE49-F238E27FC236}">
                  <a16:creationId xmlns:a16="http://schemas.microsoft.com/office/drawing/2014/main" id="{AEDB33D9-039A-4669-A2AC-C2D7248AF019}"/>
                </a:ext>
              </a:extLst>
            </p:cNvPr>
            <p:cNvSpPr>
              <a:spLocks noEditPoints="1"/>
            </p:cNvSpPr>
            <p:nvPr userDrawn="1"/>
          </p:nvSpPr>
          <p:spPr bwMode="auto">
            <a:xfrm>
              <a:off x="500860" y="4708526"/>
              <a:ext cx="74613" cy="87313"/>
            </a:xfrm>
            <a:custGeom>
              <a:avLst/>
              <a:gdLst>
                <a:gd name="T0" fmla="*/ 2147483646 w 93"/>
                <a:gd name="T1" fmla="*/ 2147483646 h 109"/>
                <a:gd name="T2" fmla="*/ 2147483646 w 93"/>
                <a:gd name="T3" fmla="*/ 2147483646 h 109"/>
                <a:gd name="T4" fmla="*/ 0 w 93"/>
                <a:gd name="T5" fmla="*/ 2147483646 h 109"/>
                <a:gd name="T6" fmla="*/ 2147483646 w 93"/>
                <a:gd name="T7" fmla="*/ 2147483646 h 109"/>
                <a:gd name="T8" fmla="*/ 2147483646 w 93"/>
                <a:gd name="T9" fmla="*/ 2147483646 h 109"/>
                <a:gd name="T10" fmla="*/ 2147483646 w 93"/>
                <a:gd name="T11" fmla="*/ 2147483646 h 109"/>
                <a:gd name="T12" fmla="*/ 2147483646 w 93"/>
                <a:gd name="T13" fmla="*/ 2147483646 h 109"/>
                <a:gd name="T14" fmla="*/ 2147483646 w 93"/>
                <a:gd name="T15" fmla="*/ 2147483646 h 109"/>
                <a:gd name="T16" fmla="*/ 2147483646 w 93"/>
                <a:gd name="T17" fmla="*/ 0 h 109"/>
                <a:gd name="T18" fmla="*/ 2147483646 w 93"/>
                <a:gd name="T19" fmla="*/ 2147483646 h 109"/>
                <a:gd name="T20" fmla="*/ 2147483646 w 93"/>
                <a:gd name="T21" fmla="*/ 2147483646 h 109"/>
                <a:gd name="T22" fmla="*/ 2147483646 w 93"/>
                <a:gd name="T23" fmla="*/ 2147483646 h 109"/>
                <a:gd name="T24" fmla="*/ 2147483646 w 93"/>
                <a:gd name="T25" fmla="*/ 2147483646 h 109"/>
                <a:gd name="T26" fmla="*/ 2147483646 w 93"/>
                <a:gd name="T27" fmla="*/ 2147483646 h 109"/>
                <a:gd name="T28" fmla="*/ 2147483646 w 93"/>
                <a:gd name="T29" fmla="*/ 2147483646 h 109"/>
                <a:gd name="T30" fmla="*/ 2147483646 w 93"/>
                <a:gd name="T31" fmla="*/ 2147483646 h 109"/>
                <a:gd name="T32" fmla="*/ 2147483646 w 93"/>
                <a:gd name="T33" fmla="*/ 2147483646 h 109"/>
                <a:gd name="T34" fmla="*/ 2147483646 w 93"/>
                <a:gd name="T35" fmla="*/ 2147483646 h 109"/>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93" h="109">
                  <a:moveTo>
                    <a:pt x="66" y="99"/>
                  </a:moveTo>
                  <a:cubicBezTo>
                    <a:pt x="55" y="106"/>
                    <a:pt x="43" y="109"/>
                    <a:pt x="31" y="109"/>
                  </a:cubicBezTo>
                  <a:cubicBezTo>
                    <a:pt x="11" y="109"/>
                    <a:pt x="0" y="96"/>
                    <a:pt x="0" y="79"/>
                  </a:cubicBezTo>
                  <a:cubicBezTo>
                    <a:pt x="0" y="55"/>
                    <a:pt x="21" y="42"/>
                    <a:pt x="66" y="37"/>
                  </a:cubicBezTo>
                  <a:cubicBezTo>
                    <a:pt x="66" y="32"/>
                    <a:pt x="66" y="32"/>
                    <a:pt x="66" y="32"/>
                  </a:cubicBezTo>
                  <a:cubicBezTo>
                    <a:pt x="66" y="24"/>
                    <a:pt x="60" y="19"/>
                    <a:pt x="49" y="19"/>
                  </a:cubicBezTo>
                  <a:cubicBezTo>
                    <a:pt x="39" y="19"/>
                    <a:pt x="30" y="24"/>
                    <a:pt x="24" y="32"/>
                  </a:cubicBezTo>
                  <a:cubicBezTo>
                    <a:pt x="5" y="21"/>
                    <a:pt x="5" y="21"/>
                    <a:pt x="5" y="21"/>
                  </a:cubicBezTo>
                  <a:cubicBezTo>
                    <a:pt x="15" y="7"/>
                    <a:pt x="30" y="0"/>
                    <a:pt x="50" y="0"/>
                  </a:cubicBezTo>
                  <a:cubicBezTo>
                    <a:pt x="77" y="0"/>
                    <a:pt x="93" y="12"/>
                    <a:pt x="93" y="32"/>
                  </a:cubicBezTo>
                  <a:cubicBezTo>
                    <a:pt x="93" y="32"/>
                    <a:pt x="93" y="108"/>
                    <a:pt x="93" y="108"/>
                  </a:cubicBezTo>
                  <a:cubicBezTo>
                    <a:pt x="68" y="108"/>
                    <a:pt x="68" y="108"/>
                    <a:pt x="68" y="108"/>
                  </a:cubicBezTo>
                  <a:lnTo>
                    <a:pt x="66" y="99"/>
                  </a:lnTo>
                  <a:close/>
                  <a:moveTo>
                    <a:pt x="27" y="77"/>
                  </a:moveTo>
                  <a:cubicBezTo>
                    <a:pt x="27" y="84"/>
                    <a:pt x="31" y="90"/>
                    <a:pt x="39" y="90"/>
                  </a:cubicBezTo>
                  <a:cubicBezTo>
                    <a:pt x="48" y="90"/>
                    <a:pt x="57" y="87"/>
                    <a:pt x="65" y="79"/>
                  </a:cubicBezTo>
                  <a:cubicBezTo>
                    <a:pt x="65" y="54"/>
                    <a:pt x="65" y="54"/>
                    <a:pt x="65" y="54"/>
                  </a:cubicBezTo>
                  <a:cubicBezTo>
                    <a:pt x="39" y="57"/>
                    <a:pt x="27" y="64"/>
                    <a:pt x="27" y="7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8" name="Freeform 7">
              <a:extLst>
                <a:ext uri="{FF2B5EF4-FFF2-40B4-BE49-F238E27FC236}">
                  <a16:creationId xmlns:a16="http://schemas.microsoft.com/office/drawing/2014/main" id="{5C241A29-AE7C-4F71-B2C4-00C22EB691A3}"/>
                </a:ext>
              </a:extLst>
            </p:cNvPr>
            <p:cNvSpPr>
              <a:spLocks/>
            </p:cNvSpPr>
            <p:nvPr userDrawn="1"/>
          </p:nvSpPr>
          <p:spPr bwMode="auto">
            <a:xfrm>
              <a:off x="592935" y="4708526"/>
              <a:ext cx="76200" cy="87313"/>
            </a:xfrm>
            <a:custGeom>
              <a:avLst/>
              <a:gdLst>
                <a:gd name="T0" fmla="*/ 0 w 94"/>
                <a:gd name="T1" fmla="*/ 2147483646 h 108"/>
                <a:gd name="T2" fmla="*/ 2147483646 w 94"/>
                <a:gd name="T3" fmla="*/ 2147483646 h 108"/>
                <a:gd name="T4" fmla="*/ 2147483646 w 94"/>
                <a:gd name="T5" fmla="*/ 2147483646 h 108"/>
                <a:gd name="T6" fmla="*/ 2147483646 w 94"/>
                <a:gd name="T7" fmla="*/ 0 h 108"/>
                <a:gd name="T8" fmla="*/ 2147483646 w 94"/>
                <a:gd name="T9" fmla="*/ 2147483646 h 108"/>
                <a:gd name="T10" fmla="*/ 2147483646 w 94"/>
                <a:gd name="T11" fmla="*/ 2147483646 h 108"/>
                <a:gd name="T12" fmla="*/ 2147483646 w 94"/>
                <a:gd name="T13" fmla="*/ 2147483646 h 108"/>
                <a:gd name="T14" fmla="*/ 2147483646 w 94"/>
                <a:gd name="T15" fmla="*/ 2147483646 h 108"/>
                <a:gd name="T16" fmla="*/ 2147483646 w 94"/>
                <a:gd name="T17" fmla="*/ 2147483646 h 108"/>
                <a:gd name="T18" fmla="*/ 2147483646 w 94"/>
                <a:gd name="T19" fmla="*/ 2147483646 h 108"/>
                <a:gd name="T20" fmla="*/ 2147483646 w 94"/>
                <a:gd name="T21" fmla="*/ 2147483646 h 108"/>
                <a:gd name="T22" fmla="*/ 0 w 94"/>
                <a:gd name="T23" fmla="*/ 2147483646 h 108"/>
                <a:gd name="T24" fmla="*/ 0 w 94"/>
                <a:gd name="T25" fmla="*/ 2147483646 h 10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94" h="108">
                  <a:moveTo>
                    <a:pt x="0" y="5"/>
                  </a:moveTo>
                  <a:cubicBezTo>
                    <a:pt x="23" y="2"/>
                    <a:pt x="23" y="2"/>
                    <a:pt x="23" y="2"/>
                  </a:cubicBezTo>
                  <a:cubicBezTo>
                    <a:pt x="25" y="15"/>
                    <a:pt x="25" y="15"/>
                    <a:pt x="25" y="15"/>
                  </a:cubicBezTo>
                  <a:cubicBezTo>
                    <a:pt x="38" y="5"/>
                    <a:pt x="48" y="0"/>
                    <a:pt x="61" y="0"/>
                  </a:cubicBezTo>
                  <a:cubicBezTo>
                    <a:pt x="83" y="0"/>
                    <a:pt x="94" y="12"/>
                    <a:pt x="94" y="34"/>
                  </a:cubicBezTo>
                  <a:cubicBezTo>
                    <a:pt x="94" y="108"/>
                    <a:pt x="94" y="108"/>
                    <a:pt x="94" y="108"/>
                  </a:cubicBezTo>
                  <a:cubicBezTo>
                    <a:pt x="66" y="108"/>
                    <a:pt x="66" y="108"/>
                    <a:pt x="66" y="108"/>
                  </a:cubicBezTo>
                  <a:cubicBezTo>
                    <a:pt x="66" y="39"/>
                    <a:pt x="66" y="39"/>
                    <a:pt x="66" y="39"/>
                  </a:cubicBezTo>
                  <a:cubicBezTo>
                    <a:pt x="66" y="26"/>
                    <a:pt x="63" y="21"/>
                    <a:pt x="53" y="21"/>
                  </a:cubicBezTo>
                  <a:cubicBezTo>
                    <a:pt x="45" y="21"/>
                    <a:pt x="36" y="24"/>
                    <a:pt x="27" y="32"/>
                  </a:cubicBezTo>
                  <a:cubicBezTo>
                    <a:pt x="27" y="108"/>
                    <a:pt x="27" y="108"/>
                    <a:pt x="27" y="108"/>
                  </a:cubicBezTo>
                  <a:cubicBezTo>
                    <a:pt x="0" y="108"/>
                    <a:pt x="0" y="108"/>
                    <a:pt x="0" y="108"/>
                  </a:cubicBezTo>
                  <a:lnTo>
                    <a:pt x="0" y="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9" name="Freeform 8">
              <a:extLst>
                <a:ext uri="{FF2B5EF4-FFF2-40B4-BE49-F238E27FC236}">
                  <a16:creationId xmlns:a16="http://schemas.microsoft.com/office/drawing/2014/main" id="{D1A20D33-CDEA-4F98-AA58-4D27000004E3}"/>
                </a:ext>
              </a:extLst>
            </p:cNvPr>
            <p:cNvSpPr>
              <a:spLocks noEditPoints="1"/>
            </p:cNvSpPr>
            <p:nvPr userDrawn="1"/>
          </p:nvSpPr>
          <p:spPr bwMode="auto">
            <a:xfrm>
              <a:off x="778673" y="4708526"/>
              <a:ext cx="79375" cy="88900"/>
            </a:xfrm>
            <a:custGeom>
              <a:avLst/>
              <a:gdLst>
                <a:gd name="T0" fmla="*/ 2147483646 w 98"/>
                <a:gd name="T1" fmla="*/ 2147483646 h 110"/>
                <a:gd name="T2" fmla="*/ 0 w 98"/>
                <a:gd name="T3" fmla="*/ 2147483646 h 110"/>
                <a:gd name="T4" fmla="*/ 2147483646 w 98"/>
                <a:gd name="T5" fmla="*/ 0 h 110"/>
                <a:gd name="T6" fmla="*/ 2147483646 w 98"/>
                <a:gd name="T7" fmla="*/ 2147483646 h 110"/>
                <a:gd name="T8" fmla="*/ 2147483646 w 98"/>
                <a:gd name="T9" fmla="*/ 2147483646 h 110"/>
                <a:gd name="T10" fmla="*/ 2147483646 w 98"/>
                <a:gd name="T11" fmla="*/ 2147483646 h 110"/>
                <a:gd name="T12" fmla="*/ 2147483646 w 98"/>
                <a:gd name="T13" fmla="*/ 2147483646 h 110"/>
                <a:gd name="T14" fmla="*/ 2147483646 w 98"/>
                <a:gd name="T15" fmla="*/ 2147483646 h 110"/>
                <a:gd name="T16" fmla="*/ 2147483646 w 98"/>
                <a:gd name="T17" fmla="*/ 2147483646 h 110"/>
                <a:gd name="T18" fmla="*/ 2147483646 w 98"/>
                <a:gd name="T19" fmla="*/ 2147483646 h 110"/>
                <a:gd name="T20" fmla="*/ 2147483646 w 98"/>
                <a:gd name="T21" fmla="*/ 2147483646 h 110"/>
                <a:gd name="T22" fmla="*/ 2147483646 w 98"/>
                <a:gd name="T23" fmla="*/ 2147483646 h 110"/>
                <a:gd name="T24" fmla="*/ 2147483646 w 98"/>
                <a:gd name="T25" fmla="*/ 2147483646 h 110"/>
                <a:gd name="T26" fmla="*/ 2147483646 w 98"/>
                <a:gd name="T27" fmla="*/ 2147483646 h 11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98" h="110">
                  <a:moveTo>
                    <a:pt x="50" y="110"/>
                  </a:moveTo>
                  <a:cubicBezTo>
                    <a:pt x="19" y="110"/>
                    <a:pt x="0" y="90"/>
                    <a:pt x="0" y="55"/>
                  </a:cubicBezTo>
                  <a:cubicBezTo>
                    <a:pt x="0" y="20"/>
                    <a:pt x="19" y="0"/>
                    <a:pt x="49" y="0"/>
                  </a:cubicBezTo>
                  <a:cubicBezTo>
                    <a:pt x="80" y="0"/>
                    <a:pt x="98" y="20"/>
                    <a:pt x="98" y="54"/>
                  </a:cubicBezTo>
                  <a:cubicBezTo>
                    <a:pt x="98" y="56"/>
                    <a:pt x="97" y="57"/>
                    <a:pt x="97" y="59"/>
                  </a:cubicBezTo>
                  <a:cubicBezTo>
                    <a:pt x="27" y="59"/>
                    <a:pt x="27" y="59"/>
                    <a:pt x="27" y="59"/>
                  </a:cubicBezTo>
                  <a:cubicBezTo>
                    <a:pt x="28" y="79"/>
                    <a:pt x="36" y="89"/>
                    <a:pt x="52" y="89"/>
                  </a:cubicBezTo>
                  <a:cubicBezTo>
                    <a:pt x="63" y="89"/>
                    <a:pt x="70" y="85"/>
                    <a:pt x="76" y="76"/>
                  </a:cubicBezTo>
                  <a:cubicBezTo>
                    <a:pt x="96" y="87"/>
                    <a:pt x="96" y="87"/>
                    <a:pt x="96" y="87"/>
                  </a:cubicBezTo>
                  <a:cubicBezTo>
                    <a:pt x="87" y="102"/>
                    <a:pt x="71" y="110"/>
                    <a:pt x="50" y="110"/>
                  </a:cubicBezTo>
                  <a:close/>
                  <a:moveTo>
                    <a:pt x="70" y="41"/>
                  </a:moveTo>
                  <a:cubicBezTo>
                    <a:pt x="70" y="27"/>
                    <a:pt x="62" y="19"/>
                    <a:pt x="49" y="19"/>
                  </a:cubicBezTo>
                  <a:cubicBezTo>
                    <a:pt x="37" y="19"/>
                    <a:pt x="29" y="27"/>
                    <a:pt x="28" y="41"/>
                  </a:cubicBezTo>
                  <a:lnTo>
                    <a:pt x="70" y="4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10" name="Freeform 9">
              <a:extLst>
                <a:ext uri="{FF2B5EF4-FFF2-40B4-BE49-F238E27FC236}">
                  <a16:creationId xmlns:a16="http://schemas.microsoft.com/office/drawing/2014/main" id="{40CA5207-2E17-4EC7-86A4-A8BAE62A12EF}"/>
                </a:ext>
              </a:extLst>
            </p:cNvPr>
            <p:cNvSpPr>
              <a:spLocks noEditPoints="1"/>
            </p:cNvSpPr>
            <p:nvPr userDrawn="1"/>
          </p:nvSpPr>
          <p:spPr bwMode="auto">
            <a:xfrm>
              <a:off x="346873" y="4708526"/>
              <a:ext cx="84138" cy="88900"/>
            </a:xfrm>
            <a:custGeom>
              <a:avLst/>
              <a:gdLst>
                <a:gd name="T0" fmla="*/ 2147483646 w 104"/>
                <a:gd name="T1" fmla="*/ 2147483646 h 111"/>
                <a:gd name="T2" fmla="*/ 0 w 104"/>
                <a:gd name="T3" fmla="*/ 2147483646 h 111"/>
                <a:gd name="T4" fmla="*/ 2147483646 w 104"/>
                <a:gd name="T5" fmla="*/ 0 h 111"/>
                <a:gd name="T6" fmla="*/ 2147483646 w 104"/>
                <a:gd name="T7" fmla="*/ 2147483646 h 111"/>
                <a:gd name="T8" fmla="*/ 2147483646 w 104"/>
                <a:gd name="T9" fmla="*/ 2147483646 h 111"/>
                <a:gd name="T10" fmla="*/ 2147483646 w 104"/>
                <a:gd name="T11" fmla="*/ 2147483646 h 111"/>
                <a:gd name="T12" fmla="*/ 2147483646 w 104"/>
                <a:gd name="T13" fmla="*/ 2147483646 h 111"/>
                <a:gd name="T14" fmla="*/ 2147483646 w 104"/>
                <a:gd name="T15" fmla="*/ 2147483646 h 111"/>
                <a:gd name="T16" fmla="*/ 2147483646 w 104"/>
                <a:gd name="T17" fmla="*/ 2147483646 h 111"/>
                <a:gd name="T18" fmla="*/ 2147483646 w 104"/>
                <a:gd name="T19" fmla="*/ 2147483646 h 1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04" h="111">
                  <a:moveTo>
                    <a:pt x="52" y="111"/>
                  </a:moveTo>
                  <a:cubicBezTo>
                    <a:pt x="25" y="111"/>
                    <a:pt x="0" y="93"/>
                    <a:pt x="0" y="55"/>
                  </a:cubicBezTo>
                  <a:cubicBezTo>
                    <a:pt x="0" y="17"/>
                    <a:pt x="25" y="0"/>
                    <a:pt x="52" y="0"/>
                  </a:cubicBezTo>
                  <a:cubicBezTo>
                    <a:pt x="79" y="0"/>
                    <a:pt x="104" y="17"/>
                    <a:pt x="104" y="55"/>
                  </a:cubicBezTo>
                  <a:cubicBezTo>
                    <a:pt x="104" y="93"/>
                    <a:pt x="79" y="111"/>
                    <a:pt x="52" y="111"/>
                  </a:cubicBezTo>
                  <a:close/>
                  <a:moveTo>
                    <a:pt x="52" y="23"/>
                  </a:moveTo>
                  <a:cubicBezTo>
                    <a:pt x="31" y="23"/>
                    <a:pt x="28" y="42"/>
                    <a:pt x="28" y="55"/>
                  </a:cubicBezTo>
                  <a:cubicBezTo>
                    <a:pt x="28" y="69"/>
                    <a:pt x="31" y="87"/>
                    <a:pt x="52" y="87"/>
                  </a:cubicBezTo>
                  <a:cubicBezTo>
                    <a:pt x="73" y="87"/>
                    <a:pt x="77" y="69"/>
                    <a:pt x="77" y="55"/>
                  </a:cubicBezTo>
                  <a:cubicBezTo>
                    <a:pt x="77" y="42"/>
                    <a:pt x="73" y="23"/>
                    <a:pt x="52" y="2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11" name="Freeform 10">
              <a:extLst>
                <a:ext uri="{FF2B5EF4-FFF2-40B4-BE49-F238E27FC236}">
                  <a16:creationId xmlns:a16="http://schemas.microsoft.com/office/drawing/2014/main" id="{53A0890F-2E6F-42AF-AA59-1475879111F5}"/>
                </a:ext>
              </a:extLst>
            </p:cNvPr>
            <p:cNvSpPr>
              <a:spLocks/>
            </p:cNvSpPr>
            <p:nvPr userDrawn="1"/>
          </p:nvSpPr>
          <p:spPr bwMode="auto">
            <a:xfrm>
              <a:off x="446885" y="4708526"/>
              <a:ext cx="47625" cy="87313"/>
            </a:xfrm>
            <a:custGeom>
              <a:avLst/>
              <a:gdLst>
                <a:gd name="T0" fmla="*/ 0 w 59"/>
                <a:gd name="T1" fmla="*/ 2147483646 h 108"/>
                <a:gd name="T2" fmla="*/ 2147483646 w 59"/>
                <a:gd name="T3" fmla="*/ 2147483646 h 108"/>
                <a:gd name="T4" fmla="*/ 2147483646 w 59"/>
                <a:gd name="T5" fmla="*/ 2147483646 h 108"/>
                <a:gd name="T6" fmla="*/ 2147483646 w 59"/>
                <a:gd name="T7" fmla="*/ 0 h 108"/>
                <a:gd name="T8" fmla="*/ 2147483646 w 59"/>
                <a:gd name="T9" fmla="*/ 2147483646 h 108"/>
                <a:gd name="T10" fmla="*/ 2147483646 w 59"/>
                <a:gd name="T11" fmla="*/ 2147483646 h 108"/>
                <a:gd name="T12" fmla="*/ 2147483646 w 59"/>
                <a:gd name="T13" fmla="*/ 2147483646 h 108"/>
                <a:gd name="T14" fmla="*/ 2147483646 w 59"/>
                <a:gd name="T15" fmla="*/ 2147483646 h 108"/>
                <a:gd name="T16" fmla="*/ 2147483646 w 59"/>
                <a:gd name="T17" fmla="*/ 2147483646 h 108"/>
                <a:gd name="T18" fmla="*/ 0 w 59"/>
                <a:gd name="T19" fmla="*/ 2147483646 h 108"/>
                <a:gd name="T20" fmla="*/ 0 w 59"/>
                <a:gd name="T21" fmla="*/ 2147483646 h 10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59" h="108">
                  <a:moveTo>
                    <a:pt x="0" y="3"/>
                  </a:moveTo>
                  <a:cubicBezTo>
                    <a:pt x="26" y="3"/>
                    <a:pt x="26" y="3"/>
                    <a:pt x="26" y="3"/>
                  </a:cubicBezTo>
                  <a:cubicBezTo>
                    <a:pt x="26" y="15"/>
                    <a:pt x="26" y="15"/>
                    <a:pt x="26" y="15"/>
                  </a:cubicBezTo>
                  <a:cubicBezTo>
                    <a:pt x="31" y="8"/>
                    <a:pt x="44" y="0"/>
                    <a:pt x="55" y="0"/>
                  </a:cubicBezTo>
                  <a:cubicBezTo>
                    <a:pt x="57" y="0"/>
                    <a:pt x="58" y="0"/>
                    <a:pt x="59" y="1"/>
                  </a:cubicBezTo>
                  <a:cubicBezTo>
                    <a:pt x="59" y="27"/>
                    <a:pt x="59" y="27"/>
                    <a:pt x="59" y="27"/>
                  </a:cubicBezTo>
                  <a:cubicBezTo>
                    <a:pt x="59" y="27"/>
                    <a:pt x="58" y="27"/>
                    <a:pt x="58" y="27"/>
                  </a:cubicBezTo>
                  <a:cubicBezTo>
                    <a:pt x="46" y="27"/>
                    <a:pt x="32" y="28"/>
                    <a:pt x="28" y="38"/>
                  </a:cubicBezTo>
                  <a:cubicBezTo>
                    <a:pt x="28" y="108"/>
                    <a:pt x="28" y="108"/>
                    <a:pt x="28" y="108"/>
                  </a:cubicBezTo>
                  <a:cubicBezTo>
                    <a:pt x="0" y="108"/>
                    <a:pt x="0" y="108"/>
                    <a:pt x="0" y="108"/>
                  </a:cubicBezTo>
                  <a:lnTo>
                    <a:pt x="0" y="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12" name="Freeform 11">
              <a:extLst>
                <a:ext uri="{FF2B5EF4-FFF2-40B4-BE49-F238E27FC236}">
                  <a16:creationId xmlns:a16="http://schemas.microsoft.com/office/drawing/2014/main" id="{93925424-8ECA-4EDB-9F26-5FBDB8A00187}"/>
                </a:ext>
              </a:extLst>
            </p:cNvPr>
            <p:cNvSpPr>
              <a:spLocks noEditPoints="1"/>
            </p:cNvSpPr>
            <p:nvPr userDrawn="1"/>
          </p:nvSpPr>
          <p:spPr bwMode="auto">
            <a:xfrm>
              <a:off x="685010" y="4708526"/>
              <a:ext cx="79375" cy="120650"/>
            </a:xfrm>
            <a:custGeom>
              <a:avLst/>
              <a:gdLst>
                <a:gd name="T0" fmla="*/ 2147483646 w 98"/>
                <a:gd name="T1" fmla="*/ 2147483646 h 149"/>
                <a:gd name="T2" fmla="*/ 2147483646 w 98"/>
                <a:gd name="T3" fmla="*/ 2147483646 h 149"/>
                <a:gd name="T4" fmla="*/ 2147483646 w 98"/>
                <a:gd name="T5" fmla="*/ 2147483646 h 149"/>
                <a:gd name="T6" fmla="*/ 2147483646 w 98"/>
                <a:gd name="T7" fmla="*/ 2147483646 h 149"/>
                <a:gd name="T8" fmla="*/ 2147483646 w 98"/>
                <a:gd name="T9" fmla="*/ 2147483646 h 149"/>
                <a:gd name="T10" fmla="*/ 2147483646 w 98"/>
                <a:gd name="T11" fmla="*/ 2147483646 h 149"/>
                <a:gd name="T12" fmla="*/ 2147483646 w 98"/>
                <a:gd name="T13" fmla="*/ 2147483646 h 149"/>
                <a:gd name="T14" fmla="*/ 2147483646 w 98"/>
                <a:gd name="T15" fmla="*/ 2147483646 h 149"/>
                <a:gd name="T16" fmla="*/ 2147483646 w 98"/>
                <a:gd name="T17" fmla="*/ 2147483646 h 149"/>
                <a:gd name="T18" fmla="*/ 2147483646 w 98"/>
                <a:gd name="T19" fmla="*/ 2147483646 h 149"/>
                <a:gd name="T20" fmla="*/ 2147483646 w 98"/>
                <a:gd name="T21" fmla="*/ 2147483646 h 149"/>
                <a:gd name="T22" fmla="*/ 2147483646 w 98"/>
                <a:gd name="T23" fmla="*/ 2147483646 h 149"/>
                <a:gd name="T24" fmla="*/ 2147483646 w 98"/>
                <a:gd name="T25" fmla="*/ 2147483646 h 149"/>
                <a:gd name="T26" fmla="*/ 2147483646 w 98"/>
                <a:gd name="T27" fmla="*/ 2147483646 h 149"/>
                <a:gd name="T28" fmla="*/ 2147483646 w 98"/>
                <a:gd name="T29" fmla="*/ 2147483646 h 149"/>
                <a:gd name="T30" fmla="*/ 0 w 98"/>
                <a:gd name="T31" fmla="*/ 2147483646 h 149"/>
                <a:gd name="T32" fmla="*/ 2147483646 w 98"/>
                <a:gd name="T33" fmla="*/ 0 h 149"/>
                <a:gd name="T34" fmla="*/ 2147483646 w 98"/>
                <a:gd name="T35" fmla="*/ 2147483646 h 149"/>
                <a:gd name="T36" fmla="*/ 2147483646 w 98"/>
                <a:gd name="T37" fmla="*/ 2147483646 h 149"/>
                <a:gd name="T38" fmla="*/ 2147483646 w 98"/>
                <a:gd name="T39" fmla="*/ 2147483646 h 149"/>
                <a:gd name="T40" fmla="*/ 2147483646 w 98"/>
                <a:gd name="T41" fmla="*/ 2147483646 h 14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98" h="149">
                  <a:moveTo>
                    <a:pt x="49" y="85"/>
                  </a:moveTo>
                  <a:cubicBezTo>
                    <a:pt x="70" y="85"/>
                    <a:pt x="72" y="64"/>
                    <a:pt x="72" y="50"/>
                  </a:cubicBezTo>
                  <a:cubicBezTo>
                    <a:pt x="72" y="33"/>
                    <a:pt x="64" y="20"/>
                    <a:pt x="49" y="20"/>
                  </a:cubicBezTo>
                  <a:cubicBezTo>
                    <a:pt x="39" y="20"/>
                    <a:pt x="28" y="27"/>
                    <a:pt x="28" y="51"/>
                  </a:cubicBezTo>
                  <a:cubicBezTo>
                    <a:pt x="28" y="64"/>
                    <a:pt x="29" y="85"/>
                    <a:pt x="49" y="85"/>
                  </a:cubicBezTo>
                  <a:close/>
                  <a:moveTo>
                    <a:pt x="98" y="2"/>
                  </a:moveTo>
                  <a:cubicBezTo>
                    <a:pt x="98" y="102"/>
                    <a:pt x="98" y="102"/>
                    <a:pt x="98" y="102"/>
                  </a:cubicBezTo>
                  <a:cubicBezTo>
                    <a:pt x="98" y="119"/>
                    <a:pt x="97" y="148"/>
                    <a:pt x="47" y="149"/>
                  </a:cubicBezTo>
                  <a:cubicBezTo>
                    <a:pt x="26" y="149"/>
                    <a:pt x="7" y="141"/>
                    <a:pt x="3" y="123"/>
                  </a:cubicBezTo>
                  <a:cubicBezTo>
                    <a:pt x="30" y="118"/>
                    <a:pt x="30" y="118"/>
                    <a:pt x="30" y="118"/>
                  </a:cubicBezTo>
                  <a:cubicBezTo>
                    <a:pt x="32" y="123"/>
                    <a:pt x="35" y="128"/>
                    <a:pt x="50" y="128"/>
                  </a:cubicBezTo>
                  <a:cubicBezTo>
                    <a:pt x="65" y="128"/>
                    <a:pt x="72" y="122"/>
                    <a:pt x="72" y="105"/>
                  </a:cubicBezTo>
                  <a:cubicBezTo>
                    <a:pt x="72" y="93"/>
                    <a:pt x="72" y="93"/>
                    <a:pt x="72" y="93"/>
                  </a:cubicBezTo>
                  <a:cubicBezTo>
                    <a:pt x="71" y="92"/>
                    <a:pt x="71" y="92"/>
                    <a:pt x="71" y="92"/>
                  </a:cubicBezTo>
                  <a:cubicBezTo>
                    <a:pt x="67" y="100"/>
                    <a:pt x="60" y="108"/>
                    <a:pt x="44" y="108"/>
                  </a:cubicBezTo>
                  <a:cubicBezTo>
                    <a:pt x="19" y="108"/>
                    <a:pt x="0" y="91"/>
                    <a:pt x="0" y="55"/>
                  </a:cubicBezTo>
                  <a:cubicBezTo>
                    <a:pt x="0" y="20"/>
                    <a:pt x="20" y="0"/>
                    <a:pt x="42" y="0"/>
                  </a:cubicBezTo>
                  <a:cubicBezTo>
                    <a:pt x="63" y="0"/>
                    <a:pt x="71" y="10"/>
                    <a:pt x="73" y="15"/>
                  </a:cubicBezTo>
                  <a:cubicBezTo>
                    <a:pt x="73" y="15"/>
                    <a:pt x="73" y="15"/>
                    <a:pt x="73" y="15"/>
                  </a:cubicBezTo>
                  <a:cubicBezTo>
                    <a:pt x="75" y="2"/>
                    <a:pt x="75" y="2"/>
                    <a:pt x="75" y="2"/>
                  </a:cubicBezTo>
                  <a:lnTo>
                    <a:pt x="98" y="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13" name="Freeform 12">
              <a:extLst>
                <a:ext uri="{FF2B5EF4-FFF2-40B4-BE49-F238E27FC236}">
                  <a16:creationId xmlns:a16="http://schemas.microsoft.com/office/drawing/2014/main" id="{2D35E3AF-0BBD-4B0D-91BD-40708471484F}"/>
                </a:ext>
              </a:extLst>
            </p:cNvPr>
            <p:cNvSpPr>
              <a:spLocks noEditPoints="1"/>
            </p:cNvSpPr>
            <p:nvPr userDrawn="1"/>
          </p:nvSpPr>
          <p:spPr bwMode="auto">
            <a:xfrm>
              <a:off x="843760" y="4678363"/>
              <a:ext cx="58738" cy="26988"/>
            </a:xfrm>
            <a:custGeom>
              <a:avLst/>
              <a:gdLst>
                <a:gd name="T0" fmla="*/ 2147483646 w 37"/>
                <a:gd name="T1" fmla="*/ 2147483646 h 17"/>
                <a:gd name="T2" fmla="*/ 2147483646 w 37"/>
                <a:gd name="T3" fmla="*/ 2147483646 h 17"/>
                <a:gd name="T4" fmla="*/ 2147483646 w 37"/>
                <a:gd name="T5" fmla="*/ 2147483646 h 17"/>
                <a:gd name="T6" fmla="*/ 2147483646 w 37"/>
                <a:gd name="T7" fmla="*/ 2147483646 h 17"/>
                <a:gd name="T8" fmla="*/ 2147483646 w 37"/>
                <a:gd name="T9" fmla="*/ 2147483646 h 17"/>
                <a:gd name="T10" fmla="*/ 0 w 37"/>
                <a:gd name="T11" fmla="*/ 2147483646 h 17"/>
                <a:gd name="T12" fmla="*/ 0 w 37"/>
                <a:gd name="T13" fmla="*/ 0 h 17"/>
                <a:gd name="T14" fmla="*/ 2147483646 w 37"/>
                <a:gd name="T15" fmla="*/ 0 h 17"/>
                <a:gd name="T16" fmla="*/ 2147483646 w 37"/>
                <a:gd name="T17" fmla="*/ 2147483646 h 17"/>
                <a:gd name="T18" fmla="*/ 2147483646 w 37"/>
                <a:gd name="T19" fmla="*/ 2147483646 h 17"/>
                <a:gd name="T20" fmla="*/ 2147483646 w 37"/>
                <a:gd name="T21" fmla="*/ 2147483646 h 17"/>
                <a:gd name="T22" fmla="*/ 2147483646 w 37"/>
                <a:gd name="T23" fmla="*/ 2147483646 h 17"/>
                <a:gd name="T24" fmla="*/ 2147483646 w 37"/>
                <a:gd name="T25" fmla="*/ 2147483646 h 17"/>
                <a:gd name="T26" fmla="*/ 2147483646 w 37"/>
                <a:gd name="T27" fmla="*/ 2147483646 h 17"/>
                <a:gd name="T28" fmla="*/ 2147483646 w 37"/>
                <a:gd name="T29" fmla="*/ 2147483646 h 17"/>
                <a:gd name="T30" fmla="*/ 2147483646 w 37"/>
                <a:gd name="T31" fmla="*/ 2147483646 h 17"/>
                <a:gd name="T32" fmla="*/ 2147483646 w 37"/>
                <a:gd name="T33" fmla="*/ 2147483646 h 17"/>
                <a:gd name="T34" fmla="*/ 2147483646 w 37"/>
                <a:gd name="T35" fmla="*/ 2147483646 h 17"/>
                <a:gd name="T36" fmla="*/ 2147483646 w 37"/>
                <a:gd name="T37" fmla="*/ 2147483646 h 17"/>
                <a:gd name="T38" fmla="*/ 2147483646 w 37"/>
                <a:gd name="T39" fmla="*/ 0 h 17"/>
                <a:gd name="T40" fmla="*/ 2147483646 w 37"/>
                <a:gd name="T41" fmla="*/ 0 h 17"/>
                <a:gd name="T42" fmla="*/ 2147483646 w 37"/>
                <a:gd name="T43" fmla="*/ 2147483646 h 17"/>
                <a:gd name="T44" fmla="*/ 2147483646 w 37"/>
                <a:gd name="T45" fmla="*/ 0 h 17"/>
                <a:gd name="T46" fmla="*/ 2147483646 w 37"/>
                <a:gd name="T47" fmla="*/ 0 h 17"/>
                <a:gd name="T48" fmla="*/ 2147483646 w 37"/>
                <a:gd name="T49" fmla="*/ 2147483646 h 1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37" h="17">
                  <a:moveTo>
                    <a:pt x="14" y="2"/>
                  </a:moveTo>
                  <a:lnTo>
                    <a:pt x="9" y="2"/>
                  </a:lnTo>
                  <a:lnTo>
                    <a:pt x="9" y="17"/>
                  </a:lnTo>
                  <a:lnTo>
                    <a:pt x="6" y="17"/>
                  </a:lnTo>
                  <a:lnTo>
                    <a:pt x="6" y="2"/>
                  </a:lnTo>
                  <a:lnTo>
                    <a:pt x="0" y="2"/>
                  </a:lnTo>
                  <a:lnTo>
                    <a:pt x="0" y="0"/>
                  </a:lnTo>
                  <a:lnTo>
                    <a:pt x="14" y="0"/>
                  </a:lnTo>
                  <a:lnTo>
                    <a:pt x="14" y="2"/>
                  </a:lnTo>
                  <a:close/>
                  <a:moveTo>
                    <a:pt x="37" y="17"/>
                  </a:moveTo>
                  <a:lnTo>
                    <a:pt x="34" y="17"/>
                  </a:lnTo>
                  <a:lnTo>
                    <a:pt x="34" y="2"/>
                  </a:lnTo>
                  <a:lnTo>
                    <a:pt x="29" y="17"/>
                  </a:lnTo>
                  <a:lnTo>
                    <a:pt x="27" y="17"/>
                  </a:lnTo>
                  <a:lnTo>
                    <a:pt x="21" y="2"/>
                  </a:lnTo>
                  <a:lnTo>
                    <a:pt x="20" y="2"/>
                  </a:lnTo>
                  <a:lnTo>
                    <a:pt x="20" y="17"/>
                  </a:lnTo>
                  <a:lnTo>
                    <a:pt x="18" y="17"/>
                  </a:lnTo>
                  <a:lnTo>
                    <a:pt x="18" y="0"/>
                  </a:lnTo>
                  <a:lnTo>
                    <a:pt x="22" y="0"/>
                  </a:lnTo>
                  <a:lnTo>
                    <a:pt x="28" y="13"/>
                  </a:lnTo>
                  <a:lnTo>
                    <a:pt x="33" y="0"/>
                  </a:lnTo>
                  <a:lnTo>
                    <a:pt x="37" y="0"/>
                  </a:lnTo>
                  <a:lnTo>
                    <a:pt x="37" y="1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grpSp>
      <p:pic>
        <p:nvPicPr>
          <p:cNvPr id="14" name="Image 10">
            <a:extLst>
              <a:ext uri="{FF2B5EF4-FFF2-40B4-BE49-F238E27FC236}">
                <a16:creationId xmlns:a16="http://schemas.microsoft.com/office/drawing/2014/main" id="{B3BEA7B5-A7A6-443A-A240-0E9A1BA3708A}"/>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101013" y="4111625"/>
            <a:ext cx="885825"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Titre 11"/>
          <p:cNvSpPr>
            <a:spLocks noGrp="1"/>
          </p:cNvSpPr>
          <p:nvPr>
            <p:ph type="title"/>
          </p:nvPr>
        </p:nvSpPr>
        <p:spPr>
          <a:xfrm>
            <a:off x="313535" y="267618"/>
            <a:ext cx="6202681" cy="743744"/>
          </a:xfrm>
          <a:prstGeom prst="rect">
            <a:avLst/>
          </a:prstGeom>
        </p:spPr>
        <p:txBody>
          <a:bodyPr/>
          <a:lstStyle>
            <a:lvl1pPr algn="l">
              <a:defRPr sz="4000">
                <a:solidFill>
                  <a:schemeClr val="bg1"/>
                </a:solidFill>
              </a:defRPr>
            </a:lvl1pPr>
          </a:lstStyle>
          <a:p>
            <a:r>
              <a:rPr lang="fr-FR" dirty="0"/>
              <a:t>Modifiez le style du titre</a:t>
            </a:r>
          </a:p>
        </p:txBody>
      </p:sp>
      <p:sp>
        <p:nvSpPr>
          <p:cNvPr id="16" name="Espace réservé du contenu 5"/>
          <p:cNvSpPr>
            <a:spLocks noGrp="1"/>
          </p:cNvSpPr>
          <p:nvPr>
            <p:ph sz="quarter" idx="10"/>
          </p:nvPr>
        </p:nvSpPr>
        <p:spPr>
          <a:xfrm>
            <a:off x="338465" y="1177192"/>
            <a:ext cx="7839075" cy="504825"/>
          </a:xfrm>
          <a:prstGeom prst="rect">
            <a:avLst/>
          </a:prstGeom>
        </p:spPr>
        <p:txBody>
          <a:bodyPr/>
          <a:lstStyle>
            <a:lvl1pPr>
              <a:defRPr sz="1600">
                <a:solidFill>
                  <a:schemeClr val="bg1"/>
                </a:solidFill>
              </a:defRPr>
            </a:lvl1pPr>
          </a:lstStyle>
          <a:p>
            <a:pPr lvl="0"/>
            <a:r>
              <a:rPr lang="fr-FR"/>
              <a:t>Cliquez pour modifier les styles du texte du masque</a:t>
            </a:r>
          </a:p>
        </p:txBody>
      </p:sp>
      <p:sp>
        <p:nvSpPr>
          <p:cNvPr id="18" name="Espace réservé du contenu 5"/>
          <p:cNvSpPr>
            <a:spLocks noGrp="1"/>
          </p:cNvSpPr>
          <p:nvPr>
            <p:ph sz="quarter" idx="11"/>
          </p:nvPr>
        </p:nvSpPr>
        <p:spPr>
          <a:xfrm>
            <a:off x="367912" y="1923678"/>
            <a:ext cx="7839075" cy="504825"/>
          </a:xfrm>
          <a:prstGeom prst="rect">
            <a:avLst/>
          </a:prstGeom>
        </p:spPr>
        <p:txBody>
          <a:bodyPr/>
          <a:lstStyle>
            <a:lvl1pPr>
              <a:defRPr sz="1400" baseline="0">
                <a:solidFill>
                  <a:schemeClr val="bg1"/>
                </a:solidFill>
              </a:defRPr>
            </a:lvl1pPr>
          </a:lstStyle>
          <a:p>
            <a:pPr lvl="0"/>
            <a:r>
              <a:rPr lang="fr-FR"/>
              <a:t>Cliquez pour modifier les styles du texte du masque</a:t>
            </a:r>
          </a:p>
        </p:txBody>
      </p:sp>
    </p:spTree>
    <p:extLst>
      <p:ext uri="{BB962C8B-B14F-4D97-AF65-F5344CB8AC3E}">
        <p14:creationId xmlns:p14="http://schemas.microsoft.com/office/powerpoint/2010/main" val="391781014"/>
      </p:ext>
    </p:extLst>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Diapositive de titr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14326" y="268289"/>
            <a:ext cx="4828498" cy="2301874"/>
          </a:xfrm>
        </p:spPr>
        <p:txBody>
          <a:bodyPr>
            <a:noAutofit/>
          </a:bodyPr>
          <a:lstStyle>
            <a:lvl1pPr algn="l">
              <a:lnSpc>
                <a:spcPct val="85000"/>
              </a:lnSpc>
              <a:defRPr sz="5500" baseline="0">
                <a:solidFill>
                  <a:schemeClr val="tx1"/>
                </a:solidFill>
              </a:defRPr>
            </a:lvl1pPr>
          </a:lstStyle>
          <a:p>
            <a:r>
              <a:rPr lang="fr-FR" noProof="0" dirty="0"/>
              <a:t>Cliquez pour modifier le titre</a:t>
            </a:r>
          </a:p>
        </p:txBody>
      </p:sp>
      <p:sp>
        <p:nvSpPr>
          <p:cNvPr id="17" name="Text Placeholder 17"/>
          <p:cNvSpPr>
            <a:spLocks noGrp="1"/>
          </p:cNvSpPr>
          <p:nvPr>
            <p:ph type="body" sz="quarter" idx="16" hasCustomPrompt="1"/>
          </p:nvPr>
        </p:nvSpPr>
        <p:spPr>
          <a:xfrm>
            <a:off x="5800725" y="266701"/>
            <a:ext cx="3028950" cy="3403600"/>
          </a:xfrm>
        </p:spPr>
        <p:txBody>
          <a:bodyPr/>
          <a:lstStyle>
            <a:lvl1pPr>
              <a:defRPr/>
            </a:lvl1pPr>
          </a:lstStyle>
          <a:p>
            <a:pPr lvl="0"/>
            <a:r>
              <a:rPr lang="fr-FR" noProof="0" dirty="0"/>
              <a:t>Cliquez pour modifier le texte</a:t>
            </a:r>
          </a:p>
          <a:p>
            <a:pPr lvl="1"/>
            <a:r>
              <a:rPr lang="fr-FR" noProof="0" dirty="0"/>
              <a:t>Deuxième niveau</a:t>
            </a:r>
          </a:p>
        </p:txBody>
      </p:sp>
      <p:sp>
        <p:nvSpPr>
          <p:cNvPr id="42" name="Subtitle 2"/>
          <p:cNvSpPr>
            <a:spLocks noGrp="1"/>
          </p:cNvSpPr>
          <p:nvPr>
            <p:ph type="subTitle" idx="1" hasCustomPrompt="1"/>
          </p:nvPr>
        </p:nvSpPr>
        <p:spPr>
          <a:xfrm>
            <a:off x="310687" y="2704144"/>
            <a:ext cx="4831185" cy="966156"/>
          </a:xfrm>
        </p:spPr>
        <p:txBody>
          <a:bodyPr/>
          <a:lstStyle>
            <a:lvl1pPr marL="0" indent="0" algn="l">
              <a:buNone/>
              <a:defRPr baseline="0">
                <a:solidFill>
                  <a:schemeClr val="tx1"/>
                </a:solidFill>
              </a:defRPr>
            </a:lvl1pPr>
            <a:lvl2pPr marL="180975" indent="-180975" algn="l">
              <a:buClr>
                <a:schemeClr val="bg2"/>
              </a:buClr>
              <a:buSzPct val="100000"/>
              <a:buFont typeface="Wingdings" panose="05000000000000000000" pitchFamily="2" charset="2"/>
              <a:buChar char="§"/>
              <a:defRPr>
                <a:solidFill>
                  <a:schemeClr val="tx1"/>
                </a:solidFill>
              </a:defRPr>
            </a:lvl2pPr>
            <a:lvl3pPr marL="406800" indent="-190800" algn="l">
              <a:spcBef>
                <a:spcPts val="336"/>
              </a:spcBef>
              <a:buClrTx/>
              <a:buFont typeface="Helvetica 55 Roman" panose="020B0604020202020204" pitchFamily="34" charset="0"/>
              <a:buChar char="–"/>
              <a:defRPr>
                <a:solidFill>
                  <a:schemeClr val="tx1"/>
                </a:solidFill>
                <a:latin typeface="Helvetica 55 Roman" panose="020B0604020202020204" pitchFamily="34" charset="0"/>
              </a:defRPr>
            </a:lvl3pPr>
            <a:lvl4pPr marL="594000" indent="-172800" algn="l">
              <a:spcBef>
                <a:spcPts val="24"/>
              </a:spcBef>
              <a:buFont typeface="Helvetica 55 Roman" panose="020B0604020202020204" pitchFamily="34" charset="0"/>
              <a:buChar char="–"/>
              <a:defRPr>
                <a:solidFill>
                  <a:schemeClr val="tx1"/>
                </a:solidFill>
              </a:defRPr>
            </a:lvl4pPr>
            <a:lvl5pPr marL="799200" indent="-190800" algn="l">
              <a:buFont typeface="Helvetica 55 Roman" panose="020B0604020202020204" pitchFamily="34" charset="0"/>
              <a:buChar char="–"/>
              <a:defRPr>
                <a:solidFill>
                  <a:schemeClr val="tx1"/>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dirty="0"/>
              <a:t>Cliquez pour modifier le nom du présentateur</a:t>
            </a:r>
          </a:p>
        </p:txBody>
      </p:sp>
      <p:grpSp>
        <p:nvGrpSpPr>
          <p:cNvPr id="3" name="Group 2"/>
          <p:cNvGrpSpPr/>
          <p:nvPr userDrawn="1"/>
        </p:nvGrpSpPr>
        <p:grpSpPr>
          <a:xfrm>
            <a:off x="313535" y="4233863"/>
            <a:ext cx="612775" cy="612775"/>
            <a:chOff x="313535" y="4233863"/>
            <a:chExt cx="612775" cy="612775"/>
          </a:xfrm>
        </p:grpSpPr>
        <p:sp>
          <p:nvSpPr>
            <p:cNvPr id="43" name="Rectangle 5"/>
            <p:cNvSpPr>
              <a:spLocks noChangeArrowheads="1"/>
            </p:cNvSpPr>
            <p:nvPr userDrawn="1"/>
          </p:nvSpPr>
          <p:spPr bwMode="auto">
            <a:xfrm>
              <a:off x="313535" y="4233863"/>
              <a:ext cx="612775" cy="612775"/>
            </a:xfrm>
            <a:prstGeom prst="rect">
              <a:avLst/>
            </a:prstGeom>
            <a:solidFill>
              <a:srgbClr val="FF7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4" name="Freeform 6"/>
            <p:cNvSpPr>
              <a:spLocks noEditPoints="1"/>
            </p:cNvSpPr>
            <p:nvPr userDrawn="1"/>
          </p:nvSpPr>
          <p:spPr bwMode="auto">
            <a:xfrm>
              <a:off x="500860" y="4708526"/>
              <a:ext cx="74613" cy="87313"/>
            </a:xfrm>
            <a:custGeom>
              <a:avLst/>
              <a:gdLst>
                <a:gd name="T0" fmla="*/ 66 w 93"/>
                <a:gd name="T1" fmla="*/ 99 h 109"/>
                <a:gd name="T2" fmla="*/ 31 w 93"/>
                <a:gd name="T3" fmla="*/ 109 h 109"/>
                <a:gd name="T4" fmla="*/ 0 w 93"/>
                <a:gd name="T5" fmla="*/ 79 h 109"/>
                <a:gd name="T6" fmla="*/ 66 w 93"/>
                <a:gd name="T7" fmla="*/ 37 h 109"/>
                <a:gd name="T8" fmla="*/ 66 w 93"/>
                <a:gd name="T9" fmla="*/ 32 h 109"/>
                <a:gd name="T10" fmla="*/ 49 w 93"/>
                <a:gd name="T11" fmla="*/ 19 h 109"/>
                <a:gd name="T12" fmla="*/ 24 w 93"/>
                <a:gd name="T13" fmla="*/ 32 h 109"/>
                <a:gd name="T14" fmla="*/ 5 w 93"/>
                <a:gd name="T15" fmla="*/ 21 h 109"/>
                <a:gd name="T16" fmla="*/ 50 w 93"/>
                <a:gd name="T17" fmla="*/ 0 h 109"/>
                <a:gd name="T18" fmla="*/ 93 w 93"/>
                <a:gd name="T19" fmla="*/ 32 h 109"/>
                <a:gd name="T20" fmla="*/ 93 w 93"/>
                <a:gd name="T21" fmla="*/ 108 h 109"/>
                <a:gd name="T22" fmla="*/ 68 w 93"/>
                <a:gd name="T23" fmla="*/ 108 h 109"/>
                <a:gd name="T24" fmla="*/ 66 w 93"/>
                <a:gd name="T25" fmla="*/ 99 h 109"/>
                <a:gd name="T26" fmla="*/ 27 w 93"/>
                <a:gd name="T27" fmla="*/ 77 h 109"/>
                <a:gd name="T28" fmla="*/ 39 w 93"/>
                <a:gd name="T29" fmla="*/ 90 h 109"/>
                <a:gd name="T30" fmla="*/ 65 w 93"/>
                <a:gd name="T31" fmla="*/ 79 h 109"/>
                <a:gd name="T32" fmla="*/ 65 w 93"/>
                <a:gd name="T33" fmla="*/ 54 h 109"/>
                <a:gd name="T34" fmla="*/ 27 w 93"/>
                <a:gd name="T35" fmla="*/ 77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3" h="109">
                  <a:moveTo>
                    <a:pt x="66" y="99"/>
                  </a:moveTo>
                  <a:cubicBezTo>
                    <a:pt x="55" y="106"/>
                    <a:pt x="43" y="109"/>
                    <a:pt x="31" y="109"/>
                  </a:cubicBezTo>
                  <a:cubicBezTo>
                    <a:pt x="11" y="109"/>
                    <a:pt x="0" y="96"/>
                    <a:pt x="0" y="79"/>
                  </a:cubicBezTo>
                  <a:cubicBezTo>
                    <a:pt x="0" y="55"/>
                    <a:pt x="21" y="42"/>
                    <a:pt x="66" y="37"/>
                  </a:cubicBezTo>
                  <a:cubicBezTo>
                    <a:pt x="66" y="32"/>
                    <a:pt x="66" y="32"/>
                    <a:pt x="66" y="32"/>
                  </a:cubicBezTo>
                  <a:cubicBezTo>
                    <a:pt x="66" y="24"/>
                    <a:pt x="60" y="19"/>
                    <a:pt x="49" y="19"/>
                  </a:cubicBezTo>
                  <a:cubicBezTo>
                    <a:pt x="39" y="19"/>
                    <a:pt x="30" y="24"/>
                    <a:pt x="24" y="32"/>
                  </a:cubicBezTo>
                  <a:cubicBezTo>
                    <a:pt x="5" y="21"/>
                    <a:pt x="5" y="21"/>
                    <a:pt x="5" y="21"/>
                  </a:cubicBezTo>
                  <a:cubicBezTo>
                    <a:pt x="15" y="7"/>
                    <a:pt x="30" y="0"/>
                    <a:pt x="50" y="0"/>
                  </a:cubicBezTo>
                  <a:cubicBezTo>
                    <a:pt x="77" y="0"/>
                    <a:pt x="93" y="12"/>
                    <a:pt x="93" y="32"/>
                  </a:cubicBezTo>
                  <a:cubicBezTo>
                    <a:pt x="93" y="32"/>
                    <a:pt x="93" y="108"/>
                    <a:pt x="93" y="108"/>
                  </a:cubicBezTo>
                  <a:cubicBezTo>
                    <a:pt x="68" y="108"/>
                    <a:pt x="68" y="108"/>
                    <a:pt x="68" y="108"/>
                  </a:cubicBezTo>
                  <a:lnTo>
                    <a:pt x="66" y="99"/>
                  </a:lnTo>
                  <a:close/>
                  <a:moveTo>
                    <a:pt x="27" y="77"/>
                  </a:moveTo>
                  <a:cubicBezTo>
                    <a:pt x="27" y="84"/>
                    <a:pt x="31" y="90"/>
                    <a:pt x="39" y="90"/>
                  </a:cubicBezTo>
                  <a:cubicBezTo>
                    <a:pt x="48" y="90"/>
                    <a:pt x="57" y="87"/>
                    <a:pt x="65" y="79"/>
                  </a:cubicBezTo>
                  <a:cubicBezTo>
                    <a:pt x="65" y="54"/>
                    <a:pt x="65" y="54"/>
                    <a:pt x="65" y="54"/>
                  </a:cubicBezTo>
                  <a:cubicBezTo>
                    <a:pt x="39" y="57"/>
                    <a:pt x="27" y="64"/>
                    <a:pt x="27" y="7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5" name="Freeform 7"/>
            <p:cNvSpPr>
              <a:spLocks/>
            </p:cNvSpPr>
            <p:nvPr userDrawn="1"/>
          </p:nvSpPr>
          <p:spPr bwMode="auto">
            <a:xfrm>
              <a:off x="592935" y="4708526"/>
              <a:ext cx="76200" cy="87313"/>
            </a:xfrm>
            <a:custGeom>
              <a:avLst/>
              <a:gdLst>
                <a:gd name="T0" fmla="*/ 0 w 94"/>
                <a:gd name="T1" fmla="*/ 5 h 108"/>
                <a:gd name="T2" fmla="*/ 23 w 94"/>
                <a:gd name="T3" fmla="*/ 2 h 108"/>
                <a:gd name="T4" fmla="*/ 25 w 94"/>
                <a:gd name="T5" fmla="*/ 15 h 108"/>
                <a:gd name="T6" fmla="*/ 61 w 94"/>
                <a:gd name="T7" fmla="*/ 0 h 108"/>
                <a:gd name="T8" fmla="*/ 94 w 94"/>
                <a:gd name="T9" fmla="*/ 34 h 108"/>
                <a:gd name="T10" fmla="*/ 94 w 94"/>
                <a:gd name="T11" fmla="*/ 108 h 108"/>
                <a:gd name="T12" fmla="*/ 66 w 94"/>
                <a:gd name="T13" fmla="*/ 108 h 108"/>
                <a:gd name="T14" fmla="*/ 66 w 94"/>
                <a:gd name="T15" fmla="*/ 39 h 108"/>
                <a:gd name="T16" fmla="*/ 53 w 94"/>
                <a:gd name="T17" fmla="*/ 21 h 108"/>
                <a:gd name="T18" fmla="*/ 27 w 94"/>
                <a:gd name="T19" fmla="*/ 32 h 108"/>
                <a:gd name="T20" fmla="*/ 27 w 94"/>
                <a:gd name="T21" fmla="*/ 108 h 108"/>
                <a:gd name="T22" fmla="*/ 0 w 94"/>
                <a:gd name="T23" fmla="*/ 108 h 108"/>
                <a:gd name="T24" fmla="*/ 0 w 94"/>
                <a:gd name="T25" fmla="*/ 5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4" h="108">
                  <a:moveTo>
                    <a:pt x="0" y="5"/>
                  </a:moveTo>
                  <a:cubicBezTo>
                    <a:pt x="23" y="2"/>
                    <a:pt x="23" y="2"/>
                    <a:pt x="23" y="2"/>
                  </a:cubicBezTo>
                  <a:cubicBezTo>
                    <a:pt x="25" y="15"/>
                    <a:pt x="25" y="15"/>
                    <a:pt x="25" y="15"/>
                  </a:cubicBezTo>
                  <a:cubicBezTo>
                    <a:pt x="38" y="5"/>
                    <a:pt x="48" y="0"/>
                    <a:pt x="61" y="0"/>
                  </a:cubicBezTo>
                  <a:cubicBezTo>
                    <a:pt x="83" y="0"/>
                    <a:pt x="94" y="12"/>
                    <a:pt x="94" y="34"/>
                  </a:cubicBezTo>
                  <a:cubicBezTo>
                    <a:pt x="94" y="108"/>
                    <a:pt x="94" y="108"/>
                    <a:pt x="94" y="108"/>
                  </a:cubicBezTo>
                  <a:cubicBezTo>
                    <a:pt x="66" y="108"/>
                    <a:pt x="66" y="108"/>
                    <a:pt x="66" y="108"/>
                  </a:cubicBezTo>
                  <a:cubicBezTo>
                    <a:pt x="66" y="39"/>
                    <a:pt x="66" y="39"/>
                    <a:pt x="66" y="39"/>
                  </a:cubicBezTo>
                  <a:cubicBezTo>
                    <a:pt x="66" y="26"/>
                    <a:pt x="63" y="21"/>
                    <a:pt x="53" y="21"/>
                  </a:cubicBezTo>
                  <a:cubicBezTo>
                    <a:pt x="45" y="21"/>
                    <a:pt x="36" y="24"/>
                    <a:pt x="27" y="32"/>
                  </a:cubicBezTo>
                  <a:cubicBezTo>
                    <a:pt x="27" y="108"/>
                    <a:pt x="27" y="108"/>
                    <a:pt x="27" y="108"/>
                  </a:cubicBezTo>
                  <a:cubicBezTo>
                    <a:pt x="0" y="108"/>
                    <a:pt x="0" y="108"/>
                    <a:pt x="0" y="108"/>
                  </a:cubicBezTo>
                  <a:lnTo>
                    <a:pt x="0" y="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6" name="Freeform 8"/>
            <p:cNvSpPr>
              <a:spLocks noEditPoints="1"/>
            </p:cNvSpPr>
            <p:nvPr userDrawn="1"/>
          </p:nvSpPr>
          <p:spPr bwMode="auto">
            <a:xfrm>
              <a:off x="778673" y="4708526"/>
              <a:ext cx="79375" cy="88900"/>
            </a:xfrm>
            <a:custGeom>
              <a:avLst/>
              <a:gdLst>
                <a:gd name="T0" fmla="*/ 50 w 98"/>
                <a:gd name="T1" fmla="*/ 110 h 110"/>
                <a:gd name="T2" fmla="*/ 0 w 98"/>
                <a:gd name="T3" fmla="*/ 55 h 110"/>
                <a:gd name="T4" fmla="*/ 49 w 98"/>
                <a:gd name="T5" fmla="*/ 0 h 110"/>
                <a:gd name="T6" fmla="*/ 98 w 98"/>
                <a:gd name="T7" fmla="*/ 54 h 110"/>
                <a:gd name="T8" fmla="*/ 97 w 98"/>
                <a:gd name="T9" fmla="*/ 59 h 110"/>
                <a:gd name="T10" fmla="*/ 27 w 98"/>
                <a:gd name="T11" fmla="*/ 59 h 110"/>
                <a:gd name="T12" fmla="*/ 52 w 98"/>
                <a:gd name="T13" fmla="*/ 89 h 110"/>
                <a:gd name="T14" fmla="*/ 76 w 98"/>
                <a:gd name="T15" fmla="*/ 76 h 110"/>
                <a:gd name="T16" fmla="*/ 96 w 98"/>
                <a:gd name="T17" fmla="*/ 87 h 110"/>
                <a:gd name="T18" fmla="*/ 50 w 98"/>
                <a:gd name="T19" fmla="*/ 110 h 110"/>
                <a:gd name="T20" fmla="*/ 70 w 98"/>
                <a:gd name="T21" fmla="*/ 41 h 110"/>
                <a:gd name="T22" fmla="*/ 49 w 98"/>
                <a:gd name="T23" fmla="*/ 19 h 110"/>
                <a:gd name="T24" fmla="*/ 28 w 98"/>
                <a:gd name="T25" fmla="*/ 41 h 110"/>
                <a:gd name="T26" fmla="*/ 70 w 98"/>
                <a:gd name="T27" fmla="*/ 41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8" h="110">
                  <a:moveTo>
                    <a:pt x="50" y="110"/>
                  </a:moveTo>
                  <a:cubicBezTo>
                    <a:pt x="19" y="110"/>
                    <a:pt x="0" y="90"/>
                    <a:pt x="0" y="55"/>
                  </a:cubicBezTo>
                  <a:cubicBezTo>
                    <a:pt x="0" y="20"/>
                    <a:pt x="19" y="0"/>
                    <a:pt x="49" y="0"/>
                  </a:cubicBezTo>
                  <a:cubicBezTo>
                    <a:pt x="80" y="0"/>
                    <a:pt x="98" y="20"/>
                    <a:pt x="98" y="54"/>
                  </a:cubicBezTo>
                  <a:cubicBezTo>
                    <a:pt x="98" y="56"/>
                    <a:pt x="97" y="57"/>
                    <a:pt x="97" y="59"/>
                  </a:cubicBezTo>
                  <a:cubicBezTo>
                    <a:pt x="27" y="59"/>
                    <a:pt x="27" y="59"/>
                    <a:pt x="27" y="59"/>
                  </a:cubicBezTo>
                  <a:cubicBezTo>
                    <a:pt x="28" y="79"/>
                    <a:pt x="36" y="89"/>
                    <a:pt x="52" y="89"/>
                  </a:cubicBezTo>
                  <a:cubicBezTo>
                    <a:pt x="63" y="89"/>
                    <a:pt x="70" y="85"/>
                    <a:pt x="76" y="76"/>
                  </a:cubicBezTo>
                  <a:cubicBezTo>
                    <a:pt x="96" y="87"/>
                    <a:pt x="96" y="87"/>
                    <a:pt x="96" y="87"/>
                  </a:cubicBezTo>
                  <a:cubicBezTo>
                    <a:pt x="87" y="102"/>
                    <a:pt x="71" y="110"/>
                    <a:pt x="50" y="110"/>
                  </a:cubicBezTo>
                  <a:close/>
                  <a:moveTo>
                    <a:pt x="70" y="41"/>
                  </a:moveTo>
                  <a:cubicBezTo>
                    <a:pt x="70" y="27"/>
                    <a:pt x="62" y="19"/>
                    <a:pt x="49" y="19"/>
                  </a:cubicBezTo>
                  <a:cubicBezTo>
                    <a:pt x="37" y="19"/>
                    <a:pt x="29" y="27"/>
                    <a:pt x="28" y="41"/>
                  </a:cubicBezTo>
                  <a:lnTo>
                    <a:pt x="70" y="4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7" name="Freeform 9"/>
            <p:cNvSpPr>
              <a:spLocks noEditPoints="1"/>
            </p:cNvSpPr>
            <p:nvPr userDrawn="1"/>
          </p:nvSpPr>
          <p:spPr bwMode="auto">
            <a:xfrm>
              <a:off x="346873" y="4708526"/>
              <a:ext cx="84138" cy="88900"/>
            </a:xfrm>
            <a:custGeom>
              <a:avLst/>
              <a:gdLst>
                <a:gd name="T0" fmla="*/ 52 w 104"/>
                <a:gd name="T1" fmla="*/ 111 h 111"/>
                <a:gd name="T2" fmla="*/ 0 w 104"/>
                <a:gd name="T3" fmla="*/ 55 h 111"/>
                <a:gd name="T4" fmla="*/ 52 w 104"/>
                <a:gd name="T5" fmla="*/ 0 h 111"/>
                <a:gd name="T6" fmla="*/ 104 w 104"/>
                <a:gd name="T7" fmla="*/ 55 h 111"/>
                <a:gd name="T8" fmla="*/ 52 w 104"/>
                <a:gd name="T9" fmla="*/ 111 h 111"/>
                <a:gd name="T10" fmla="*/ 52 w 104"/>
                <a:gd name="T11" fmla="*/ 23 h 111"/>
                <a:gd name="T12" fmla="*/ 28 w 104"/>
                <a:gd name="T13" fmla="*/ 55 h 111"/>
                <a:gd name="T14" fmla="*/ 52 w 104"/>
                <a:gd name="T15" fmla="*/ 87 h 111"/>
                <a:gd name="T16" fmla="*/ 77 w 104"/>
                <a:gd name="T17" fmla="*/ 55 h 111"/>
                <a:gd name="T18" fmla="*/ 52 w 104"/>
                <a:gd name="T19" fmla="*/ 23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4" h="111">
                  <a:moveTo>
                    <a:pt x="52" y="111"/>
                  </a:moveTo>
                  <a:cubicBezTo>
                    <a:pt x="25" y="111"/>
                    <a:pt x="0" y="93"/>
                    <a:pt x="0" y="55"/>
                  </a:cubicBezTo>
                  <a:cubicBezTo>
                    <a:pt x="0" y="17"/>
                    <a:pt x="25" y="0"/>
                    <a:pt x="52" y="0"/>
                  </a:cubicBezTo>
                  <a:cubicBezTo>
                    <a:pt x="79" y="0"/>
                    <a:pt x="104" y="17"/>
                    <a:pt x="104" y="55"/>
                  </a:cubicBezTo>
                  <a:cubicBezTo>
                    <a:pt x="104" y="93"/>
                    <a:pt x="79" y="111"/>
                    <a:pt x="52" y="111"/>
                  </a:cubicBezTo>
                  <a:close/>
                  <a:moveTo>
                    <a:pt x="52" y="23"/>
                  </a:moveTo>
                  <a:cubicBezTo>
                    <a:pt x="31" y="23"/>
                    <a:pt x="28" y="42"/>
                    <a:pt x="28" y="55"/>
                  </a:cubicBezTo>
                  <a:cubicBezTo>
                    <a:pt x="28" y="69"/>
                    <a:pt x="31" y="87"/>
                    <a:pt x="52" y="87"/>
                  </a:cubicBezTo>
                  <a:cubicBezTo>
                    <a:pt x="73" y="87"/>
                    <a:pt x="77" y="69"/>
                    <a:pt x="77" y="55"/>
                  </a:cubicBezTo>
                  <a:cubicBezTo>
                    <a:pt x="77" y="42"/>
                    <a:pt x="73" y="23"/>
                    <a:pt x="52" y="2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8" name="Freeform 10"/>
            <p:cNvSpPr>
              <a:spLocks/>
            </p:cNvSpPr>
            <p:nvPr userDrawn="1"/>
          </p:nvSpPr>
          <p:spPr bwMode="auto">
            <a:xfrm>
              <a:off x="446885" y="4708526"/>
              <a:ext cx="47625" cy="87313"/>
            </a:xfrm>
            <a:custGeom>
              <a:avLst/>
              <a:gdLst>
                <a:gd name="T0" fmla="*/ 0 w 59"/>
                <a:gd name="T1" fmla="*/ 3 h 108"/>
                <a:gd name="T2" fmla="*/ 26 w 59"/>
                <a:gd name="T3" fmla="*/ 3 h 108"/>
                <a:gd name="T4" fmla="*/ 26 w 59"/>
                <a:gd name="T5" fmla="*/ 15 h 108"/>
                <a:gd name="T6" fmla="*/ 55 w 59"/>
                <a:gd name="T7" fmla="*/ 0 h 108"/>
                <a:gd name="T8" fmla="*/ 59 w 59"/>
                <a:gd name="T9" fmla="*/ 1 h 108"/>
                <a:gd name="T10" fmla="*/ 59 w 59"/>
                <a:gd name="T11" fmla="*/ 27 h 108"/>
                <a:gd name="T12" fmla="*/ 58 w 59"/>
                <a:gd name="T13" fmla="*/ 27 h 108"/>
                <a:gd name="T14" fmla="*/ 28 w 59"/>
                <a:gd name="T15" fmla="*/ 38 h 108"/>
                <a:gd name="T16" fmla="*/ 28 w 59"/>
                <a:gd name="T17" fmla="*/ 108 h 108"/>
                <a:gd name="T18" fmla="*/ 0 w 59"/>
                <a:gd name="T19" fmla="*/ 108 h 108"/>
                <a:gd name="T20" fmla="*/ 0 w 59"/>
                <a:gd name="T21" fmla="*/ 3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9" h="108">
                  <a:moveTo>
                    <a:pt x="0" y="3"/>
                  </a:moveTo>
                  <a:cubicBezTo>
                    <a:pt x="26" y="3"/>
                    <a:pt x="26" y="3"/>
                    <a:pt x="26" y="3"/>
                  </a:cubicBezTo>
                  <a:cubicBezTo>
                    <a:pt x="26" y="15"/>
                    <a:pt x="26" y="15"/>
                    <a:pt x="26" y="15"/>
                  </a:cubicBezTo>
                  <a:cubicBezTo>
                    <a:pt x="31" y="8"/>
                    <a:pt x="44" y="0"/>
                    <a:pt x="55" y="0"/>
                  </a:cubicBezTo>
                  <a:cubicBezTo>
                    <a:pt x="57" y="0"/>
                    <a:pt x="58" y="0"/>
                    <a:pt x="59" y="1"/>
                  </a:cubicBezTo>
                  <a:cubicBezTo>
                    <a:pt x="59" y="27"/>
                    <a:pt x="59" y="27"/>
                    <a:pt x="59" y="27"/>
                  </a:cubicBezTo>
                  <a:cubicBezTo>
                    <a:pt x="59" y="27"/>
                    <a:pt x="58" y="27"/>
                    <a:pt x="58" y="27"/>
                  </a:cubicBezTo>
                  <a:cubicBezTo>
                    <a:pt x="46" y="27"/>
                    <a:pt x="32" y="28"/>
                    <a:pt x="28" y="38"/>
                  </a:cubicBezTo>
                  <a:cubicBezTo>
                    <a:pt x="28" y="108"/>
                    <a:pt x="28" y="108"/>
                    <a:pt x="28" y="108"/>
                  </a:cubicBezTo>
                  <a:cubicBezTo>
                    <a:pt x="0" y="108"/>
                    <a:pt x="0" y="108"/>
                    <a:pt x="0" y="108"/>
                  </a:cubicBezTo>
                  <a:lnTo>
                    <a:pt x="0" y="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9" name="Freeform 11"/>
            <p:cNvSpPr>
              <a:spLocks noEditPoints="1"/>
            </p:cNvSpPr>
            <p:nvPr userDrawn="1"/>
          </p:nvSpPr>
          <p:spPr bwMode="auto">
            <a:xfrm>
              <a:off x="685010" y="4708526"/>
              <a:ext cx="79375" cy="120650"/>
            </a:xfrm>
            <a:custGeom>
              <a:avLst/>
              <a:gdLst>
                <a:gd name="T0" fmla="*/ 49 w 98"/>
                <a:gd name="T1" fmla="*/ 85 h 149"/>
                <a:gd name="T2" fmla="*/ 72 w 98"/>
                <a:gd name="T3" fmla="*/ 50 h 149"/>
                <a:gd name="T4" fmla="*/ 49 w 98"/>
                <a:gd name="T5" fmla="*/ 20 h 149"/>
                <a:gd name="T6" fmla="*/ 28 w 98"/>
                <a:gd name="T7" fmla="*/ 51 h 149"/>
                <a:gd name="T8" fmla="*/ 49 w 98"/>
                <a:gd name="T9" fmla="*/ 85 h 149"/>
                <a:gd name="T10" fmla="*/ 98 w 98"/>
                <a:gd name="T11" fmla="*/ 2 h 149"/>
                <a:gd name="T12" fmla="*/ 98 w 98"/>
                <a:gd name="T13" fmla="*/ 102 h 149"/>
                <a:gd name="T14" fmla="*/ 47 w 98"/>
                <a:gd name="T15" fmla="*/ 149 h 149"/>
                <a:gd name="T16" fmla="*/ 3 w 98"/>
                <a:gd name="T17" fmla="*/ 123 h 149"/>
                <a:gd name="T18" fmla="*/ 30 w 98"/>
                <a:gd name="T19" fmla="*/ 118 h 149"/>
                <a:gd name="T20" fmla="*/ 50 w 98"/>
                <a:gd name="T21" fmla="*/ 128 h 149"/>
                <a:gd name="T22" fmla="*/ 72 w 98"/>
                <a:gd name="T23" fmla="*/ 105 h 149"/>
                <a:gd name="T24" fmla="*/ 72 w 98"/>
                <a:gd name="T25" fmla="*/ 93 h 149"/>
                <a:gd name="T26" fmla="*/ 71 w 98"/>
                <a:gd name="T27" fmla="*/ 92 h 149"/>
                <a:gd name="T28" fmla="*/ 44 w 98"/>
                <a:gd name="T29" fmla="*/ 108 h 149"/>
                <a:gd name="T30" fmla="*/ 0 w 98"/>
                <a:gd name="T31" fmla="*/ 55 h 149"/>
                <a:gd name="T32" fmla="*/ 42 w 98"/>
                <a:gd name="T33" fmla="*/ 0 h 149"/>
                <a:gd name="T34" fmla="*/ 73 w 98"/>
                <a:gd name="T35" fmla="*/ 15 h 149"/>
                <a:gd name="T36" fmla="*/ 73 w 98"/>
                <a:gd name="T37" fmla="*/ 15 h 149"/>
                <a:gd name="T38" fmla="*/ 75 w 98"/>
                <a:gd name="T39" fmla="*/ 2 h 149"/>
                <a:gd name="T40" fmla="*/ 98 w 98"/>
                <a:gd name="T41" fmla="*/ 2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8" h="149">
                  <a:moveTo>
                    <a:pt x="49" y="85"/>
                  </a:moveTo>
                  <a:cubicBezTo>
                    <a:pt x="70" y="85"/>
                    <a:pt x="72" y="64"/>
                    <a:pt x="72" y="50"/>
                  </a:cubicBezTo>
                  <a:cubicBezTo>
                    <a:pt x="72" y="33"/>
                    <a:pt x="64" y="20"/>
                    <a:pt x="49" y="20"/>
                  </a:cubicBezTo>
                  <a:cubicBezTo>
                    <a:pt x="39" y="20"/>
                    <a:pt x="28" y="27"/>
                    <a:pt x="28" y="51"/>
                  </a:cubicBezTo>
                  <a:cubicBezTo>
                    <a:pt x="28" y="64"/>
                    <a:pt x="29" y="85"/>
                    <a:pt x="49" y="85"/>
                  </a:cubicBezTo>
                  <a:close/>
                  <a:moveTo>
                    <a:pt x="98" y="2"/>
                  </a:moveTo>
                  <a:cubicBezTo>
                    <a:pt x="98" y="102"/>
                    <a:pt x="98" y="102"/>
                    <a:pt x="98" y="102"/>
                  </a:cubicBezTo>
                  <a:cubicBezTo>
                    <a:pt x="98" y="119"/>
                    <a:pt x="97" y="148"/>
                    <a:pt x="47" y="149"/>
                  </a:cubicBezTo>
                  <a:cubicBezTo>
                    <a:pt x="26" y="149"/>
                    <a:pt x="7" y="141"/>
                    <a:pt x="3" y="123"/>
                  </a:cubicBezTo>
                  <a:cubicBezTo>
                    <a:pt x="30" y="118"/>
                    <a:pt x="30" y="118"/>
                    <a:pt x="30" y="118"/>
                  </a:cubicBezTo>
                  <a:cubicBezTo>
                    <a:pt x="32" y="123"/>
                    <a:pt x="35" y="128"/>
                    <a:pt x="50" y="128"/>
                  </a:cubicBezTo>
                  <a:cubicBezTo>
                    <a:pt x="65" y="128"/>
                    <a:pt x="72" y="122"/>
                    <a:pt x="72" y="105"/>
                  </a:cubicBezTo>
                  <a:cubicBezTo>
                    <a:pt x="72" y="93"/>
                    <a:pt x="72" y="93"/>
                    <a:pt x="72" y="93"/>
                  </a:cubicBezTo>
                  <a:cubicBezTo>
                    <a:pt x="71" y="92"/>
                    <a:pt x="71" y="92"/>
                    <a:pt x="71" y="92"/>
                  </a:cubicBezTo>
                  <a:cubicBezTo>
                    <a:pt x="67" y="100"/>
                    <a:pt x="60" y="108"/>
                    <a:pt x="44" y="108"/>
                  </a:cubicBezTo>
                  <a:cubicBezTo>
                    <a:pt x="19" y="108"/>
                    <a:pt x="0" y="91"/>
                    <a:pt x="0" y="55"/>
                  </a:cubicBezTo>
                  <a:cubicBezTo>
                    <a:pt x="0" y="20"/>
                    <a:pt x="20" y="0"/>
                    <a:pt x="42" y="0"/>
                  </a:cubicBezTo>
                  <a:cubicBezTo>
                    <a:pt x="63" y="0"/>
                    <a:pt x="71" y="10"/>
                    <a:pt x="73" y="15"/>
                  </a:cubicBezTo>
                  <a:cubicBezTo>
                    <a:pt x="73" y="15"/>
                    <a:pt x="73" y="15"/>
                    <a:pt x="73" y="15"/>
                  </a:cubicBezTo>
                  <a:cubicBezTo>
                    <a:pt x="75" y="2"/>
                    <a:pt x="75" y="2"/>
                    <a:pt x="75" y="2"/>
                  </a:cubicBezTo>
                  <a:lnTo>
                    <a:pt x="98" y="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0" name="Freeform 12"/>
            <p:cNvSpPr>
              <a:spLocks noEditPoints="1"/>
            </p:cNvSpPr>
            <p:nvPr userDrawn="1"/>
          </p:nvSpPr>
          <p:spPr bwMode="auto">
            <a:xfrm>
              <a:off x="843760" y="4678363"/>
              <a:ext cx="58738" cy="26988"/>
            </a:xfrm>
            <a:custGeom>
              <a:avLst/>
              <a:gdLst>
                <a:gd name="T0" fmla="*/ 14 w 37"/>
                <a:gd name="T1" fmla="*/ 2 h 17"/>
                <a:gd name="T2" fmla="*/ 9 w 37"/>
                <a:gd name="T3" fmla="*/ 2 h 17"/>
                <a:gd name="T4" fmla="*/ 9 w 37"/>
                <a:gd name="T5" fmla="*/ 17 h 17"/>
                <a:gd name="T6" fmla="*/ 6 w 37"/>
                <a:gd name="T7" fmla="*/ 17 h 17"/>
                <a:gd name="T8" fmla="*/ 6 w 37"/>
                <a:gd name="T9" fmla="*/ 2 h 17"/>
                <a:gd name="T10" fmla="*/ 0 w 37"/>
                <a:gd name="T11" fmla="*/ 2 h 17"/>
                <a:gd name="T12" fmla="*/ 0 w 37"/>
                <a:gd name="T13" fmla="*/ 0 h 17"/>
                <a:gd name="T14" fmla="*/ 14 w 37"/>
                <a:gd name="T15" fmla="*/ 0 h 17"/>
                <a:gd name="T16" fmla="*/ 14 w 37"/>
                <a:gd name="T17" fmla="*/ 2 h 17"/>
                <a:gd name="T18" fmla="*/ 37 w 37"/>
                <a:gd name="T19" fmla="*/ 17 h 17"/>
                <a:gd name="T20" fmla="*/ 34 w 37"/>
                <a:gd name="T21" fmla="*/ 17 h 17"/>
                <a:gd name="T22" fmla="*/ 34 w 37"/>
                <a:gd name="T23" fmla="*/ 2 h 17"/>
                <a:gd name="T24" fmla="*/ 34 w 37"/>
                <a:gd name="T25" fmla="*/ 2 h 17"/>
                <a:gd name="T26" fmla="*/ 29 w 37"/>
                <a:gd name="T27" fmla="*/ 17 h 17"/>
                <a:gd name="T28" fmla="*/ 27 w 37"/>
                <a:gd name="T29" fmla="*/ 17 h 17"/>
                <a:gd name="T30" fmla="*/ 21 w 37"/>
                <a:gd name="T31" fmla="*/ 2 h 17"/>
                <a:gd name="T32" fmla="*/ 20 w 37"/>
                <a:gd name="T33" fmla="*/ 2 h 17"/>
                <a:gd name="T34" fmla="*/ 20 w 37"/>
                <a:gd name="T35" fmla="*/ 17 h 17"/>
                <a:gd name="T36" fmla="*/ 18 w 37"/>
                <a:gd name="T37" fmla="*/ 17 h 17"/>
                <a:gd name="T38" fmla="*/ 18 w 37"/>
                <a:gd name="T39" fmla="*/ 0 h 17"/>
                <a:gd name="T40" fmla="*/ 22 w 37"/>
                <a:gd name="T41" fmla="*/ 0 h 17"/>
                <a:gd name="T42" fmla="*/ 28 w 37"/>
                <a:gd name="T43" fmla="*/ 13 h 17"/>
                <a:gd name="T44" fmla="*/ 33 w 37"/>
                <a:gd name="T45" fmla="*/ 0 h 17"/>
                <a:gd name="T46" fmla="*/ 37 w 37"/>
                <a:gd name="T47" fmla="*/ 0 h 17"/>
                <a:gd name="T48" fmla="*/ 37 w 37"/>
                <a:gd name="T49" fmla="*/ 1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7" h="17">
                  <a:moveTo>
                    <a:pt x="14" y="2"/>
                  </a:moveTo>
                  <a:lnTo>
                    <a:pt x="9" y="2"/>
                  </a:lnTo>
                  <a:lnTo>
                    <a:pt x="9" y="17"/>
                  </a:lnTo>
                  <a:lnTo>
                    <a:pt x="6" y="17"/>
                  </a:lnTo>
                  <a:lnTo>
                    <a:pt x="6" y="2"/>
                  </a:lnTo>
                  <a:lnTo>
                    <a:pt x="0" y="2"/>
                  </a:lnTo>
                  <a:lnTo>
                    <a:pt x="0" y="0"/>
                  </a:lnTo>
                  <a:lnTo>
                    <a:pt x="14" y="0"/>
                  </a:lnTo>
                  <a:lnTo>
                    <a:pt x="14" y="2"/>
                  </a:lnTo>
                  <a:close/>
                  <a:moveTo>
                    <a:pt x="37" y="17"/>
                  </a:moveTo>
                  <a:lnTo>
                    <a:pt x="34" y="17"/>
                  </a:lnTo>
                  <a:lnTo>
                    <a:pt x="34" y="2"/>
                  </a:lnTo>
                  <a:lnTo>
                    <a:pt x="34" y="2"/>
                  </a:lnTo>
                  <a:lnTo>
                    <a:pt x="29" y="17"/>
                  </a:lnTo>
                  <a:lnTo>
                    <a:pt x="27" y="17"/>
                  </a:lnTo>
                  <a:lnTo>
                    <a:pt x="21" y="2"/>
                  </a:lnTo>
                  <a:lnTo>
                    <a:pt x="20" y="2"/>
                  </a:lnTo>
                  <a:lnTo>
                    <a:pt x="20" y="17"/>
                  </a:lnTo>
                  <a:lnTo>
                    <a:pt x="18" y="17"/>
                  </a:lnTo>
                  <a:lnTo>
                    <a:pt x="18" y="0"/>
                  </a:lnTo>
                  <a:lnTo>
                    <a:pt x="22" y="0"/>
                  </a:lnTo>
                  <a:lnTo>
                    <a:pt x="28" y="13"/>
                  </a:lnTo>
                  <a:lnTo>
                    <a:pt x="33" y="0"/>
                  </a:lnTo>
                  <a:lnTo>
                    <a:pt x="37" y="0"/>
                  </a:lnTo>
                  <a:lnTo>
                    <a:pt x="37" y="1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grpSp>
    </p:spTree>
    <p:extLst>
      <p:ext uri="{BB962C8B-B14F-4D97-AF65-F5344CB8AC3E}">
        <p14:creationId xmlns:p14="http://schemas.microsoft.com/office/powerpoint/2010/main" val="7470941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p:extLst>
    <p:ext uri="{DCECCB84-F9BA-43D5-87BE-67443E8EF086}">
      <p15:sldGuideLst xmlns:p15="http://schemas.microsoft.com/office/powerpoint/2012/main">
        <p15:guide id="1" orient="horz" pos="1620" userDrawn="1">
          <p15:clr>
            <a:srgbClr val="FBAE40"/>
          </p15:clr>
        </p15:guide>
        <p15:guide id="2" pos="2880"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MERCI OFR SIMPLE NOIR">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31253209-5E9B-408F-86DC-4909DB43B3AD}"/>
              </a:ext>
            </a:extLst>
          </p:cNvPr>
          <p:cNvGrpSpPr>
            <a:grpSpLocks/>
          </p:cNvGrpSpPr>
          <p:nvPr userDrawn="1"/>
        </p:nvGrpSpPr>
        <p:grpSpPr bwMode="auto">
          <a:xfrm>
            <a:off x="314325" y="4233863"/>
            <a:ext cx="612775" cy="612775"/>
            <a:chOff x="313535" y="4233863"/>
            <a:chExt cx="612775" cy="612775"/>
          </a:xfrm>
        </p:grpSpPr>
        <p:sp>
          <p:nvSpPr>
            <p:cNvPr id="4" name="Rectangle 5">
              <a:extLst>
                <a:ext uri="{FF2B5EF4-FFF2-40B4-BE49-F238E27FC236}">
                  <a16:creationId xmlns:a16="http://schemas.microsoft.com/office/drawing/2014/main" id="{8E431DA8-FDC6-43C3-8E7A-B9205F67D1B3}"/>
                </a:ext>
              </a:extLst>
            </p:cNvPr>
            <p:cNvSpPr>
              <a:spLocks noChangeArrowheads="1"/>
            </p:cNvSpPr>
            <p:nvPr userDrawn="1"/>
          </p:nvSpPr>
          <p:spPr bwMode="auto">
            <a:xfrm>
              <a:off x="313535" y="4233863"/>
              <a:ext cx="612775" cy="612775"/>
            </a:xfrm>
            <a:prstGeom prst="rect">
              <a:avLst/>
            </a:prstGeom>
            <a:solidFill>
              <a:srgbClr val="FF7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fr-FR" altLang="fr-FR"/>
            </a:p>
          </p:txBody>
        </p:sp>
        <p:sp>
          <p:nvSpPr>
            <p:cNvPr id="5" name="Freeform 6">
              <a:extLst>
                <a:ext uri="{FF2B5EF4-FFF2-40B4-BE49-F238E27FC236}">
                  <a16:creationId xmlns:a16="http://schemas.microsoft.com/office/drawing/2014/main" id="{42DBDE13-86A2-4344-9704-9DBC3E03A145}"/>
                </a:ext>
              </a:extLst>
            </p:cNvPr>
            <p:cNvSpPr>
              <a:spLocks noEditPoints="1"/>
            </p:cNvSpPr>
            <p:nvPr userDrawn="1"/>
          </p:nvSpPr>
          <p:spPr bwMode="auto">
            <a:xfrm>
              <a:off x="500860" y="4708526"/>
              <a:ext cx="74613" cy="87313"/>
            </a:xfrm>
            <a:custGeom>
              <a:avLst/>
              <a:gdLst>
                <a:gd name="T0" fmla="*/ 2147483646 w 93"/>
                <a:gd name="T1" fmla="*/ 2147483646 h 109"/>
                <a:gd name="T2" fmla="*/ 2147483646 w 93"/>
                <a:gd name="T3" fmla="*/ 2147483646 h 109"/>
                <a:gd name="T4" fmla="*/ 0 w 93"/>
                <a:gd name="T5" fmla="*/ 2147483646 h 109"/>
                <a:gd name="T6" fmla="*/ 2147483646 w 93"/>
                <a:gd name="T7" fmla="*/ 2147483646 h 109"/>
                <a:gd name="T8" fmla="*/ 2147483646 w 93"/>
                <a:gd name="T9" fmla="*/ 2147483646 h 109"/>
                <a:gd name="T10" fmla="*/ 2147483646 w 93"/>
                <a:gd name="T11" fmla="*/ 2147483646 h 109"/>
                <a:gd name="T12" fmla="*/ 2147483646 w 93"/>
                <a:gd name="T13" fmla="*/ 2147483646 h 109"/>
                <a:gd name="T14" fmla="*/ 2147483646 w 93"/>
                <a:gd name="T15" fmla="*/ 2147483646 h 109"/>
                <a:gd name="T16" fmla="*/ 2147483646 w 93"/>
                <a:gd name="T17" fmla="*/ 0 h 109"/>
                <a:gd name="T18" fmla="*/ 2147483646 w 93"/>
                <a:gd name="T19" fmla="*/ 2147483646 h 109"/>
                <a:gd name="T20" fmla="*/ 2147483646 w 93"/>
                <a:gd name="T21" fmla="*/ 2147483646 h 109"/>
                <a:gd name="T22" fmla="*/ 2147483646 w 93"/>
                <a:gd name="T23" fmla="*/ 2147483646 h 109"/>
                <a:gd name="T24" fmla="*/ 2147483646 w 93"/>
                <a:gd name="T25" fmla="*/ 2147483646 h 109"/>
                <a:gd name="T26" fmla="*/ 2147483646 w 93"/>
                <a:gd name="T27" fmla="*/ 2147483646 h 109"/>
                <a:gd name="T28" fmla="*/ 2147483646 w 93"/>
                <a:gd name="T29" fmla="*/ 2147483646 h 109"/>
                <a:gd name="T30" fmla="*/ 2147483646 w 93"/>
                <a:gd name="T31" fmla="*/ 2147483646 h 109"/>
                <a:gd name="T32" fmla="*/ 2147483646 w 93"/>
                <a:gd name="T33" fmla="*/ 2147483646 h 109"/>
                <a:gd name="T34" fmla="*/ 2147483646 w 93"/>
                <a:gd name="T35" fmla="*/ 2147483646 h 109"/>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93" h="109">
                  <a:moveTo>
                    <a:pt x="66" y="99"/>
                  </a:moveTo>
                  <a:cubicBezTo>
                    <a:pt x="55" y="106"/>
                    <a:pt x="43" y="109"/>
                    <a:pt x="31" y="109"/>
                  </a:cubicBezTo>
                  <a:cubicBezTo>
                    <a:pt x="11" y="109"/>
                    <a:pt x="0" y="96"/>
                    <a:pt x="0" y="79"/>
                  </a:cubicBezTo>
                  <a:cubicBezTo>
                    <a:pt x="0" y="55"/>
                    <a:pt x="21" y="42"/>
                    <a:pt x="66" y="37"/>
                  </a:cubicBezTo>
                  <a:cubicBezTo>
                    <a:pt x="66" y="32"/>
                    <a:pt x="66" y="32"/>
                    <a:pt x="66" y="32"/>
                  </a:cubicBezTo>
                  <a:cubicBezTo>
                    <a:pt x="66" y="24"/>
                    <a:pt x="60" y="19"/>
                    <a:pt x="49" y="19"/>
                  </a:cubicBezTo>
                  <a:cubicBezTo>
                    <a:pt x="39" y="19"/>
                    <a:pt x="30" y="24"/>
                    <a:pt x="24" y="32"/>
                  </a:cubicBezTo>
                  <a:cubicBezTo>
                    <a:pt x="5" y="21"/>
                    <a:pt x="5" y="21"/>
                    <a:pt x="5" y="21"/>
                  </a:cubicBezTo>
                  <a:cubicBezTo>
                    <a:pt x="15" y="7"/>
                    <a:pt x="30" y="0"/>
                    <a:pt x="50" y="0"/>
                  </a:cubicBezTo>
                  <a:cubicBezTo>
                    <a:pt x="77" y="0"/>
                    <a:pt x="93" y="12"/>
                    <a:pt x="93" y="32"/>
                  </a:cubicBezTo>
                  <a:cubicBezTo>
                    <a:pt x="93" y="32"/>
                    <a:pt x="93" y="108"/>
                    <a:pt x="93" y="108"/>
                  </a:cubicBezTo>
                  <a:cubicBezTo>
                    <a:pt x="68" y="108"/>
                    <a:pt x="68" y="108"/>
                    <a:pt x="68" y="108"/>
                  </a:cubicBezTo>
                  <a:lnTo>
                    <a:pt x="66" y="99"/>
                  </a:lnTo>
                  <a:close/>
                  <a:moveTo>
                    <a:pt x="27" y="77"/>
                  </a:moveTo>
                  <a:cubicBezTo>
                    <a:pt x="27" y="84"/>
                    <a:pt x="31" y="90"/>
                    <a:pt x="39" y="90"/>
                  </a:cubicBezTo>
                  <a:cubicBezTo>
                    <a:pt x="48" y="90"/>
                    <a:pt x="57" y="87"/>
                    <a:pt x="65" y="79"/>
                  </a:cubicBezTo>
                  <a:cubicBezTo>
                    <a:pt x="65" y="54"/>
                    <a:pt x="65" y="54"/>
                    <a:pt x="65" y="54"/>
                  </a:cubicBezTo>
                  <a:cubicBezTo>
                    <a:pt x="39" y="57"/>
                    <a:pt x="27" y="64"/>
                    <a:pt x="27" y="7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6" name="Freeform 7">
              <a:extLst>
                <a:ext uri="{FF2B5EF4-FFF2-40B4-BE49-F238E27FC236}">
                  <a16:creationId xmlns:a16="http://schemas.microsoft.com/office/drawing/2014/main" id="{0DF4A266-9F72-45F0-BB80-A252FA0ED97D}"/>
                </a:ext>
              </a:extLst>
            </p:cNvPr>
            <p:cNvSpPr>
              <a:spLocks/>
            </p:cNvSpPr>
            <p:nvPr userDrawn="1"/>
          </p:nvSpPr>
          <p:spPr bwMode="auto">
            <a:xfrm>
              <a:off x="592935" y="4708526"/>
              <a:ext cx="76200" cy="87313"/>
            </a:xfrm>
            <a:custGeom>
              <a:avLst/>
              <a:gdLst>
                <a:gd name="T0" fmla="*/ 0 w 94"/>
                <a:gd name="T1" fmla="*/ 2147483646 h 108"/>
                <a:gd name="T2" fmla="*/ 2147483646 w 94"/>
                <a:gd name="T3" fmla="*/ 2147483646 h 108"/>
                <a:gd name="T4" fmla="*/ 2147483646 w 94"/>
                <a:gd name="T5" fmla="*/ 2147483646 h 108"/>
                <a:gd name="T6" fmla="*/ 2147483646 w 94"/>
                <a:gd name="T7" fmla="*/ 0 h 108"/>
                <a:gd name="T8" fmla="*/ 2147483646 w 94"/>
                <a:gd name="T9" fmla="*/ 2147483646 h 108"/>
                <a:gd name="T10" fmla="*/ 2147483646 w 94"/>
                <a:gd name="T11" fmla="*/ 2147483646 h 108"/>
                <a:gd name="T12" fmla="*/ 2147483646 w 94"/>
                <a:gd name="T13" fmla="*/ 2147483646 h 108"/>
                <a:gd name="T14" fmla="*/ 2147483646 w 94"/>
                <a:gd name="T15" fmla="*/ 2147483646 h 108"/>
                <a:gd name="T16" fmla="*/ 2147483646 w 94"/>
                <a:gd name="T17" fmla="*/ 2147483646 h 108"/>
                <a:gd name="T18" fmla="*/ 2147483646 w 94"/>
                <a:gd name="T19" fmla="*/ 2147483646 h 108"/>
                <a:gd name="T20" fmla="*/ 2147483646 w 94"/>
                <a:gd name="T21" fmla="*/ 2147483646 h 108"/>
                <a:gd name="T22" fmla="*/ 0 w 94"/>
                <a:gd name="T23" fmla="*/ 2147483646 h 108"/>
                <a:gd name="T24" fmla="*/ 0 w 94"/>
                <a:gd name="T25" fmla="*/ 2147483646 h 10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94" h="108">
                  <a:moveTo>
                    <a:pt x="0" y="5"/>
                  </a:moveTo>
                  <a:cubicBezTo>
                    <a:pt x="23" y="2"/>
                    <a:pt x="23" y="2"/>
                    <a:pt x="23" y="2"/>
                  </a:cubicBezTo>
                  <a:cubicBezTo>
                    <a:pt x="25" y="15"/>
                    <a:pt x="25" y="15"/>
                    <a:pt x="25" y="15"/>
                  </a:cubicBezTo>
                  <a:cubicBezTo>
                    <a:pt x="38" y="5"/>
                    <a:pt x="48" y="0"/>
                    <a:pt x="61" y="0"/>
                  </a:cubicBezTo>
                  <a:cubicBezTo>
                    <a:pt x="83" y="0"/>
                    <a:pt x="94" y="12"/>
                    <a:pt x="94" y="34"/>
                  </a:cubicBezTo>
                  <a:cubicBezTo>
                    <a:pt x="94" y="108"/>
                    <a:pt x="94" y="108"/>
                    <a:pt x="94" y="108"/>
                  </a:cubicBezTo>
                  <a:cubicBezTo>
                    <a:pt x="66" y="108"/>
                    <a:pt x="66" y="108"/>
                    <a:pt x="66" y="108"/>
                  </a:cubicBezTo>
                  <a:cubicBezTo>
                    <a:pt x="66" y="39"/>
                    <a:pt x="66" y="39"/>
                    <a:pt x="66" y="39"/>
                  </a:cubicBezTo>
                  <a:cubicBezTo>
                    <a:pt x="66" y="26"/>
                    <a:pt x="63" y="21"/>
                    <a:pt x="53" y="21"/>
                  </a:cubicBezTo>
                  <a:cubicBezTo>
                    <a:pt x="45" y="21"/>
                    <a:pt x="36" y="24"/>
                    <a:pt x="27" y="32"/>
                  </a:cubicBezTo>
                  <a:cubicBezTo>
                    <a:pt x="27" y="108"/>
                    <a:pt x="27" y="108"/>
                    <a:pt x="27" y="108"/>
                  </a:cubicBezTo>
                  <a:cubicBezTo>
                    <a:pt x="0" y="108"/>
                    <a:pt x="0" y="108"/>
                    <a:pt x="0" y="108"/>
                  </a:cubicBezTo>
                  <a:lnTo>
                    <a:pt x="0" y="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7" name="Freeform 8">
              <a:extLst>
                <a:ext uri="{FF2B5EF4-FFF2-40B4-BE49-F238E27FC236}">
                  <a16:creationId xmlns:a16="http://schemas.microsoft.com/office/drawing/2014/main" id="{DB728A7D-7C15-440D-9E80-41F23A346AC0}"/>
                </a:ext>
              </a:extLst>
            </p:cNvPr>
            <p:cNvSpPr>
              <a:spLocks noEditPoints="1"/>
            </p:cNvSpPr>
            <p:nvPr userDrawn="1"/>
          </p:nvSpPr>
          <p:spPr bwMode="auto">
            <a:xfrm>
              <a:off x="778673" y="4708526"/>
              <a:ext cx="79375" cy="88900"/>
            </a:xfrm>
            <a:custGeom>
              <a:avLst/>
              <a:gdLst>
                <a:gd name="T0" fmla="*/ 2147483646 w 98"/>
                <a:gd name="T1" fmla="*/ 2147483646 h 110"/>
                <a:gd name="T2" fmla="*/ 0 w 98"/>
                <a:gd name="T3" fmla="*/ 2147483646 h 110"/>
                <a:gd name="T4" fmla="*/ 2147483646 w 98"/>
                <a:gd name="T5" fmla="*/ 0 h 110"/>
                <a:gd name="T6" fmla="*/ 2147483646 w 98"/>
                <a:gd name="T7" fmla="*/ 2147483646 h 110"/>
                <a:gd name="T8" fmla="*/ 2147483646 w 98"/>
                <a:gd name="T9" fmla="*/ 2147483646 h 110"/>
                <a:gd name="T10" fmla="*/ 2147483646 w 98"/>
                <a:gd name="T11" fmla="*/ 2147483646 h 110"/>
                <a:gd name="T12" fmla="*/ 2147483646 w 98"/>
                <a:gd name="T13" fmla="*/ 2147483646 h 110"/>
                <a:gd name="T14" fmla="*/ 2147483646 w 98"/>
                <a:gd name="T15" fmla="*/ 2147483646 h 110"/>
                <a:gd name="T16" fmla="*/ 2147483646 w 98"/>
                <a:gd name="T17" fmla="*/ 2147483646 h 110"/>
                <a:gd name="T18" fmla="*/ 2147483646 w 98"/>
                <a:gd name="T19" fmla="*/ 2147483646 h 110"/>
                <a:gd name="T20" fmla="*/ 2147483646 w 98"/>
                <a:gd name="T21" fmla="*/ 2147483646 h 110"/>
                <a:gd name="T22" fmla="*/ 2147483646 w 98"/>
                <a:gd name="T23" fmla="*/ 2147483646 h 110"/>
                <a:gd name="T24" fmla="*/ 2147483646 w 98"/>
                <a:gd name="T25" fmla="*/ 2147483646 h 110"/>
                <a:gd name="T26" fmla="*/ 2147483646 w 98"/>
                <a:gd name="T27" fmla="*/ 2147483646 h 11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98" h="110">
                  <a:moveTo>
                    <a:pt x="50" y="110"/>
                  </a:moveTo>
                  <a:cubicBezTo>
                    <a:pt x="19" y="110"/>
                    <a:pt x="0" y="90"/>
                    <a:pt x="0" y="55"/>
                  </a:cubicBezTo>
                  <a:cubicBezTo>
                    <a:pt x="0" y="20"/>
                    <a:pt x="19" y="0"/>
                    <a:pt x="49" y="0"/>
                  </a:cubicBezTo>
                  <a:cubicBezTo>
                    <a:pt x="80" y="0"/>
                    <a:pt x="98" y="20"/>
                    <a:pt x="98" y="54"/>
                  </a:cubicBezTo>
                  <a:cubicBezTo>
                    <a:pt x="98" y="56"/>
                    <a:pt x="97" y="57"/>
                    <a:pt x="97" y="59"/>
                  </a:cubicBezTo>
                  <a:cubicBezTo>
                    <a:pt x="27" y="59"/>
                    <a:pt x="27" y="59"/>
                    <a:pt x="27" y="59"/>
                  </a:cubicBezTo>
                  <a:cubicBezTo>
                    <a:pt x="28" y="79"/>
                    <a:pt x="36" y="89"/>
                    <a:pt x="52" y="89"/>
                  </a:cubicBezTo>
                  <a:cubicBezTo>
                    <a:pt x="63" y="89"/>
                    <a:pt x="70" y="85"/>
                    <a:pt x="76" y="76"/>
                  </a:cubicBezTo>
                  <a:cubicBezTo>
                    <a:pt x="96" y="87"/>
                    <a:pt x="96" y="87"/>
                    <a:pt x="96" y="87"/>
                  </a:cubicBezTo>
                  <a:cubicBezTo>
                    <a:pt x="87" y="102"/>
                    <a:pt x="71" y="110"/>
                    <a:pt x="50" y="110"/>
                  </a:cubicBezTo>
                  <a:close/>
                  <a:moveTo>
                    <a:pt x="70" y="41"/>
                  </a:moveTo>
                  <a:cubicBezTo>
                    <a:pt x="70" y="27"/>
                    <a:pt x="62" y="19"/>
                    <a:pt x="49" y="19"/>
                  </a:cubicBezTo>
                  <a:cubicBezTo>
                    <a:pt x="37" y="19"/>
                    <a:pt x="29" y="27"/>
                    <a:pt x="28" y="41"/>
                  </a:cubicBezTo>
                  <a:lnTo>
                    <a:pt x="70" y="4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8" name="Freeform 9">
              <a:extLst>
                <a:ext uri="{FF2B5EF4-FFF2-40B4-BE49-F238E27FC236}">
                  <a16:creationId xmlns:a16="http://schemas.microsoft.com/office/drawing/2014/main" id="{4D51C406-6394-473A-869B-3B1A2E9AB135}"/>
                </a:ext>
              </a:extLst>
            </p:cNvPr>
            <p:cNvSpPr>
              <a:spLocks noEditPoints="1"/>
            </p:cNvSpPr>
            <p:nvPr userDrawn="1"/>
          </p:nvSpPr>
          <p:spPr bwMode="auto">
            <a:xfrm>
              <a:off x="346873" y="4708526"/>
              <a:ext cx="84138" cy="88900"/>
            </a:xfrm>
            <a:custGeom>
              <a:avLst/>
              <a:gdLst>
                <a:gd name="T0" fmla="*/ 2147483646 w 104"/>
                <a:gd name="T1" fmla="*/ 2147483646 h 111"/>
                <a:gd name="T2" fmla="*/ 0 w 104"/>
                <a:gd name="T3" fmla="*/ 2147483646 h 111"/>
                <a:gd name="T4" fmla="*/ 2147483646 w 104"/>
                <a:gd name="T5" fmla="*/ 0 h 111"/>
                <a:gd name="T6" fmla="*/ 2147483646 w 104"/>
                <a:gd name="T7" fmla="*/ 2147483646 h 111"/>
                <a:gd name="T8" fmla="*/ 2147483646 w 104"/>
                <a:gd name="T9" fmla="*/ 2147483646 h 111"/>
                <a:gd name="T10" fmla="*/ 2147483646 w 104"/>
                <a:gd name="T11" fmla="*/ 2147483646 h 111"/>
                <a:gd name="T12" fmla="*/ 2147483646 w 104"/>
                <a:gd name="T13" fmla="*/ 2147483646 h 111"/>
                <a:gd name="T14" fmla="*/ 2147483646 w 104"/>
                <a:gd name="T15" fmla="*/ 2147483646 h 111"/>
                <a:gd name="T16" fmla="*/ 2147483646 w 104"/>
                <a:gd name="T17" fmla="*/ 2147483646 h 111"/>
                <a:gd name="T18" fmla="*/ 2147483646 w 104"/>
                <a:gd name="T19" fmla="*/ 2147483646 h 1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04" h="111">
                  <a:moveTo>
                    <a:pt x="52" y="111"/>
                  </a:moveTo>
                  <a:cubicBezTo>
                    <a:pt x="25" y="111"/>
                    <a:pt x="0" y="93"/>
                    <a:pt x="0" y="55"/>
                  </a:cubicBezTo>
                  <a:cubicBezTo>
                    <a:pt x="0" y="17"/>
                    <a:pt x="25" y="0"/>
                    <a:pt x="52" y="0"/>
                  </a:cubicBezTo>
                  <a:cubicBezTo>
                    <a:pt x="79" y="0"/>
                    <a:pt x="104" y="17"/>
                    <a:pt x="104" y="55"/>
                  </a:cubicBezTo>
                  <a:cubicBezTo>
                    <a:pt x="104" y="93"/>
                    <a:pt x="79" y="111"/>
                    <a:pt x="52" y="111"/>
                  </a:cubicBezTo>
                  <a:close/>
                  <a:moveTo>
                    <a:pt x="52" y="23"/>
                  </a:moveTo>
                  <a:cubicBezTo>
                    <a:pt x="31" y="23"/>
                    <a:pt x="28" y="42"/>
                    <a:pt x="28" y="55"/>
                  </a:cubicBezTo>
                  <a:cubicBezTo>
                    <a:pt x="28" y="69"/>
                    <a:pt x="31" y="87"/>
                    <a:pt x="52" y="87"/>
                  </a:cubicBezTo>
                  <a:cubicBezTo>
                    <a:pt x="73" y="87"/>
                    <a:pt x="77" y="69"/>
                    <a:pt x="77" y="55"/>
                  </a:cubicBezTo>
                  <a:cubicBezTo>
                    <a:pt x="77" y="42"/>
                    <a:pt x="73" y="23"/>
                    <a:pt x="52" y="2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9" name="Freeform 10">
              <a:extLst>
                <a:ext uri="{FF2B5EF4-FFF2-40B4-BE49-F238E27FC236}">
                  <a16:creationId xmlns:a16="http://schemas.microsoft.com/office/drawing/2014/main" id="{779079AD-E403-4663-BB2C-E8D0C97BC42A}"/>
                </a:ext>
              </a:extLst>
            </p:cNvPr>
            <p:cNvSpPr>
              <a:spLocks/>
            </p:cNvSpPr>
            <p:nvPr userDrawn="1"/>
          </p:nvSpPr>
          <p:spPr bwMode="auto">
            <a:xfrm>
              <a:off x="446885" y="4708526"/>
              <a:ext cx="47625" cy="87313"/>
            </a:xfrm>
            <a:custGeom>
              <a:avLst/>
              <a:gdLst>
                <a:gd name="T0" fmla="*/ 0 w 59"/>
                <a:gd name="T1" fmla="*/ 2147483646 h 108"/>
                <a:gd name="T2" fmla="*/ 2147483646 w 59"/>
                <a:gd name="T3" fmla="*/ 2147483646 h 108"/>
                <a:gd name="T4" fmla="*/ 2147483646 w 59"/>
                <a:gd name="T5" fmla="*/ 2147483646 h 108"/>
                <a:gd name="T6" fmla="*/ 2147483646 w 59"/>
                <a:gd name="T7" fmla="*/ 0 h 108"/>
                <a:gd name="T8" fmla="*/ 2147483646 w 59"/>
                <a:gd name="T9" fmla="*/ 2147483646 h 108"/>
                <a:gd name="T10" fmla="*/ 2147483646 w 59"/>
                <a:gd name="T11" fmla="*/ 2147483646 h 108"/>
                <a:gd name="T12" fmla="*/ 2147483646 w 59"/>
                <a:gd name="T13" fmla="*/ 2147483646 h 108"/>
                <a:gd name="T14" fmla="*/ 2147483646 w 59"/>
                <a:gd name="T15" fmla="*/ 2147483646 h 108"/>
                <a:gd name="T16" fmla="*/ 2147483646 w 59"/>
                <a:gd name="T17" fmla="*/ 2147483646 h 108"/>
                <a:gd name="T18" fmla="*/ 0 w 59"/>
                <a:gd name="T19" fmla="*/ 2147483646 h 108"/>
                <a:gd name="T20" fmla="*/ 0 w 59"/>
                <a:gd name="T21" fmla="*/ 2147483646 h 10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59" h="108">
                  <a:moveTo>
                    <a:pt x="0" y="3"/>
                  </a:moveTo>
                  <a:cubicBezTo>
                    <a:pt x="26" y="3"/>
                    <a:pt x="26" y="3"/>
                    <a:pt x="26" y="3"/>
                  </a:cubicBezTo>
                  <a:cubicBezTo>
                    <a:pt x="26" y="15"/>
                    <a:pt x="26" y="15"/>
                    <a:pt x="26" y="15"/>
                  </a:cubicBezTo>
                  <a:cubicBezTo>
                    <a:pt x="31" y="8"/>
                    <a:pt x="44" y="0"/>
                    <a:pt x="55" y="0"/>
                  </a:cubicBezTo>
                  <a:cubicBezTo>
                    <a:pt x="57" y="0"/>
                    <a:pt x="58" y="0"/>
                    <a:pt x="59" y="1"/>
                  </a:cubicBezTo>
                  <a:cubicBezTo>
                    <a:pt x="59" y="27"/>
                    <a:pt x="59" y="27"/>
                    <a:pt x="59" y="27"/>
                  </a:cubicBezTo>
                  <a:cubicBezTo>
                    <a:pt x="59" y="27"/>
                    <a:pt x="58" y="27"/>
                    <a:pt x="58" y="27"/>
                  </a:cubicBezTo>
                  <a:cubicBezTo>
                    <a:pt x="46" y="27"/>
                    <a:pt x="32" y="28"/>
                    <a:pt x="28" y="38"/>
                  </a:cubicBezTo>
                  <a:cubicBezTo>
                    <a:pt x="28" y="108"/>
                    <a:pt x="28" y="108"/>
                    <a:pt x="28" y="108"/>
                  </a:cubicBezTo>
                  <a:cubicBezTo>
                    <a:pt x="0" y="108"/>
                    <a:pt x="0" y="108"/>
                    <a:pt x="0" y="108"/>
                  </a:cubicBezTo>
                  <a:lnTo>
                    <a:pt x="0" y="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10" name="Freeform 11">
              <a:extLst>
                <a:ext uri="{FF2B5EF4-FFF2-40B4-BE49-F238E27FC236}">
                  <a16:creationId xmlns:a16="http://schemas.microsoft.com/office/drawing/2014/main" id="{DA51005E-FF10-4CB2-85F6-1DF8F21FF492}"/>
                </a:ext>
              </a:extLst>
            </p:cNvPr>
            <p:cNvSpPr>
              <a:spLocks noEditPoints="1"/>
            </p:cNvSpPr>
            <p:nvPr userDrawn="1"/>
          </p:nvSpPr>
          <p:spPr bwMode="auto">
            <a:xfrm>
              <a:off x="685010" y="4708526"/>
              <a:ext cx="79375" cy="120650"/>
            </a:xfrm>
            <a:custGeom>
              <a:avLst/>
              <a:gdLst>
                <a:gd name="T0" fmla="*/ 2147483646 w 98"/>
                <a:gd name="T1" fmla="*/ 2147483646 h 149"/>
                <a:gd name="T2" fmla="*/ 2147483646 w 98"/>
                <a:gd name="T3" fmla="*/ 2147483646 h 149"/>
                <a:gd name="T4" fmla="*/ 2147483646 w 98"/>
                <a:gd name="T5" fmla="*/ 2147483646 h 149"/>
                <a:gd name="T6" fmla="*/ 2147483646 w 98"/>
                <a:gd name="T7" fmla="*/ 2147483646 h 149"/>
                <a:gd name="T8" fmla="*/ 2147483646 w 98"/>
                <a:gd name="T9" fmla="*/ 2147483646 h 149"/>
                <a:gd name="T10" fmla="*/ 2147483646 w 98"/>
                <a:gd name="T11" fmla="*/ 2147483646 h 149"/>
                <a:gd name="T12" fmla="*/ 2147483646 w 98"/>
                <a:gd name="T13" fmla="*/ 2147483646 h 149"/>
                <a:gd name="T14" fmla="*/ 2147483646 w 98"/>
                <a:gd name="T15" fmla="*/ 2147483646 h 149"/>
                <a:gd name="T16" fmla="*/ 2147483646 w 98"/>
                <a:gd name="T17" fmla="*/ 2147483646 h 149"/>
                <a:gd name="T18" fmla="*/ 2147483646 w 98"/>
                <a:gd name="T19" fmla="*/ 2147483646 h 149"/>
                <a:gd name="T20" fmla="*/ 2147483646 w 98"/>
                <a:gd name="T21" fmla="*/ 2147483646 h 149"/>
                <a:gd name="T22" fmla="*/ 2147483646 w 98"/>
                <a:gd name="T23" fmla="*/ 2147483646 h 149"/>
                <a:gd name="T24" fmla="*/ 2147483646 w 98"/>
                <a:gd name="T25" fmla="*/ 2147483646 h 149"/>
                <a:gd name="T26" fmla="*/ 2147483646 w 98"/>
                <a:gd name="T27" fmla="*/ 2147483646 h 149"/>
                <a:gd name="T28" fmla="*/ 2147483646 w 98"/>
                <a:gd name="T29" fmla="*/ 2147483646 h 149"/>
                <a:gd name="T30" fmla="*/ 0 w 98"/>
                <a:gd name="T31" fmla="*/ 2147483646 h 149"/>
                <a:gd name="T32" fmla="*/ 2147483646 w 98"/>
                <a:gd name="T33" fmla="*/ 0 h 149"/>
                <a:gd name="T34" fmla="*/ 2147483646 w 98"/>
                <a:gd name="T35" fmla="*/ 2147483646 h 149"/>
                <a:gd name="T36" fmla="*/ 2147483646 w 98"/>
                <a:gd name="T37" fmla="*/ 2147483646 h 149"/>
                <a:gd name="T38" fmla="*/ 2147483646 w 98"/>
                <a:gd name="T39" fmla="*/ 2147483646 h 149"/>
                <a:gd name="T40" fmla="*/ 2147483646 w 98"/>
                <a:gd name="T41" fmla="*/ 2147483646 h 14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98" h="149">
                  <a:moveTo>
                    <a:pt x="49" y="85"/>
                  </a:moveTo>
                  <a:cubicBezTo>
                    <a:pt x="70" y="85"/>
                    <a:pt x="72" y="64"/>
                    <a:pt x="72" y="50"/>
                  </a:cubicBezTo>
                  <a:cubicBezTo>
                    <a:pt x="72" y="33"/>
                    <a:pt x="64" y="20"/>
                    <a:pt x="49" y="20"/>
                  </a:cubicBezTo>
                  <a:cubicBezTo>
                    <a:pt x="39" y="20"/>
                    <a:pt x="28" y="27"/>
                    <a:pt x="28" y="51"/>
                  </a:cubicBezTo>
                  <a:cubicBezTo>
                    <a:pt x="28" y="64"/>
                    <a:pt x="29" y="85"/>
                    <a:pt x="49" y="85"/>
                  </a:cubicBezTo>
                  <a:close/>
                  <a:moveTo>
                    <a:pt x="98" y="2"/>
                  </a:moveTo>
                  <a:cubicBezTo>
                    <a:pt x="98" y="102"/>
                    <a:pt x="98" y="102"/>
                    <a:pt x="98" y="102"/>
                  </a:cubicBezTo>
                  <a:cubicBezTo>
                    <a:pt x="98" y="119"/>
                    <a:pt x="97" y="148"/>
                    <a:pt x="47" y="149"/>
                  </a:cubicBezTo>
                  <a:cubicBezTo>
                    <a:pt x="26" y="149"/>
                    <a:pt x="7" y="141"/>
                    <a:pt x="3" y="123"/>
                  </a:cubicBezTo>
                  <a:cubicBezTo>
                    <a:pt x="30" y="118"/>
                    <a:pt x="30" y="118"/>
                    <a:pt x="30" y="118"/>
                  </a:cubicBezTo>
                  <a:cubicBezTo>
                    <a:pt x="32" y="123"/>
                    <a:pt x="35" y="128"/>
                    <a:pt x="50" y="128"/>
                  </a:cubicBezTo>
                  <a:cubicBezTo>
                    <a:pt x="65" y="128"/>
                    <a:pt x="72" y="122"/>
                    <a:pt x="72" y="105"/>
                  </a:cubicBezTo>
                  <a:cubicBezTo>
                    <a:pt x="72" y="93"/>
                    <a:pt x="72" y="93"/>
                    <a:pt x="72" y="93"/>
                  </a:cubicBezTo>
                  <a:cubicBezTo>
                    <a:pt x="71" y="92"/>
                    <a:pt x="71" y="92"/>
                    <a:pt x="71" y="92"/>
                  </a:cubicBezTo>
                  <a:cubicBezTo>
                    <a:pt x="67" y="100"/>
                    <a:pt x="60" y="108"/>
                    <a:pt x="44" y="108"/>
                  </a:cubicBezTo>
                  <a:cubicBezTo>
                    <a:pt x="19" y="108"/>
                    <a:pt x="0" y="91"/>
                    <a:pt x="0" y="55"/>
                  </a:cubicBezTo>
                  <a:cubicBezTo>
                    <a:pt x="0" y="20"/>
                    <a:pt x="20" y="0"/>
                    <a:pt x="42" y="0"/>
                  </a:cubicBezTo>
                  <a:cubicBezTo>
                    <a:pt x="63" y="0"/>
                    <a:pt x="71" y="10"/>
                    <a:pt x="73" y="15"/>
                  </a:cubicBezTo>
                  <a:cubicBezTo>
                    <a:pt x="73" y="15"/>
                    <a:pt x="73" y="15"/>
                    <a:pt x="73" y="15"/>
                  </a:cubicBezTo>
                  <a:cubicBezTo>
                    <a:pt x="75" y="2"/>
                    <a:pt x="75" y="2"/>
                    <a:pt x="75" y="2"/>
                  </a:cubicBezTo>
                  <a:lnTo>
                    <a:pt x="98" y="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11" name="Freeform 12">
              <a:extLst>
                <a:ext uri="{FF2B5EF4-FFF2-40B4-BE49-F238E27FC236}">
                  <a16:creationId xmlns:a16="http://schemas.microsoft.com/office/drawing/2014/main" id="{C4DE8F35-A98C-412E-AFDE-DB09B9B0B73D}"/>
                </a:ext>
              </a:extLst>
            </p:cNvPr>
            <p:cNvSpPr>
              <a:spLocks noEditPoints="1"/>
            </p:cNvSpPr>
            <p:nvPr userDrawn="1"/>
          </p:nvSpPr>
          <p:spPr bwMode="auto">
            <a:xfrm>
              <a:off x="843760" y="4678363"/>
              <a:ext cx="58738" cy="26988"/>
            </a:xfrm>
            <a:custGeom>
              <a:avLst/>
              <a:gdLst>
                <a:gd name="T0" fmla="*/ 2147483646 w 37"/>
                <a:gd name="T1" fmla="*/ 2147483646 h 17"/>
                <a:gd name="T2" fmla="*/ 2147483646 w 37"/>
                <a:gd name="T3" fmla="*/ 2147483646 h 17"/>
                <a:gd name="T4" fmla="*/ 2147483646 w 37"/>
                <a:gd name="T5" fmla="*/ 2147483646 h 17"/>
                <a:gd name="T6" fmla="*/ 2147483646 w 37"/>
                <a:gd name="T7" fmla="*/ 2147483646 h 17"/>
                <a:gd name="T8" fmla="*/ 2147483646 w 37"/>
                <a:gd name="T9" fmla="*/ 2147483646 h 17"/>
                <a:gd name="T10" fmla="*/ 0 w 37"/>
                <a:gd name="T11" fmla="*/ 2147483646 h 17"/>
                <a:gd name="T12" fmla="*/ 0 w 37"/>
                <a:gd name="T13" fmla="*/ 0 h 17"/>
                <a:gd name="T14" fmla="*/ 2147483646 w 37"/>
                <a:gd name="T15" fmla="*/ 0 h 17"/>
                <a:gd name="T16" fmla="*/ 2147483646 w 37"/>
                <a:gd name="T17" fmla="*/ 2147483646 h 17"/>
                <a:gd name="T18" fmla="*/ 2147483646 w 37"/>
                <a:gd name="T19" fmla="*/ 2147483646 h 17"/>
                <a:gd name="T20" fmla="*/ 2147483646 w 37"/>
                <a:gd name="T21" fmla="*/ 2147483646 h 17"/>
                <a:gd name="T22" fmla="*/ 2147483646 w 37"/>
                <a:gd name="T23" fmla="*/ 2147483646 h 17"/>
                <a:gd name="T24" fmla="*/ 2147483646 w 37"/>
                <a:gd name="T25" fmla="*/ 2147483646 h 17"/>
                <a:gd name="T26" fmla="*/ 2147483646 w 37"/>
                <a:gd name="T27" fmla="*/ 2147483646 h 17"/>
                <a:gd name="T28" fmla="*/ 2147483646 w 37"/>
                <a:gd name="T29" fmla="*/ 2147483646 h 17"/>
                <a:gd name="T30" fmla="*/ 2147483646 w 37"/>
                <a:gd name="T31" fmla="*/ 2147483646 h 17"/>
                <a:gd name="T32" fmla="*/ 2147483646 w 37"/>
                <a:gd name="T33" fmla="*/ 2147483646 h 17"/>
                <a:gd name="T34" fmla="*/ 2147483646 w 37"/>
                <a:gd name="T35" fmla="*/ 2147483646 h 17"/>
                <a:gd name="T36" fmla="*/ 2147483646 w 37"/>
                <a:gd name="T37" fmla="*/ 2147483646 h 17"/>
                <a:gd name="T38" fmla="*/ 2147483646 w 37"/>
                <a:gd name="T39" fmla="*/ 0 h 17"/>
                <a:gd name="T40" fmla="*/ 2147483646 w 37"/>
                <a:gd name="T41" fmla="*/ 0 h 17"/>
                <a:gd name="T42" fmla="*/ 2147483646 w 37"/>
                <a:gd name="T43" fmla="*/ 2147483646 h 17"/>
                <a:gd name="T44" fmla="*/ 2147483646 w 37"/>
                <a:gd name="T45" fmla="*/ 0 h 17"/>
                <a:gd name="T46" fmla="*/ 2147483646 w 37"/>
                <a:gd name="T47" fmla="*/ 0 h 17"/>
                <a:gd name="T48" fmla="*/ 2147483646 w 37"/>
                <a:gd name="T49" fmla="*/ 2147483646 h 1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37" h="17">
                  <a:moveTo>
                    <a:pt x="14" y="2"/>
                  </a:moveTo>
                  <a:lnTo>
                    <a:pt x="9" y="2"/>
                  </a:lnTo>
                  <a:lnTo>
                    <a:pt x="9" y="17"/>
                  </a:lnTo>
                  <a:lnTo>
                    <a:pt x="6" y="17"/>
                  </a:lnTo>
                  <a:lnTo>
                    <a:pt x="6" y="2"/>
                  </a:lnTo>
                  <a:lnTo>
                    <a:pt x="0" y="2"/>
                  </a:lnTo>
                  <a:lnTo>
                    <a:pt x="0" y="0"/>
                  </a:lnTo>
                  <a:lnTo>
                    <a:pt x="14" y="0"/>
                  </a:lnTo>
                  <a:lnTo>
                    <a:pt x="14" y="2"/>
                  </a:lnTo>
                  <a:close/>
                  <a:moveTo>
                    <a:pt x="37" y="17"/>
                  </a:moveTo>
                  <a:lnTo>
                    <a:pt x="34" y="17"/>
                  </a:lnTo>
                  <a:lnTo>
                    <a:pt x="34" y="2"/>
                  </a:lnTo>
                  <a:lnTo>
                    <a:pt x="29" y="17"/>
                  </a:lnTo>
                  <a:lnTo>
                    <a:pt x="27" y="17"/>
                  </a:lnTo>
                  <a:lnTo>
                    <a:pt x="21" y="2"/>
                  </a:lnTo>
                  <a:lnTo>
                    <a:pt x="20" y="2"/>
                  </a:lnTo>
                  <a:lnTo>
                    <a:pt x="20" y="17"/>
                  </a:lnTo>
                  <a:lnTo>
                    <a:pt x="18" y="17"/>
                  </a:lnTo>
                  <a:lnTo>
                    <a:pt x="18" y="0"/>
                  </a:lnTo>
                  <a:lnTo>
                    <a:pt x="22" y="0"/>
                  </a:lnTo>
                  <a:lnTo>
                    <a:pt x="28" y="13"/>
                  </a:lnTo>
                  <a:lnTo>
                    <a:pt x="33" y="0"/>
                  </a:lnTo>
                  <a:lnTo>
                    <a:pt x="37" y="0"/>
                  </a:lnTo>
                  <a:lnTo>
                    <a:pt x="37" y="1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grpSp>
      <p:grpSp>
        <p:nvGrpSpPr>
          <p:cNvPr id="12" name="Groupe 10">
            <a:extLst>
              <a:ext uri="{FF2B5EF4-FFF2-40B4-BE49-F238E27FC236}">
                <a16:creationId xmlns:a16="http://schemas.microsoft.com/office/drawing/2014/main" id="{A9A10D0C-1A7B-4FBF-90F7-D3404587ABB5}"/>
              </a:ext>
            </a:extLst>
          </p:cNvPr>
          <p:cNvGrpSpPr>
            <a:grpSpLocks/>
          </p:cNvGrpSpPr>
          <p:nvPr userDrawn="1"/>
        </p:nvGrpSpPr>
        <p:grpSpPr bwMode="auto">
          <a:xfrm>
            <a:off x="7885113" y="4011613"/>
            <a:ext cx="884237" cy="857250"/>
            <a:chOff x="7934758" y="4011910"/>
            <a:chExt cx="885714" cy="857143"/>
          </a:xfrm>
        </p:grpSpPr>
        <p:pic>
          <p:nvPicPr>
            <p:cNvPr id="13" name="Image 11">
              <a:extLst>
                <a:ext uri="{FF2B5EF4-FFF2-40B4-BE49-F238E27FC236}">
                  <a16:creationId xmlns:a16="http://schemas.microsoft.com/office/drawing/2014/main" id="{5C9C367B-6160-432D-BFAF-32B554F33149}"/>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934758" y="4011910"/>
              <a:ext cx="885714" cy="8571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Ellipse 13">
              <a:extLst>
                <a:ext uri="{FF2B5EF4-FFF2-40B4-BE49-F238E27FC236}">
                  <a16:creationId xmlns:a16="http://schemas.microsoft.com/office/drawing/2014/main" id="{CF1C61E0-145D-4436-95BA-5E19BCA01B4B}"/>
                </a:ext>
              </a:extLst>
            </p:cNvPr>
            <p:cNvSpPr/>
            <p:nvPr userDrawn="1"/>
          </p:nvSpPr>
          <p:spPr>
            <a:xfrm>
              <a:off x="7999954" y="4080163"/>
              <a:ext cx="755323" cy="746032"/>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FR" sz="1600" dirty="0">
                <a:solidFill>
                  <a:srgbClr val="000000"/>
                </a:solidFill>
              </a:endParaRPr>
            </a:p>
          </p:txBody>
        </p:sp>
      </p:grpSp>
      <p:sp>
        <p:nvSpPr>
          <p:cNvPr id="15" name="ZoneTexte 14">
            <a:extLst>
              <a:ext uri="{FF2B5EF4-FFF2-40B4-BE49-F238E27FC236}">
                <a16:creationId xmlns:a16="http://schemas.microsoft.com/office/drawing/2014/main" id="{F31607B8-9D87-4390-9ADA-976C60B3FE91}"/>
              </a:ext>
            </a:extLst>
          </p:cNvPr>
          <p:cNvSpPr txBox="1"/>
          <p:nvPr userDrawn="1"/>
        </p:nvSpPr>
        <p:spPr>
          <a:xfrm>
            <a:off x="347663" y="1177925"/>
            <a:ext cx="4933950" cy="873125"/>
          </a:xfrm>
          <a:prstGeom prst="rect">
            <a:avLst/>
          </a:prstGeom>
        </p:spPr>
        <p:txBody>
          <a:bodyPr lIns="0" tIns="0" rIns="0" bIns="0">
            <a:spAutoFit/>
          </a:bodyPr>
          <a:lstStyle/>
          <a:p>
            <a:pPr defTabSz="914400" eaLnBrk="1" hangingPunct="1">
              <a:lnSpc>
                <a:spcPct val="90000"/>
              </a:lnSpc>
              <a:spcBef>
                <a:spcPts val="600"/>
              </a:spcBef>
              <a:buClr>
                <a:srgbClr val="FFFFFF"/>
              </a:buClr>
              <a:buSzPct val="25000"/>
              <a:buFont typeface="Calibri" pitchFamily="34" charset="0"/>
              <a:buNone/>
              <a:defRPr/>
            </a:pPr>
            <a:r>
              <a:rPr lang="fr-FR" spc="-20" dirty="0">
                <a:latin typeface="Helvetica 75 Bold" pitchFamily="34" charset="0"/>
                <a:ea typeface="+mn-ea"/>
                <a:cs typeface="Arial" panose="020B0604020202020204" pitchFamily="34" charset="0"/>
              </a:rPr>
              <a:t>Pour toute demande d’accompagnement :</a:t>
            </a:r>
          </a:p>
          <a:p>
            <a:pPr defTabSz="914400" eaLnBrk="1" hangingPunct="1">
              <a:lnSpc>
                <a:spcPct val="90000"/>
              </a:lnSpc>
              <a:spcBef>
                <a:spcPts val="600"/>
              </a:spcBef>
              <a:buClr>
                <a:srgbClr val="FFFFFF"/>
              </a:buClr>
              <a:buSzPct val="25000"/>
              <a:buFont typeface="Calibri" pitchFamily="34" charset="0"/>
              <a:buNone/>
              <a:defRPr/>
            </a:pPr>
            <a:r>
              <a:rPr lang="fr-FR" spc="-20" dirty="0">
                <a:latin typeface="Helvetica 75 Bold" pitchFamily="34" charset="0"/>
                <a:ea typeface="+mn-ea"/>
                <a:cs typeface="Arial" panose="020B0604020202020204" pitchFamily="34" charset="0"/>
              </a:rPr>
              <a:t>ZZZ ACCESSIBILITY SUPPORT (accessibilty.support@orange.com)</a:t>
            </a:r>
          </a:p>
          <a:p>
            <a:pPr>
              <a:defRPr/>
            </a:pPr>
            <a:endParaRPr lang="fr-FR" dirty="0" err="1">
              <a:latin typeface="Helvetica 75" pitchFamily="34" charset="0"/>
              <a:ea typeface="ＭＳ Ｐゴシック" panose="020B0600070205080204" pitchFamily="34" charset="-128"/>
            </a:endParaRPr>
          </a:p>
        </p:txBody>
      </p:sp>
      <p:sp>
        <p:nvSpPr>
          <p:cNvPr id="21" name="Titre 11"/>
          <p:cNvSpPr>
            <a:spLocks noGrp="1"/>
          </p:cNvSpPr>
          <p:nvPr>
            <p:ph type="title"/>
          </p:nvPr>
        </p:nvSpPr>
        <p:spPr>
          <a:xfrm>
            <a:off x="313535" y="267618"/>
            <a:ext cx="4831159" cy="743744"/>
          </a:xfrm>
          <a:prstGeom prst="rect">
            <a:avLst/>
          </a:prstGeom>
        </p:spPr>
        <p:txBody>
          <a:bodyPr/>
          <a:lstStyle>
            <a:lvl1pPr algn="l">
              <a:defRPr sz="4000">
                <a:solidFill>
                  <a:schemeClr val="tx1"/>
                </a:solidFill>
              </a:defRPr>
            </a:lvl1pPr>
          </a:lstStyle>
          <a:p>
            <a:r>
              <a:rPr lang="fr-FR"/>
              <a:t>Modifiez le style du titre</a:t>
            </a:r>
            <a:endParaRPr lang="fr-FR" dirty="0"/>
          </a:p>
        </p:txBody>
      </p:sp>
    </p:spTree>
    <p:extLst>
      <p:ext uri="{BB962C8B-B14F-4D97-AF65-F5344CB8AC3E}">
        <p14:creationId xmlns:p14="http://schemas.microsoft.com/office/powerpoint/2010/main" val="1296756780"/>
      </p:ext>
    </p:extLst>
  </p:cSld>
  <p:clrMapOvr>
    <a:masterClrMapping/>
  </p:clrMapOvr>
  <p:transition spd="med">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Merci">
    <p:bg>
      <p:bgPr>
        <a:solidFill>
          <a:schemeClr val="tx1"/>
        </a:soli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29D0B755-706C-466C-9A58-F7E0003198CA}"/>
              </a:ext>
            </a:extLst>
          </p:cNvPr>
          <p:cNvGrpSpPr>
            <a:grpSpLocks/>
          </p:cNvGrpSpPr>
          <p:nvPr/>
        </p:nvGrpSpPr>
        <p:grpSpPr bwMode="auto">
          <a:xfrm>
            <a:off x="314325" y="4233863"/>
            <a:ext cx="612775" cy="612775"/>
            <a:chOff x="313535" y="4233863"/>
            <a:chExt cx="612775" cy="612775"/>
          </a:xfrm>
        </p:grpSpPr>
        <p:sp>
          <p:nvSpPr>
            <p:cNvPr id="4" name="Rectangle 5">
              <a:extLst>
                <a:ext uri="{FF2B5EF4-FFF2-40B4-BE49-F238E27FC236}">
                  <a16:creationId xmlns:a16="http://schemas.microsoft.com/office/drawing/2014/main" id="{FEBFBD96-BAD4-454B-AD42-2DB9B210C63F}"/>
                </a:ext>
              </a:extLst>
            </p:cNvPr>
            <p:cNvSpPr>
              <a:spLocks noChangeArrowheads="1"/>
            </p:cNvSpPr>
            <p:nvPr userDrawn="1"/>
          </p:nvSpPr>
          <p:spPr bwMode="auto">
            <a:xfrm>
              <a:off x="313535" y="4233863"/>
              <a:ext cx="612775" cy="612775"/>
            </a:xfrm>
            <a:prstGeom prst="rect">
              <a:avLst/>
            </a:prstGeom>
            <a:solidFill>
              <a:srgbClr val="FF7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fr-FR" altLang="fr-FR">
                <a:solidFill>
                  <a:schemeClr val="bg1"/>
                </a:solidFill>
              </a:endParaRPr>
            </a:p>
          </p:txBody>
        </p:sp>
        <p:sp>
          <p:nvSpPr>
            <p:cNvPr id="5" name="Freeform 6">
              <a:extLst>
                <a:ext uri="{FF2B5EF4-FFF2-40B4-BE49-F238E27FC236}">
                  <a16:creationId xmlns:a16="http://schemas.microsoft.com/office/drawing/2014/main" id="{87FDD2FB-8B00-4646-B72B-0A1C78E689AF}"/>
                </a:ext>
              </a:extLst>
            </p:cNvPr>
            <p:cNvSpPr>
              <a:spLocks noEditPoints="1"/>
            </p:cNvSpPr>
            <p:nvPr userDrawn="1"/>
          </p:nvSpPr>
          <p:spPr bwMode="auto">
            <a:xfrm>
              <a:off x="500860" y="4708526"/>
              <a:ext cx="74613" cy="87313"/>
            </a:xfrm>
            <a:custGeom>
              <a:avLst/>
              <a:gdLst>
                <a:gd name="T0" fmla="*/ 2147483646 w 93"/>
                <a:gd name="T1" fmla="*/ 2147483646 h 109"/>
                <a:gd name="T2" fmla="*/ 2147483646 w 93"/>
                <a:gd name="T3" fmla="*/ 2147483646 h 109"/>
                <a:gd name="T4" fmla="*/ 0 w 93"/>
                <a:gd name="T5" fmla="*/ 2147483646 h 109"/>
                <a:gd name="T6" fmla="*/ 2147483646 w 93"/>
                <a:gd name="T7" fmla="*/ 2147483646 h 109"/>
                <a:gd name="T8" fmla="*/ 2147483646 w 93"/>
                <a:gd name="T9" fmla="*/ 2147483646 h 109"/>
                <a:gd name="T10" fmla="*/ 2147483646 w 93"/>
                <a:gd name="T11" fmla="*/ 2147483646 h 109"/>
                <a:gd name="T12" fmla="*/ 2147483646 w 93"/>
                <a:gd name="T13" fmla="*/ 2147483646 h 109"/>
                <a:gd name="T14" fmla="*/ 2147483646 w 93"/>
                <a:gd name="T15" fmla="*/ 2147483646 h 109"/>
                <a:gd name="T16" fmla="*/ 2147483646 w 93"/>
                <a:gd name="T17" fmla="*/ 0 h 109"/>
                <a:gd name="T18" fmla="*/ 2147483646 w 93"/>
                <a:gd name="T19" fmla="*/ 2147483646 h 109"/>
                <a:gd name="T20" fmla="*/ 2147483646 w 93"/>
                <a:gd name="T21" fmla="*/ 2147483646 h 109"/>
                <a:gd name="T22" fmla="*/ 2147483646 w 93"/>
                <a:gd name="T23" fmla="*/ 2147483646 h 109"/>
                <a:gd name="T24" fmla="*/ 2147483646 w 93"/>
                <a:gd name="T25" fmla="*/ 2147483646 h 109"/>
                <a:gd name="T26" fmla="*/ 2147483646 w 93"/>
                <a:gd name="T27" fmla="*/ 2147483646 h 109"/>
                <a:gd name="T28" fmla="*/ 2147483646 w 93"/>
                <a:gd name="T29" fmla="*/ 2147483646 h 109"/>
                <a:gd name="T30" fmla="*/ 2147483646 w 93"/>
                <a:gd name="T31" fmla="*/ 2147483646 h 109"/>
                <a:gd name="T32" fmla="*/ 2147483646 w 93"/>
                <a:gd name="T33" fmla="*/ 2147483646 h 109"/>
                <a:gd name="T34" fmla="*/ 2147483646 w 93"/>
                <a:gd name="T35" fmla="*/ 2147483646 h 109"/>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93" h="109">
                  <a:moveTo>
                    <a:pt x="66" y="99"/>
                  </a:moveTo>
                  <a:cubicBezTo>
                    <a:pt x="55" y="106"/>
                    <a:pt x="43" y="109"/>
                    <a:pt x="31" y="109"/>
                  </a:cubicBezTo>
                  <a:cubicBezTo>
                    <a:pt x="11" y="109"/>
                    <a:pt x="0" y="96"/>
                    <a:pt x="0" y="79"/>
                  </a:cubicBezTo>
                  <a:cubicBezTo>
                    <a:pt x="0" y="55"/>
                    <a:pt x="21" y="42"/>
                    <a:pt x="66" y="37"/>
                  </a:cubicBezTo>
                  <a:cubicBezTo>
                    <a:pt x="66" y="32"/>
                    <a:pt x="66" y="32"/>
                    <a:pt x="66" y="32"/>
                  </a:cubicBezTo>
                  <a:cubicBezTo>
                    <a:pt x="66" y="24"/>
                    <a:pt x="60" y="19"/>
                    <a:pt x="49" y="19"/>
                  </a:cubicBezTo>
                  <a:cubicBezTo>
                    <a:pt x="39" y="19"/>
                    <a:pt x="30" y="24"/>
                    <a:pt x="24" y="32"/>
                  </a:cubicBezTo>
                  <a:cubicBezTo>
                    <a:pt x="5" y="21"/>
                    <a:pt x="5" y="21"/>
                    <a:pt x="5" y="21"/>
                  </a:cubicBezTo>
                  <a:cubicBezTo>
                    <a:pt x="15" y="7"/>
                    <a:pt x="30" y="0"/>
                    <a:pt x="50" y="0"/>
                  </a:cubicBezTo>
                  <a:cubicBezTo>
                    <a:pt x="77" y="0"/>
                    <a:pt x="93" y="12"/>
                    <a:pt x="93" y="32"/>
                  </a:cubicBezTo>
                  <a:cubicBezTo>
                    <a:pt x="93" y="32"/>
                    <a:pt x="93" y="108"/>
                    <a:pt x="93" y="108"/>
                  </a:cubicBezTo>
                  <a:cubicBezTo>
                    <a:pt x="68" y="108"/>
                    <a:pt x="68" y="108"/>
                    <a:pt x="68" y="108"/>
                  </a:cubicBezTo>
                  <a:lnTo>
                    <a:pt x="66" y="99"/>
                  </a:lnTo>
                  <a:close/>
                  <a:moveTo>
                    <a:pt x="27" y="77"/>
                  </a:moveTo>
                  <a:cubicBezTo>
                    <a:pt x="27" y="84"/>
                    <a:pt x="31" y="90"/>
                    <a:pt x="39" y="90"/>
                  </a:cubicBezTo>
                  <a:cubicBezTo>
                    <a:pt x="48" y="90"/>
                    <a:pt x="57" y="87"/>
                    <a:pt x="65" y="79"/>
                  </a:cubicBezTo>
                  <a:cubicBezTo>
                    <a:pt x="65" y="54"/>
                    <a:pt x="65" y="54"/>
                    <a:pt x="65" y="54"/>
                  </a:cubicBezTo>
                  <a:cubicBezTo>
                    <a:pt x="39" y="57"/>
                    <a:pt x="27" y="64"/>
                    <a:pt x="27" y="7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6" name="Freeform 7">
              <a:extLst>
                <a:ext uri="{FF2B5EF4-FFF2-40B4-BE49-F238E27FC236}">
                  <a16:creationId xmlns:a16="http://schemas.microsoft.com/office/drawing/2014/main" id="{0552CC0D-A6C2-489B-97B3-D0876EB5CBDA}"/>
                </a:ext>
              </a:extLst>
            </p:cNvPr>
            <p:cNvSpPr>
              <a:spLocks/>
            </p:cNvSpPr>
            <p:nvPr userDrawn="1"/>
          </p:nvSpPr>
          <p:spPr bwMode="auto">
            <a:xfrm>
              <a:off x="592935" y="4708526"/>
              <a:ext cx="76200" cy="87313"/>
            </a:xfrm>
            <a:custGeom>
              <a:avLst/>
              <a:gdLst>
                <a:gd name="T0" fmla="*/ 0 w 94"/>
                <a:gd name="T1" fmla="*/ 2147483646 h 108"/>
                <a:gd name="T2" fmla="*/ 2147483646 w 94"/>
                <a:gd name="T3" fmla="*/ 2147483646 h 108"/>
                <a:gd name="T4" fmla="*/ 2147483646 w 94"/>
                <a:gd name="T5" fmla="*/ 2147483646 h 108"/>
                <a:gd name="T6" fmla="*/ 2147483646 w 94"/>
                <a:gd name="T7" fmla="*/ 0 h 108"/>
                <a:gd name="T8" fmla="*/ 2147483646 w 94"/>
                <a:gd name="T9" fmla="*/ 2147483646 h 108"/>
                <a:gd name="T10" fmla="*/ 2147483646 w 94"/>
                <a:gd name="T11" fmla="*/ 2147483646 h 108"/>
                <a:gd name="T12" fmla="*/ 2147483646 w 94"/>
                <a:gd name="T13" fmla="*/ 2147483646 h 108"/>
                <a:gd name="T14" fmla="*/ 2147483646 w 94"/>
                <a:gd name="T15" fmla="*/ 2147483646 h 108"/>
                <a:gd name="T16" fmla="*/ 2147483646 w 94"/>
                <a:gd name="T17" fmla="*/ 2147483646 h 108"/>
                <a:gd name="T18" fmla="*/ 2147483646 w 94"/>
                <a:gd name="T19" fmla="*/ 2147483646 h 108"/>
                <a:gd name="T20" fmla="*/ 2147483646 w 94"/>
                <a:gd name="T21" fmla="*/ 2147483646 h 108"/>
                <a:gd name="T22" fmla="*/ 0 w 94"/>
                <a:gd name="T23" fmla="*/ 2147483646 h 108"/>
                <a:gd name="T24" fmla="*/ 0 w 94"/>
                <a:gd name="T25" fmla="*/ 2147483646 h 10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94" h="108">
                  <a:moveTo>
                    <a:pt x="0" y="5"/>
                  </a:moveTo>
                  <a:cubicBezTo>
                    <a:pt x="23" y="2"/>
                    <a:pt x="23" y="2"/>
                    <a:pt x="23" y="2"/>
                  </a:cubicBezTo>
                  <a:cubicBezTo>
                    <a:pt x="25" y="15"/>
                    <a:pt x="25" y="15"/>
                    <a:pt x="25" y="15"/>
                  </a:cubicBezTo>
                  <a:cubicBezTo>
                    <a:pt x="38" y="5"/>
                    <a:pt x="48" y="0"/>
                    <a:pt x="61" y="0"/>
                  </a:cubicBezTo>
                  <a:cubicBezTo>
                    <a:pt x="83" y="0"/>
                    <a:pt x="94" y="12"/>
                    <a:pt x="94" y="34"/>
                  </a:cubicBezTo>
                  <a:cubicBezTo>
                    <a:pt x="94" y="108"/>
                    <a:pt x="94" y="108"/>
                    <a:pt x="94" y="108"/>
                  </a:cubicBezTo>
                  <a:cubicBezTo>
                    <a:pt x="66" y="108"/>
                    <a:pt x="66" y="108"/>
                    <a:pt x="66" y="108"/>
                  </a:cubicBezTo>
                  <a:cubicBezTo>
                    <a:pt x="66" y="39"/>
                    <a:pt x="66" y="39"/>
                    <a:pt x="66" y="39"/>
                  </a:cubicBezTo>
                  <a:cubicBezTo>
                    <a:pt x="66" y="26"/>
                    <a:pt x="63" y="21"/>
                    <a:pt x="53" y="21"/>
                  </a:cubicBezTo>
                  <a:cubicBezTo>
                    <a:pt x="45" y="21"/>
                    <a:pt x="36" y="24"/>
                    <a:pt x="27" y="32"/>
                  </a:cubicBezTo>
                  <a:cubicBezTo>
                    <a:pt x="27" y="108"/>
                    <a:pt x="27" y="108"/>
                    <a:pt x="27" y="108"/>
                  </a:cubicBezTo>
                  <a:cubicBezTo>
                    <a:pt x="0" y="108"/>
                    <a:pt x="0" y="108"/>
                    <a:pt x="0" y="108"/>
                  </a:cubicBezTo>
                  <a:lnTo>
                    <a:pt x="0" y="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7" name="Freeform 8">
              <a:extLst>
                <a:ext uri="{FF2B5EF4-FFF2-40B4-BE49-F238E27FC236}">
                  <a16:creationId xmlns:a16="http://schemas.microsoft.com/office/drawing/2014/main" id="{12DB3D50-CAF6-4B8C-8035-BFB0A16984E4}"/>
                </a:ext>
              </a:extLst>
            </p:cNvPr>
            <p:cNvSpPr>
              <a:spLocks noEditPoints="1"/>
            </p:cNvSpPr>
            <p:nvPr userDrawn="1"/>
          </p:nvSpPr>
          <p:spPr bwMode="auto">
            <a:xfrm>
              <a:off x="778673" y="4708526"/>
              <a:ext cx="79375" cy="88900"/>
            </a:xfrm>
            <a:custGeom>
              <a:avLst/>
              <a:gdLst>
                <a:gd name="T0" fmla="*/ 2147483646 w 98"/>
                <a:gd name="T1" fmla="*/ 2147483646 h 110"/>
                <a:gd name="T2" fmla="*/ 0 w 98"/>
                <a:gd name="T3" fmla="*/ 2147483646 h 110"/>
                <a:gd name="T4" fmla="*/ 2147483646 w 98"/>
                <a:gd name="T5" fmla="*/ 0 h 110"/>
                <a:gd name="T6" fmla="*/ 2147483646 w 98"/>
                <a:gd name="T7" fmla="*/ 2147483646 h 110"/>
                <a:gd name="T8" fmla="*/ 2147483646 w 98"/>
                <a:gd name="T9" fmla="*/ 2147483646 h 110"/>
                <a:gd name="T10" fmla="*/ 2147483646 w 98"/>
                <a:gd name="T11" fmla="*/ 2147483646 h 110"/>
                <a:gd name="T12" fmla="*/ 2147483646 w 98"/>
                <a:gd name="T13" fmla="*/ 2147483646 h 110"/>
                <a:gd name="T14" fmla="*/ 2147483646 w 98"/>
                <a:gd name="T15" fmla="*/ 2147483646 h 110"/>
                <a:gd name="T16" fmla="*/ 2147483646 w 98"/>
                <a:gd name="T17" fmla="*/ 2147483646 h 110"/>
                <a:gd name="T18" fmla="*/ 2147483646 w 98"/>
                <a:gd name="T19" fmla="*/ 2147483646 h 110"/>
                <a:gd name="T20" fmla="*/ 2147483646 w 98"/>
                <a:gd name="T21" fmla="*/ 2147483646 h 110"/>
                <a:gd name="T22" fmla="*/ 2147483646 w 98"/>
                <a:gd name="T23" fmla="*/ 2147483646 h 110"/>
                <a:gd name="T24" fmla="*/ 2147483646 w 98"/>
                <a:gd name="T25" fmla="*/ 2147483646 h 110"/>
                <a:gd name="T26" fmla="*/ 2147483646 w 98"/>
                <a:gd name="T27" fmla="*/ 2147483646 h 11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98" h="110">
                  <a:moveTo>
                    <a:pt x="50" y="110"/>
                  </a:moveTo>
                  <a:cubicBezTo>
                    <a:pt x="19" y="110"/>
                    <a:pt x="0" y="90"/>
                    <a:pt x="0" y="55"/>
                  </a:cubicBezTo>
                  <a:cubicBezTo>
                    <a:pt x="0" y="20"/>
                    <a:pt x="19" y="0"/>
                    <a:pt x="49" y="0"/>
                  </a:cubicBezTo>
                  <a:cubicBezTo>
                    <a:pt x="80" y="0"/>
                    <a:pt x="98" y="20"/>
                    <a:pt x="98" y="54"/>
                  </a:cubicBezTo>
                  <a:cubicBezTo>
                    <a:pt x="98" y="56"/>
                    <a:pt x="97" y="57"/>
                    <a:pt x="97" y="59"/>
                  </a:cubicBezTo>
                  <a:cubicBezTo>
                    <a:pt x="27" y="59"/>
                    <a:pt x="27" y="59"/>
                    <a:pt x="27" y="59"/>
                  </a:cubicBezTo>
                  <a:cubicBezTo>
                    <a:pt x="28" y="79"/>
                    <a:pt x="36" y="89"/>
                    <a:pt x="52" y="89"/>
                  </a:cubicBezTo>
                  <a:cubicBezTo>
                    <a:pt x="63" y="89"/>
                    <a:pt x="70" y="85"/>
                    <a:pt x="76" y="76"/>
                  </a:cubicBezTo>
                  <a:cubicBezTo>
                    <a:pt x="96" y="87"/>
                    <a:pt x="96" y="87"/>
                    <a:pt x="96" y="87"/>
                  </a:cubicBezTo>
                  <a:cubicBezTo>
                    <a:pt x="87" y="102"/>
                    <a:pt x="71" y="110"/>
                    <a:pt x="50" y="110"/>
                  </a:cubicBezTo>
                  <a:close/>
                  <a:moveTo>
                    <a:pt x="70" y="41"/>
                  </a:moveTo>
                  <a:cubicBezTo>
                    <a:pt x="70" y="27"/>
                    <a:pt x="62" y="19"/>
                    <a:pt x="49" y="19"/>
                  </a:cubicBezTo>
                  <a:cubicBezTo>
                    <a:pt x="37" y="19"/>
                    <a:pt x="29" y="27"/>
                    <a:pt x="28" y="41"/>
                  </a:cubicBezTo>
                  <a:lnTo>
                    <a:pt x="70" y="4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8" name="Freeform 9">
              <a:extLst>
                <a:ext uri="{FF2B5EF4-FFF2-40B4-BE49-F238E27FC236}">
                  <a16:creationId xmlns:a16="http://schemas.microsoft.com/office/drawing/2014/main" id="{7C06AB8F-0507-4488-A430-B2C3BAF42DDA}"/>
                </a:ext>
              </a:extLst>
            </p:cNvPr>
            <p:cNvSpPr>
              <a:spLocks noEditPoints="1"/>
            </p:cNvSpPr>
            <p:nvPr userDrawn="1"/>
          </p:nvSpPr>
          <p:spPr bwMode="auto">
            <a:xfrm>
              <a:off x="346873" y="4708526"/>
              <a:ext cx="84138" cy="88900"/>
            </a:xfrm>
            <a:custGeom>
              <a:avLst/>
              <a:gdLst>
                <a:gd name="T0" fmla="*/ 2147483646 w 104"/>
                <a:gd name="T1" fmla="*/ 2147483646 h 111"/>
                <a:gd name="T2" fmla="*/ 0 w 104"/>
                <a:gd name="T3" fmla="*/ 2147483646 h 111"/>
                <a:gd name="T4" fmla="*/ 2147483646 w 104"/>
                <a:gd name="T5" fmla="*/ 0 h 111"/>
                <a:gd name="T6" fmla="*/ 2147483646 w 104"/>
                <a:gd name="T7" fmla="*/ 2147483646 h 111"/>
                <a:gd name="T8" fmla="*/ 2147483646 w 104"/>
                <a:gd name="T9" fmla="*/ 2147483646 h 111"/>
                <a:gd name="T10" fmla="*/ 2147483646 w 104"/>
                <a:gd name="T11" fmla="*/ 2147483646 h 111"/>
                <a:gd name="T12" fmla="*/ 2147483646 w 104"/>
                <a:gd name="T13" fmla="*/ 2147483646 h 111"/>
                <a:gd name="T14" fmla="*/ 2147483646 w 104"/>
                <a:gd name="T15" fmla="*/ 2147483646 h 111"/>
                <a:gd name="T16" fmla="*/ 2147483646 w 104"/>
                <a:gd name="T17" fmla="*/ 2147483646 h 111"/>
                <a:gd name="T18" fmla="*/ 2147483646 w 104"/>
                <a:gd name="T19" fmla="*/ 2147483646 h 1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04" h="111">
                  <a:moveTo>
                    <a:pt x="52" y="111"/>
                  </a:moveTo>
                  <a:cubicBezTo>
                    <a:pt x="25" y="111"/>
                    <a:pt x="0" y="93"/>
                    <a:pt x="0" y="55"/>
                  </a:cubicBezTo>
                  <a:cubicBezTo>
                    <a:pt x="0" y="17"/>
                    <a:pt x="25" y="0"/>
                    <a:pt x="52" y="0"/>
                  </a:cubicBezTo>
                  <a:cubicBezTo>
                    <a:pt x="79" y="0"/>
                    <a:pt x="104" y="17"/>
                    <a:pt x="104" y="55"/>
                  </a:cubicBezTo>
                  <a:cubicBezTo>
                    <a:pt x="104" y="93"/>
                    <a:pt x="79" y="111"/>
                    <a:pt x="52" y="111"/>
                  </a:cubicBezTo>
                  <a:close/>
                  <a:moveTo>
                    <a:pt x="52" y="23"/>
                  </a:moveTo>
                  <a:cubicBezTo>
                    <a:pt x="31" y="23"/>
                    <a:pt x="28" y="42"/>
                    <a:pt x="28" y="55"/>
                  </a:cubicBezTo>
                  <a:cubicBezTo>
                    <a:pt x="28" y="69"/>
                    <a:pt x="31" y="87"/>
                    <a:pt x="52" y="87"/>
                  </a:cubicBezTo>
                  <a:cubicBezTo>
                    <a:pt x="73" y="87"/>
                    <a:pt x="77" y="69"/>
                    <a:pt x="77" y="55"/>
                  </a:cubicBezTo>
                  <a:cubicBezTo>
                    <a:pt x="77" y="42"/>
                    <a:pt x="73" y="23"/>
                    <a:pt x="52" y="2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9" name="Freeform 10">
              <a:extLst>
                <a:ext uri="{FF2B5EF4-FFF2-40B4-BE49-F238E27FC236}">
                  <a16:creationId xmlns:a16="http://schemas.microsoft.com/office/drawing/2014/main" id="{C525A4E0-A728-4823-B241-C10BB83562F8}"/>
                </a:ext>
              </a:extLst>
            </p:cNvPr>
            <p:cNvSpPr>
              <a:spLocks/>
            </p:cNvSpPr>
            <p:nvPr userDrawn="1"/>
          </p:nvSpPr>
          <p:spPr bwMode="auto">
            <a:xfrm>
              <a:off x="446885" y="4708526"/>
              <a:ext cx="47625" cy="87313"/>
            </a:xfrm>
            <a:custGeom>
              <a:avLst/>
              <a:gdLst>
                <a:gd name="T0" fmla="*/ 0 w 59"/>
                <a:gd name="T1" fmla="*/ 2147483646 h 108"/>
                <a:gd name="T2" fmla="*/ 2147483646 w 59"/>
                <a:gd name="T3" fmla="*/ 2147483646 h 108"/>
                <a:gd name="T4" fmla="*/ 2147483646 w 59"/>
                <a:gd name="T5" fmla="*/ 2147483646 h 108"/>
                <a:gd name="T6" fmla="*/ 2147483646 w 59"/>
                <a:gd name="T7" fmla="*/ 0 h 108"/>
                <a:gd name="T8" fmla="*/ 2147483646 w 59"/>
                <a:gd name="T9" fmla="*/ 2147483646 h 108"/>
                <a:gd name="T10" fmla="*/ 2147483646 w 59"/>
                <a:gd name="T11" fmla="*/ 2147483646 h 108"/>
                <a:gd name="T12" fmla="*/ 2147483646 w 59"/>
                <a:gd name="T13" fmla="*/ 2147483646 h 108"/>
                <a:gd name="T14" fmla="*/ 2147483646 w 59"/>
                <a:gd name="T15" fmla="*/ 2147483646 h 108"/>
                <a:gd name="T16" fmla="*/ 2147483646 w 59"/>
                <a:gd name="T17" fmla="*/ 2147483646 h 108"/>
                <a:gd name="T18" fmla="*/ 0 w 59"/>
                <a:gd name="T19" fmla="*/ 2147483646 h 108"/>
                <a:gd name="T20" fmla="*/ 0 w 59"/>
                <a:gd name="T21" fmla="*/ 2147483646 h 10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59" h="108">
                  <a:moveTo>
                    <a:pt x="0" y="3"/>
                  </a:moveTo>
                  <a:cubicBezTo>
                    <a:pt x="26" y="3"/>
                    <a:pt x="26" y="3"/>
                    <a:pt x="26" y="3"/>
                  </a:cubicBezTo>
                  <a:cubicBezTo>
                    <a:pt x="26" y="15"/>
                    <a:pt x="26" y="15"/>
                    <a:pt x="26" y="15"/>
                  </a:cubicBezTo>
                  <a:cubicBezTo>
                    <a:pt x="31" y="8"/>
                    <a:pt x="44" y="0"/>
                    <a:pt x="55" y="0"/>
                  </a:cubicBezTo>
                  <a:cubicBezTo>
                    <a:pt x="57" y="0"/>
                    <a:pt x="58" y="0"/>
                    <a:pt x="59" y="1"/>
                  </a:cubicBezTo>
                  <a:cubicBezTo>
                    <a:pt x="59" y="27"/>
                    <a:pt x="59" y="27"/>
                    <a:pt x="59" y="27"/>
                  </a:cubicBezTo>
                  <a:cubicBezTo>
                    <a:pt x="59" y="27"/>
                    <a:pt x="58" y="27"/>
                    <a:pt x="58" y="27"/>
                  </a:cubicBezTo>
                  <a:cubicBezTo>
                    <a:pt x="46" y="27"/>
                    <a:pt x="32" y="28"/>
                    <a:pt x="28" y="38"/>
                  </a:cubicBezTo>
                  <a:cubicBezTo>
                    <a:pt x="28" y="108"/>
                    <a:pt x="28" y="108"/>
                    <a:pt x="28" y="108"/>
                  </a:cubicBezTo>
                  <a:cubicBezTo>
                    <a:pt x="0" y="108"/>
                    <a:pt x="0" y="108"/>
                    <a:pt x="0" y="108"/>
                  </a:cubicBezTo>
                  <a:lnTo>
                    <a:pt x="0" y="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10" name="Freeform 11">
              <a:extLst>
                <a:ext uri="{FF2B5EF4-FFF2-40B4-BE49-F238E27FC236}">
                  <a16:creationId xmlns:a16="http://schemas.microsoft.com/office/drawing/2014/main" id="{3217C3EA-91CD-47A2-8878-30268151C78D}"/>
                </a:ext>
              </a:extLst>
            </p:cNvPr>
            <p:cNvSpPr>
              <a:spLocks noEditPoints="1"/>
            </p:cNvSpPr>
            <p:nvPr userDrawn="1"/>
          </p:nvSpPr>
          <p:spPr bwMode="auto">
            <a:xfrm>
              <a:off x="685010" y="4708526"/>
              <a:ext cx="79375" cy="120650"/>
            </a:xfrm>
            <a:custGeom>
              <a:avLst/>
              <a:gdLst>
                <a:gd name="T0" fmla="*/ 2147483646 w 98"/>
                <a:gd name="T1" fmla="*/ 2147483646 h 149"/>
                <a:gd name="T2" fmla="*/ 2147483646 w 98"/>
                <a:gd name="T3" fmla="*/ 2147483646 h 149"/>
                <a:gd name="T4" fmla="*/ 2147483646 w 98"/>
                <a:gd name="T5" fmla="*/ 2147483646 h 149"/>
                <a:gd name="T6" fmla="*/ 2147483646 w 98"/>
                <a:gd name="T7" fmla="*/ 2147483646 h 149"/>
                <a:gd name="T8" fmla="*/ 2147483646 w 98"/>
                <a:gd name="T9" fmla="*/ 2147483646 h 149"/>
                <a:gd name="T10" fmla="*/ 2147483646 w 98"/>
                <a:gd name="T11" fmla="*/ 2147483646 h 149"/>
                <a:gd name="T12" fmla="*/ 2147483646 w 98"/>
                <a:gd name="T13" fmla="*/ 2147483646 h 149"/>
                <a:gd name="T14" fmla="*/ 2147483646 w 98"/>
                <a:gd name="T15" fmla="*/ 2147483646 h 149"/>
                <a:gd name="T16" fmla="*/ 2147483646 w 98"/>
                <a:gd name="T17" fmla="*/ 2147483646 h 149"/>
                <a:gd name="T18" fmla="*/ 2147483646 w 98"/>
                <a:gd name="T19" fmla="*/ 2147483646 h 149"/>
                <a:gd name="T20" fmla="*/ 2147483646 w 98"/>
                <a:gd name="T21" fmla="*/ 2147483646 h 149"/>
                <a:gd name="T22" fmla="*/ 2147483646 w 98"/>
                <a:gd name="T23" fmla="*/ 2147483646 h 149"/>
                <a:gd name="T24" fmla="*/ 2147483646 w 98"/>
                <a:gd name="T25" fmla="*/ 2147483646 h 149"/>
                <a:gd name="T26" fmla="*/ 2147483646 w 98"/>
                <a:gd name="T27" fmla="*/ 2147483646 h 149"/>
                <a:gd name="T28" fmla="*/ 2147483646 w 98"/>
                <a:gd name="T29" fmla="*/ 2147483646 h 149"/>
                <a:gd name="T30" fmla="*/ 0 w 98"/>
                <a:gd name="T31" fmla="*/ 2147483646 h 149"/>
                <a:gd name="T32" fmla="*/ 2147483646 w 98"/>
                <a:gd name="T33" fmla="*/ 0 h 149"/>
                <a:gd name="T34" fmla="*/ 2147483646 w 98"/>
                <a:gd name="T35" fmla="*/ 2147483646 h 149"/>
                <a:gd name="T36" fmla="*/ 2147483646 w 98"/>
                <a:gd name="T37" fmla="*/ 2147483646 h 149"/>
                <a:gd name="T38" fmla="*/ 2147483646 w 98"/>
                <a:gd name="T39" fmla="*/ 2147483646 h 149"/>
                <a:gd name="T40" fmla="*/ 2147483646 w 98"/>
                <a:gd name="T41" fmla="*/ 2147483646 h 14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98" h="149">
                  <a:moveTo>
                    <a:pt x="49" y="85"/>
                  </a:moveTo>
                  <a:cubicBezTo>
                    <a:pt x="70" y="85"/>
                    <a:pt x="72" y="64"/>
                    <a:pt x="72" y="50"/>
                  </a:cubicBezTo>
                  <a:cubicBezTo>
                    <a:pt x="72" y="33"/>
                    <a:pt x="64" y="20"/>
                    <a:pt x="49" y="20"/>
                  </a:cubicBezTo>
                  <a:cubicBezTo>
                    <a:pt x="39" y="20"/>
                    <a:pt x="28" y="27"/>
                    <a:pt x="28" y="51"/>
                  </a:cubicBezTo>
                  <a:cubicBezTo>
                    <a:pt x="28" y="64"/>
                    <a:pt x="29" y="85"/>
                    <a:pt x="49" y="85"/>
                  </a:cubicBezTo>
                  <a:close/>
                  <a:moveTo>
                    <a:pt x="98" y="2"/>
                  </a:moveTo>
                  <a:cubicBezTo>
                    <a:pt x="98" y="102"/>
                    <a:pt x="98" y="102"/>
                    <a:pt x="98" y="102"/>
                  </a:cubicBezTo>
                  <a:cubicBezTo>
                    <a:pt x="98" y="119"/>
                    <a:pt x="97" y="148"/>
                    <a:pt x="47" y="149"/>
                  </a:cubicBezTo>
                  <a:cubicBezTo>
                    <a:pt x="26" y="149"/>
                    <a:pt x="7" y="141"/>
                    <a:pt x="3" y="123"/>
                  </a:cubicBezTo>
                  <a:cubicBezTo>
                    <a:pt x="30" y="118"/>
                    <a:pt x="30" y="118"/>
                    <a:pt x="30" y="118"/>
                  </a:cubicBezTo>
                  <a:cubicBezTo>
                    <a:pt x="32" y="123"/>
                    <a:pt x="35" y="128"/>
                    <a:pt x="50" y="128"/>
                  </a:cubicBezTo>
                  <a:cubicBezTo>
                    <a:pt x="65" y="128"/>
                    <a:pt x="72" y="122"/>
                    <a:pt x="72" y="105"/>
                  </a:cubicBezTo>
                  <a:cubicBezTo>
                    <a:pt x="72" y="93"/>
                    <a:pt x="72" y="93"/>
                    <a:pt x="72" y="93"/>
                  </a:cubicBezTo>
                  <a:cubicBezTo>
                    <a:pt x="71" y="92"/>
                    <a:pt x="71" y="92"/>
                    <a:pt x="71" y="92"/>
                  </a:cubicBezTo>
                  <a:cubicBezTo>
                    <a:pt x="67" y="100"/>
                    <a:pt x="60" y="108"/>
                    <a:pt x="44" y="108"/>
                  </a:cubicBezTo>
                  <a:cubicBezTo>
                    <a:pt x="19" y="108"/>
                    <a:pt x="0" y="91"/>
                    <a:pt x="0" y="55"/>
                  </a:cubicBezTo>
                  <a:cubicBezTo>
                    <a:pt x="0" y="20"/>
                    <a:pt x="20" y="0"/>
                    <a:pt x="42" y="0"/>
                  </a:cubicBezTo>
                  <a:cubicBezTo>
                    <a:pt x="63" y="0"/>
                    <a:pt x="71" y="10"/>
                    <a:pt x="73" y="15"/>
                  </a:cubicBezTo>
                  <a:cubicBezTo>
                    <a:pt x="73" y="15"/>
                    <a:pt x="73" y="15"/>
                    <a:pt x="73" y="15"/>
                  </a:cubicBezTo>
                  <a:cubicBezTo>
                    <a:pt x="75" y="2"/>
                    <a:pt x="75" y="2"/>
                    <a:pt x="75" y="2"/>
                  </a:cubicBezTo>
                  <a:lnTo>
                    <a:pt x="98" y="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11" name="Freeform 12">
              <a:extLst>
                <a:ext uri="{FF2B5EF4-FFF2-40B4-BE49-F238E27FC236}">
                  <a16:creationId xmlns:a16="http://schemas.microsoft.com/office/drawing/2014/main" id="{96386796-8E19-4237-A549-6A5B209409D0}"/>
                </a:ext>
              </a:extLst>
            </p:cNvPr>
            <p:cNvSpPr>
              <a:spLocks noEditPoints="1"/>
            </p:cNvSpPr>
            <p:nvPr userDrawn="1"/>
          </p:nvSpPr>
          <p:spPr bwMode="auto">
            <a:xfrm>
              <a:off x="843760" y="4678363"/>
              <a:ext cx="58738" cy="26988"/>
            </a:xfrm>
            <a:custGeom>
              <a:avLst/>
              <a:gdLst>
                <a:gd name="T0" fmla="*/ 2147483646 w 37"/>
                <a:gd name="T1" fmla="*/ 2147483646 h 17"/>
                <a:gd name="T2" fmla="*/ 2147483646 w 37"/>
                <a:gd name="T3" fmla="*/ 2147483646 h 17"/>
                <a:gd name="T4" fmla="*/ 2147483646 w 37"/>
                <a:gd name="T5" fmla="*/ 2147483646 h 17"/>
                <a:gd name="T6" fmla="*/ 2147483646 w 37"/>
                <a:gd name="T7" fmla="*/ 2147483646 h 17"/>
                <a:gd name="T8" fmla="*/ 2147483646 w 37"/>
                <a:gd name="T9" fmla="*/ 2147483646 h 17"/>
                <a:gd name="T10" fmla="*/ 0 w 37"/>
                <a:gd name="T11" fmla="*/ 2147483646 h 17"/>
                <a:gd name="T12" fmla="*/ 0 w 37"/>
                <a:gd name="T13" fmla="*/ 0 h 17"/>
                <a:gd name="T14" fmla="*/ 2147483646 w 37"/>
                <a:gd name="T15" fmla="*/ 0 h 17"/>
                <a:gd name="T16" fmla="*/ 2147483646 w 37"/>
                <a:gd name="T17" fmla="*/ 2147483646 h 17"/>
                <a:gd name="T18" fmla="*/ 2147483646 w 37"/>
                <a:gd name="T19" fmla="*/ 2147483646 h 17"/>
                <a:gd name="T20" fmla="*/ 2147483646 w 37"/>
                <a:gd name="T21" fmla="*/ 2147483646 h 17"/>
                <a:gd name="T22" fmla="*/ 2147483646 w 37"/>
                <a:gd name="T23" fmla="*/ 2147483646 h 17"/>
                <a:gd name="T24" fmla="*/ 2147483646 w 37"/>
                <a:gd name="T25" fmla="*/ 2147483646 h 17"/>
                <a:gd name="T26" fmla="*/ 2147483646 w 37"/>
                <a:gd name="T27" fmla="*/ 2147483646 h 17"/>
                <a:gd name="T28" fmla="*/ 2147483646 w 37"/>
                <a:gd name="T29" fmla="*/ 2147483646 h 17"/>
                <a:gd name="T30" fmla="*/ 2147483646 w 37"/>
                <a:gd name="T31" fmla="*/ 2147483646 h 17"/>
                <a:gd name="T32" fmla="*/ 2147483646 w 37"/>
                <a:gd name="T33" fmla="*/ 2147483646 h 17"/>
                <a:gd name="T34" fmla="*/ 2147483646 w 37"/>
                <a:gd name="T35" fmla="*/ 2147483646 h 17"/>
                <a:gd name="T36" fmla="*/ 2147483646 w 37"/>
                <a:gd name="T37" fmla="*/ 2147483646 h 17"/>
                <a:gd name="T38" fmla="*/ 2147483646 w 37"/>
                <a:gd name="T39" fmla="*/ 0 h 17"/>
                <a:gd name="T40" fmla="*/ 2147483646 w 37"/>
                <a:gd name="T41" fmla="*/ 0 h 17"/>
                <a:gd name="T42" fmla="*/ 2147483646 w 37"/>
                <a:gd name="T43" fmla="*/ 2147483646 h 17"/>
                <a:gd name="T44" fmla="*/ 2147483646 w 37"/>
                <a:gd name="T45" fmla="*/ 0 h 17"/>
                <a:gd name="T46" fmla="*/ 2147483646 w 37"/>
                <a:gd name="T47" fmla="*/ 0 h 17"/>
                <a:gd name="T48" fmla="*/ 2147483646 w 37"/>
                <a:gd name="T49" fmla="*/ 2147483646 h 1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37" h="17">
                  <a:moveTo>
                    <a:pt x="14" y="2"/>
                  </a:moveTo>
                  <a:lnTo>
                    <a:pt x="9" y="2"/>
                  </a:lnTo>
                  <a:lnTo>
                    <a:pt x="9" y="17"/>
                  </a:lnTo>
                  <a:lnTo>
                    <a:pt x="6" y="17"/>
                  </a:lnTo>
                  <a:lnTo>
                    <a:pt x="6" y="2"/>
                  </a:lnTo>
                  <a:lnTo>
                    <a:pt x="0" y="2"/>
                  </a:lnTo>
                  <a:lnTo>
                    <a:pt x="0" y="0"/>
                  </a:lnTo>
                  <a:lnTo>
                    <a:pt x="14" y="0"/>
                  </a:lnTo>
                  <a:lnTo>
                    <a:pt x="14" y="2"/>
                  </a:lnTo>
                  <a:close/>
                  <a:moveTo>
                    <a:pt x="37" y="17"/>
                  </a:moveTo>
                  <a:lnTo>
                    <a:pt x="34" y="17"/>
                  </a:lnTo>
                  <a:lnTo>
                    <a:pt x="34" y="2"/>
                  </a:lnTo>
                  <a:lnTo>
                    <a:pt x="29" y="17"/>
                  </a:lnTo>
                  <a:lnTo>
                    <a:pt x="27" y="17"/>
                  </a:lnTo>
                  <a:lnTo>
                    <a:pt x="21" y="2"/>
                  </a:lnTo>
                  <a:lnTo>
                    <a:pt x="20" y="2"/>
                  </a:lnTo>
                  <a:lnTo>
                    <a:pt x="20" y="17"/>
                  </a:lnTo>
                  <a:lnTo>
                    <a:pt x="18" y="17"/>
                  </a:lnTo>
                  <a:lnTo>
                    <a:pt x="18" y="0"/>
                  </a:lnTo>
                  <a:lnTo>
                    <a:pt x="22" y="0"/>
                  </a:lnTo>
                  <a:lnTo>
                    <a:pt x="28" y="13"/>
                  </a:lnTo>
                  <a:lnTo>
                    <a:pt x="33" y="0"/>
                  </a:lnTo>
                  <a:lnTo>
                    <a:pt x="37" y="0"/>
                  </a:lnTo>
                  <a:lnTo>
                    <a:pt x="37" y="1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grpSp>
      <p:pic>
        <p:nvPicPr>
          <p:cNvPr id="12" name="Image 10">
            <a:extLst>
              <a:ext uri="{FF2B5EF4-FFF2-40B4-BE49-F238E27FC236}">
                <a16:creationId xmlns:a16="http://schemas.microsoft.com/office/drawing/2014/main" id="{31FA1422-E542-4B4F-9A28-49C7984CB14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101013" y="4111625"/>
            <a:ext cx="885825"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Titre 11"/>
          <p:cNvSpPr>
            <a:spLocks noGrp="1"/>
          </p:cNvSpPr>
          <p:nvPr>
            <p:ph type="title"/>
          </p:nvPr>
        </p:nvSpPr>
        <p:spPr>
          <a:xfrm>
            <a:off x="788343" y="1707654"/>
            <a:ext cx="4831159" cy="743744"/>
          </a:xfrm>
          <a:prstGeom prst="rect">
            <a:avLst/>
          </a:prstGeom>
        </p:spPr>
        <p:txBody>
          <a:bodyPr/>
          <a:lstStyle>
            <a:lvl1pPr algn="l">
              <a:defRPr sz="4000">
                <a:solidFill>
                  <a:schemeClr val="bg1"/>
                </a:solidFill>
              </a:defRPr>
            </a:lvl1pPr>
          </a:lstStyle>
          <a:p>
            <a:r>
              <a:rPr lang="fr-FR" dirty="0"/>
              <a:t>Modifiez le style du titre</a:t>
            </a:r>
          </a:p>
        </p:txBody>
      </p:sp>
    </p:spTree>
    <p:extLst>
      <p:ext uri="{BB962C8B-B14F-4D97-AF65-F5344CB8AC3E}">
        <p14:creationId xmlns:p14="http://schemas.microsoft.com/office/powerpoint/2010/main" val="2807327417"/>
      </p:ext>
    </p:extLst>
  </p:cSld>
  <p:clrMapOvr>
    <a:masterClrMapping/>
  </p:clrMapOvr>
  <p:transition spd="med">
    <p:fade/>
  </p:transition>
  <p:hf sldNum="0" hdr="0" dt="0"/>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plusieurs niveaux hiérarchiques">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8D57561-BD24-4F8A-90A2-DC4F25BA4B8C}"/>
              </a:ext>
            </a:extLst>
          </p:cNvPr>
          <p:cNvSpPr>
            <a:spLocks noChangeArrowheads="1"/>
          </p:cNvSpPr>
          <p:nvPr userDrawn="1"/>
        </p:nvSpPr>
        <p:spPr bwMode="auto">
          <a:xfrm>
            <a:off x="0" y="0"/>
            <a:ext cx="593725" cy="5143500"/>
          </a:xfrm>
          <a:prstGeom prst="rect">
            <a:avLst/>
          </a:prstGeom>
          <a:solidFill>
            <a:srgbClr val="000000"/>
          </a:solidFill>
          <a:ln>
            <a:noFill/>
          </a:ln>
        </p:spPr>
        <p:txBody>
          <a:bodyPr anchor="ct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defRPr/>
            </a:pPr>
            <a:endParaRPr lang="fr-FR" altLang="fr-FR">
              <a:solidFill>
                <a:srgbClr val="FFFFFF"/>
              </a:solidFill>
              <a:latin typeface="Helvetica 45 Light" pitchFamily="34" charset="0"/>
              <a:ea typeface="ＭＳ Ｐゴシック" pitchFamily="34" charset="-128"/>
            </a:endParaRPr>
          </a:p>
        </p:txBody>
      </p:sp>
      <p:pic>
        <p:nvPicPr>
          <p:cNvPr id="6" name="Picture 4">
            <a:extLst>
              <a:ext uri="{FF2B5EF4-FFF2-40B4-BE49-F238E27FC236}">
                <a16:creationId xmlns:a16="http://schemas.microsoft.com/office/drawing/2014/main" id="{28274A9D-A230-415A-8D88-D8B31D086A2D}"/>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288" y="217488"/>
            <a:ext cx="512762" cy="3857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 Placeholder 10">
            <a:extLst>
              <a:ext uri="{FF2B5EF4-FFF2-40B4-BE49-F238E27FC236}">
                <a16:creationId xmlns:a16="http://schemas.microsoft.com/office/drawing/2014/main" id="{FC5D697C-1FFE-44E7-8067-F5EE4AF88D97}"/>
              </a:ext>
            </a:extLst>
          </p:cNvPr>
          <p:cNvSpPr txBox="1">
            <a:spLocks/>
          </p:cNvSpPr>
          <p:nvPr userDrawn="1"/>
        </p:nvSpPr>
        <p:spPr>
          <a:xfrm>
            <a:off x="179388" y="4608513"/>
            <a:ext cx="274637" cy="334962"/>
          </a:xfrm>
          <a:prstGeom prst="rect">
            <a:avLst/>
          </a:prstGeom>
          <a:noFill/>
          <a:ln>
            <a:noFill/>
          </a:ln>
        </p:spPr>
        <p:txBody>
          <a:bodyPr lIns="0" tIns="0" rIns="0" bIns="0" anchor="b">
            <a:normAutofit/>
          </a:bodyPr>
          <a:lstStyle>
            <a:lvl1pPr marL="0" marR="0" indent="0" algn="l" defTabSz="914400" rtl="0" eaLnBrk="1" fontAlgn="base" latinLnBrk="0" hangingPunct="1">
              <a:lnSpc>
                <a:spcPct val="100000"/>
              </a:lnSpc>
              <a:spcBef>
                <a:spcPct val="0"/>
              </a:spcBef>
              <a:spcAft>
                <a:spcPts val="0"/>
              </a:spcAft>
              <a:buClr>
                <a:schemeClr val="tx1"/>
              </a:buClr>
              <a:buSzTx/>
              <a:buFont typeface="Helvetica 75" panose="020B0804020202020204" pitchFamily="34" charset="0"/>
              <a:buNone/>
              <a:tabLst/>
              <a:defRPr lang="fr-FR" sz="1200" kern="1200" baseline="0" dirty="0" smtClean="0">
                <a:solidFill>
                  <a:schemeClr val="tx1">
                    <a:lumMod val="50000"/>
                  </a:schemeClr>
                </a:solidFill>
                <a:latin typeface="Helvetica 75" panose="020B0804020202020204" pitchFamily="34" charset="0"/>
                <a:ea typeface="+mn-ea"/>
                <a:cs typeface="+mn-cs"/>
              </a:defRPr>
            </a:lvl1pPr>
            <a:lvl2pPr marL="688975" indent="-231775" algn="l" defTabSz="914400" rtl="0" eaLnBrk="1" fontAlgn="base" latinLnBrk="0" hangingPunct="1">
              <a:spcBef>
                <a:spcPct val="0"/>
              </a:spcBef>
              <a:spcAft>
                <a:spcPts val="600"/>
              </a:spcAft>
              <a:buFont typeface="Helvetica 45 Light" pitchFamily="34" charset="0"/>
              <a:buChar char="–"/>
              <a:defRPr lang="fr-FR" sz="2000" kern="1200" baseline="0" dirty="0" smtClean="0">
                <a:solidFill>
                  <a:schemeClr val="tx1"/>
                </a:solidFill>
                <a:latin typeface="Helvetica 75" panose="020B0804020202020204" pitchFamily="34" charset="0"/>
                <a:ea typeface="+mn-ea"/>
                <a:cs typeface="+mn-cs"/>
              </a:defRPr>
            </a:lvl2pPr>
            <a:lvl3pPr marL="1244600" indent="-285750" algn="l" defTabSz="914400" rtl="0" eaLnBrk="1" fontAlgn="base" latinLnBrk="0" hangingPunct="1">
              <a:spcBef>
                <a:spcPct val="0"/>
              </a:spcBef>
              <a:spcAft>
                <a:spcPts val="600"/>
              </a:spcAft>
              <a:buFont typeface="Helvetica 45 Light" pitchFamily="34" charset="0"/>
              <a:buChar char="–"/>
              <a:defRPr lang="fr-FR" sz="2000" kern="1200" baseline="0" dirty="0" smtClean="0">
                <a:solidFill>
                  <a:schemeClr val="tx1"/>
                </a:solidFill>
                <a:latin typeface="Helvetica 75" panose="020B0804020202020204" pitchFamily="34" charset="0"/>
                <a:ea typeface="+mn-ea"/>
                <a:cs typeface="+mn-cs"/>
              </a:defRPr>
            </a:lvl3pPr>
            <a:lvl4pPr marL="1663700" indent="-285750" algn="l" defTabSz="914400" rtl="0" eaLnBrk="1" fontAlgn="base" latinLnBrk="0" hangingPunct="1">
              <a:spcBef>
                <a:spcPct val="0"/>
              </a:spcBef>
              <a:spcAft>
                <a:spcPts val="600"/>
              </a:spcAft>
              <a:buFont typeface="Helvetica 45 Light" pitchFamily="34" charset="0"/>
              <a:buChar char="–"/>
              <a:defRPr lang="fr-FR" sz="2000" kern="1200" dirty="0" smtClean="0">
                <a:solidFill>
                  <a:schemeClr val="tx1"/>
                </a:solidFill>
                <a:latin typeface="Helvetica 75" panose="020B0804020202020204" pitchFamily="34" charset="0"/>
                <a:ea typeface="+mn-ea"/>
                <a:cs typeface="+mn-cs"/>
              </a:defRPr>
            </a:lvl4pPr>
            <a:lvl5pPr marL="2251075" indent="-596900" algn="l" defTabSz="914400" rtl="0" eaLnBrk="1" fontAlgn="base" latinLnBrk="0" hangingPunct="1">
              <a:spcBef>
                <a:spcPct val="0"/>
              </a:spcBef>
              <a:spcAft>
                <a:spcPts val="600"/>
              </a:spcAft>
              <a:buFont typeface="Helvetica 45 Light" pitchFamily="34" charset="0"/>
              <a:buChar char="–"/>
              <a:defRPr lang="fr-FR" sz="2000" kern="1200" dirty="0">
                <a:solidFill>
                  <a:schemeClr val="tx1"/>
                </a:solidFill>
                <a:latin typeface="Helvetica 75" panose="020B080402020202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lnSpc>
                <a:spcPct val="85000"/>
              </a:lnSpc>
              <a:spcAft>
                <a:spcPts val="1200"/>
              </a:spcAft>
              <a:buClr>
                <a:srgbClr val="FFFFFF"/>
              </a:buClr>
              <a:defRPr/>
            </a:pPr>
            <a:fld id="{AD3083E4-5092-4583-AD1C-492316765D69}" type="slidenum">
              <a:rPr lang="en-GB" sz="800" b="1">
                <a:solidFill>
                  <a:srgbClr val="FFFFFF"/>
                </a:solidFill>
                <a:latin typeface="Helvetica 75 Bold" panose="020B0804020202020204" pitchFamily="34" charset="0"/>
              </a:rPr>
              <a:pPr algn="ctr">
                <a:lnSpc>
                  <a:spcPct val="85000"/>
                </a:lnSpc>
                <a:spcAft>
                  <a:spcPts val="1200"/>
                </a:spcAft>
                <a:buClr>
                  <a:srgbClr val="FFFFFF"/>
                </a:buClr>
                <a:defRPr/>
              </a:pPr>
              <a:t>‹N°›</a:t>
            </a:fld>
            <a:endParaRPr lang="en-GB" sz="800" b="1">
              <a:solidFill>
                <a:srgbClr val="FFFFFF"/>
              </a:solidFill>
              <a:latin typeface="Helvetica 75 Bold" panose="020B0804020202020204" pitchFamily="34" charset="0"/>
            </a:endParaRPr>
          </a:p>
        </p:txBody>
      </p:sp>
      <p:sp>
        <p:nvSpPr>
          <p:cNvPr id="2" name="Titre 1"/>
          <p:cNvSpPr>
            <a:spLocks noGrp="1"/>
          </p:cNvSpPr>
          <p:nvPr>
            <p:ph type="title"/>
          </p:nvPr>
        </p:nvSpPr>
        <p:spPr>
          <a:xfrm>
            <a:off x="1029601" y="303610"/>
            <a:ext cx="7071413" cy="737100"/>
          </a:xfrm>
          <a:prstGeom prst="rect">
            <a:avLst/>
          </a:prstGeom>
        </p:spPr>
        <p:txBody>
          <a:bodyPr/>
          <a:lstStyle>
            <a:lvl1pPr algn="l">
              <a:defRPr/>
            </a:lvl1pPr>
          </a:lstStyle>
          <a:p>
            <a:r>
              <a:rPr lang="fr-FR"/>
              <a:t>Modifiez le style du titre</a:t>
            </a:r>
            <a:endParaRPr lang="fr-FR" dirty="0"/>
          </a:p>
        </p:txBody>
      </p:sp>
      <p:sp>
        <p:nvSpPr>
          <p:cNvPr id="4" name="Espace réservé du contenu 2"/>
          <p:cNvSpPr>
            <a:spLocks noGrp="1"/>
          </p:cNvSpPr>
          <p:nvPr>
            <p:ph idx="1"/>
          </p:nvPr>
        </p:nvSpPr>
        <p:spPr>
          <a:xfrm>
            <a:off x="1042989" y="1329929"/>
            <a:ext cx="7058025" cy="2915840"/>
          </a:xfrm>
          <a:prstGeom prst="rect">
            <a:avLst/>
          </a:prstGeom>
        </p:spPr>
        <p:txBody>
          <a:bodyPr/>
          <a:lstStyle>
            <a:lvl1pPr>
              <a:defRPr sz="1800" baseline="0">
                <a:solidFill>
                  <a:schemeClr val="tx2"/>
                </a:solidFill>
                <a:latin typeface="Helvetica 65 Medium" pitchFamily="2" charset="0"/>
              </a:defRPr>
            </a:lvl1pPr>
            <a:lvl2pPr>
              <a:spcAft>
                <a:spcPct val="0"/>
              </a:spcAft>
              <a:buFont typeface="Arial" charset="0"/>
              <a:buChar char="–"/>
              <a:defRPr sz="1600">
                <a:latin typeface="Helvetica 55 Roman" pitchFamily="34" charset="0"/>
              </a:defRPr>
            </a:lvl2pPr>
            <a:lvl3pPr>
              <a:defRPr sz="1600">
                <a:latin typeface="Helvetica 55 Roman" pitchFamily="34" charset="0"/>
              </a:defRPr>
            </a:lvl3pPr>
            <a:lvl4pPr>
              <a:defRPr sz="1600">
                <a:latin typeface="Helvetica 55 Roman" pitchFamily="34" charset="0"/>
              </a:defRPr>
            </a:lvl4pPr>
            <a:lvl5pPr>
              <a:defRPr sz="1600" baseline="0">
                <a:latin typeface="Helvetica 55 Roman" pitchFamily="34" charset="0"/>
              </a:defRPr>
            </a:lvl5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FR" dirty="0"/>
          </a:p>
        </p:txBody>
      </p:sp>
    </p:spTree>
    <p:extLst>
      <p:ext uri="{BB962C8B-B14F-4D97-AF65-F5344CB8AC3E}">
        <p14:creationId xmlns:p14="http://schemas.microsoft.com/office/powerpoint/2010/main" val="100820432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Image pleine page">
    <p:spTree>
      <p:nvGrpSpPr>
        <p:cNvPr id="1" name=""/>
        <p:cNvGrpSpPr/>
        <p:nvPr/>
      </p:nvGrpSpPr>
      <p:grpSpPr>
        <a:xfrm>
          <a:off x="0" y="0"/>
          <a:ext cx="0" cy="0"/>
          <a:chOff x="0" y="0"/>
          <a:chExt cx="0" cy="0"/>
        </a:xfrm>
      </p:grpSpPr>
      <p:sp>
        <p:nvSpPr>
          <p:cNvPr id="4" name="Picture Placeholder 3"/>
          <p:cNvSpPr>
            <a:spLocks noGrp="1"/>
          </p:cNvSpPr>
          <p:nvPr>
            <p:ph type="pic" sz="quarter" idx="12"/>
          </p:nvPr>
        </p:nvSpPr>
        <p:spPr>
          <a:xfrm>
            <a:off x="0" y="0"/>
            <a:ext cx="9144000" cy="5143500"/>
          </a:xfrm>
        </p:spPr>
        <p:txBody>
          <a:bodyPr/>
          <a:lstStyle/>
          <a:p>
            <a:pPr lvl="0"/>
            <a:r>
              <a:rPr lang="fr-FR" noProof="0" dirty="0"/>
              <a:t>Cliquez sur l'icône pour ajouter une image</a:t>
            </a:r>
          </a:p>
        </p:txBody>
      </p:sp>
      <p:sp>
        <p:nvSpPr>
          <p:cNvPr id="3" name="Title 2"/>
          <p:cNvSpPr>
            <a:spLocks noGrp="1"/>
          </p:cNvSpPr>
          <p:nvPr>
            <p:ph type="title"/>
          </p:nvPr>
        </p:nvSpPr>
        <p:spPr/>
        <p:txBody>
          <a:bodyPr/>
          <a:lstStyle>
            <a:lvl1pPr>
              <a:defRPr>
                <a:solidFill>
                  <a:srgbClr val="FF6600"/>
                </a:solidFill>
              </a:defRPr>
            </a:lvl1pPr>
          </a:lstStyle>
          <a:p>
            <a:r>
              <a:rPr lang="fr-FR"/>
              <a:t>Modifiez le style du titre</a:t>
            </a:r>
            <a:endParaRPr lang="en-GB" dirty="0"/>
          </a:p>
        </p:txBody>
      </p:sp>
    </p:spTree>
    <p:extLst>
      <p:ext uri="{BB962C8B-B14F-4D97-AF65-F5344CB8AC3E}">
        <p14:creationId xmlns:p14="http://schemas.microsoft.com/office/powerpoint/2010/main" val="3220024003"/>
      </p:ext>
    </p:extLst>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2_Deux contenus">
    <p:spTree>
      <p:nvGrpSpPr>
        <p:cNvPr id="1" name=""/>
        <p:cNvGrpSpPr/>
        <p:nvPr/>
      </p:nvGrpSpPr>
      <p:grpSpPr>
        <a:xfrm>
          <a:off x="0" y="0"/>
          <a:ext cx="0" cy="0"/>
          <a:chOff x="0" y="0"/>
          <a:chExt cx="0" cy="0"/>
        </a:xfrm>
      </p:grpSpPr>
      <p:sp>
        <p:nvSpPr>
          <p:cNvPr id="8" name="Titre 7"/>
          <p:cNvSpPr>
            <a:spLocks noGrp="1"/>
          </p:cNvSpPr>
          <p:nvPr>
            <p:ph type="title"/>
          </p:nvPr>
        </p:nvSpPr>
        <p:spPr/>
        <p:txBody>
          <a:bodyPr/>
          <a:lstStyle/>
          <a:p>
            <a:r>
              <a:rPr lang="fr-FR"/>
              <a:t>Modifiez le style du titre</a:t>
            </a:r>
            <a:endParaRPr lang="fr-FR" dirty="0"/>
          </a:p>
        </p:txBody>
      </p:sp>
      <p:sp>
        <p:nvSpPr>
          <p:cNvPr id="12" name="Espace réservé du contenu 11"/>
          <p:cNvSpPr>
            <a:spLocks noGrp="1"/>
          </p:cNvSpPr>
          <p:nvPr>
            <p:ph sz="quarter" idx="12"/>
          </p:nvPr>
        </p:nvSpPr>
        <p:spPr>
          <a:xfrm>
            <a:off x="250825" y="1276350"/>
            <a:ext cx="4033143" cy="3382963"/>
          </a:xfrm>
        </p:spPr>
        <p:txBody>
          <a:bodyPr/>
          <a:lstStyle>
            <a:lvl1pPr marL="279400" indent="-279400">
              <a:defRPr>
                <a:solidFill>
                  <a:srgbClr val="FF6600"/>
                </a:solidFill>
              </a:defRPr>
            </a:lvl1pPr>
            <a:lvl2pPr marL="0" indent="0">
              <a:buNone/>
              <a:defRPr/>
            </a:lvl2pPr>
          </a:lstStyle>
          <a:p>
            <a:pPr lvl="0"/>
            <a:r>
              <a:rPr lang="fr-FR"/>
              <a:t>Cliquez pour modifier les styles du texte du masque</a:t>
            </a:r>
          </a:p>
        </p:txBody>
      </p:sp>
      <p:sp>
        <p:nvSpPr>
          <p:cNvPr id="13" name="Espace réservé du contenu 11"/>
          <p:cNvSpPr>
            <a:spLocks noGrp="1"/>
          </p:cNvSpPr>
          <p:nvPr>
            <p:ph sz="quarter" idx="13"/>
          </p:nvPr>
        </p:nvSpPr>
        <p:spPr>
          <a:xfrm>
            <a:off x="4860032" y="1275606"/>
            <a:ext cx="3961507" cy="3382963"/>
          </a:xfrm>
        </p:spPr>
        <p:txBody>
          <a:bodyPr/>
          <a:lstStyle>
            <a:lvl1pPr marL="279400" indent="-279400">
              <a:defRPr/>
            </a:lvl1pPr>
            <a:lvl2pPr marL="0" indent="0">
              <a:buNone/>
              <a:defRPr/>
            </a:lvl2pPr>
          </a:lstStyle>
          <a:p>
            <a:pPr lvl="0"/>
            <a:r>
              <a:rPr lang="fr-FR"/>
              <a:t>Cliquez pour modifier les styles du texte du masque</a:t>
            </a:r>
          </a:p>
        </p:txBody>
      </p:sp>
      <p:sp>
        <p:nvSpPr>
          <p:cNvPr id="5" name="Espace réservé du pied de page 15">
            <a:extLst>
              <a:ext uri="{FF2B5EF4-FFF2-40B4-BE49-F238E27FC236}">
                <a16:creationId xmlns:a16="http://schemas.microsoft.com/office/drawing/2014/main" id="{A5A7F0E5-9B21-48BE-9D79-0FD2D235E25F}"/>
              </a:ext>
            </a:extLst>
          </p:cNvPr>
          <p:cNvSpPr>
            <a:spLocks noGrp="1"/>
          </p:cNvSpPr>
          <p:nvPr>
            <p:ph type="ftr" sz="quarter" idx="14"/>
          </p:nvPr>
        </p:nvSpPr>
        <p:spPr>
          <a:xfrm>
            <a:off x="0" y="0"/>
            <a:ext cx="0" cy="0"/>
          </a:xfrm>
        </p:spPr>
        <p:txBody>
          <a:bodyPr/>
          <a:lstStyle>
            <a:lvl1pPr>
              <a:defRPr>
                <a:latin typeface="Helvetica 75" pitchFamily="34" charset="0"/>
                <a:ea typeface="ＭＳ Ｐゴシック" panose="020B0600070205080204" pitchFamily="34" charset="-128"/>
              </a:defRPr>
            </a:lvl1pPr>
          </a:lstStyle>
          <a:p>
            <a:pPr>
              <a:defRPr/>
            </a:pPr>
            <a:r>
              <a:rPr lang="fr-FR"/>
              <a:t>Interne Orange</a:t>
            </a:r>
            <a:endParaRPr lang="fr-FR" dirty="0"/>
          </a:p>
        </p:txBody>
      </p:sp>
      <p:sp>
        <p:nvSpPr>
          <p:cNvPr id="6" name="Espace réservé du numéro de diapositive 16">
            <a:extLst>
              <a:ext uri="{FF2B5EF4-FFF2-40B4-BE49-F238E27FC236}">
                <a16:creationId xmlns:a16="http://schemas.microsoft.com/office/drawing/2014/main" id="{9A09757F-5B55-4DB7-804B-DD203FF7B6DC}"/>
              </a:ext>
            </a:extLst>
          </p:cNvPr>
          <p:cNvSpPr>
            <a:spLocks noGrp="1"/>
          </p:cNvSpPr>
          <p:nvPr>
            <p:ph type="sldNum" sz="quarter" idx="15"/>
          </p:nvPr>
        </p:nvSpPr>
        <p:spPr>
          <a:xfrm>
            <a:off x="0" y="0"/>
            <a:ext cx="0" cy="0"/>
          </a:xfrm>
        </p:spPr>
        <p:txBody>
          <a:bodyPr/>
          <a:lstStyle>
            <a:lvl1pPr>
              <a:defRPr>
                <a:latin typeface="Helvetica 75" pitchFamily="34" charset="0"/>
                <a:ea typeface="ＭＳ Ｐゴシック" panose="020B0600070205080204" pitchFamily="34" charset="-128"/>
              </a:defRPr>
            </a:lvl1pPr>
          </a:lstStyle>
          <a:p>
            <a:pPr>
              <a:defRPr/>
            </a:pPr>
            <a:fld id="{A890DBB4-A4DB-4F3E-AA36-CDD4C29E648F}" type="slidenum">
              <a:rPr lang="fr-FR"/>
              <a:pPr>
                <a:defRPr/>
              </a:pPr>
              <a:t>‹N°›</a:t>
            </a:fld>
            <a:endParaRPr lang="fr-FR" dirty="0"/>
          </a:p>
        </p:txBody>
      </p:sp>
    </p:spTree>
    <p:extLst>
      <p:ext uri="{BB962C8B-B14F-4D97-AF65-F5344CB8AC3E}">
        <p14:creationId xmlns:p14="http://schemas.microsoft.com/office/powerpoint/2010/main" val="2846903538"/>
      </p:ext>
    </p:extLst>
  </p:cSld>
  <p:clrMapOvr>
    <a:masterClrMapping/>
  </p:clrMapOvr>
  <p:transition spd="slow">
    <p:wipe dir="d"/>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3_Deux contenus">
    <p:spTree>
      <p:nvGrpSpPr>
        <p:cNvPr id="1" name=""/>
        <p:cNvGrpSpPr/>
        <p:nvPr/>
      </p:nvGrpSpPr>
      <p:grpSpPr>
        <a:xfrm>
          <a:off x="0" y="0"/>
          <a:ext cx="0" cy="0"/>
          <a:chOff x="0" y="0"/>
          <a:chExt cx="0" cy="0"/>
        </a:xfrm>
      </p:grpSpPr>
      <p:sp>
        <p:nvSpPr>
          <p:cNvPr id="8" name="Titre 7"/>
          <p:cNvSpPr>
            <a:spLocks noGrp="1"/>
          </p:cNvSpPr>
          <p:nvPr>
            <p:ph type="title"/>
          </p:nvPr>
        </p:nvSpPr>
        <p:spPr/>
        <p:txBody>
          <a:bodyPr/>
          <a:lstStyle/>
          <a:p>
            <a:r>
              <a:rPr lang="fr-FR"/>
              <a:t>Modifiez le style du titre</a:t>
            </a:r>
            <a:endParaRPr lang="fr-FR" dirty="0"/>
          </a:p>
        </p:txBody>
      </p:sp>
      <p:sp>
        <p:nvSpPr>
          <p:cNvPr id="12" name="Espace réservé du contenu 11"/>
          <p:cNvSpPr>
            <a:spLocks noGrp="1"/>
          </p:cNvSpPr>
          <p:nvPr>
            <p:ph sz="quarter" idx="12"/>
          </p:nvPr>
        </p:nvSpPr>
        <p:spPr>
          <a:xfrm>
            <a:off x="250825" y="1276350"/>
            <a:ext cx="4033143" cy="3382963"/>
          </a:xfrm>
        </p:spPr>
        <p:txBody>
          <a:bodyPr/>
          <a:lstStyle>
            <a:lvl1pPr marL="279400" indent="-279400">
              <a:defRPr/>
            </a:lvl1pPr>
            <a:lvl2pPr marL="0" indent="0">
              <a:buNone/>
              <a:defRPr/>
            </a:lvl2pPr>
          </a:lstStyle>
          <a:p>
            <a:pPr lvl="0"/>
            <a:r>
              <a:rPr lang="fr-FR"/>
              <a:t>Cliquez pour modifier les styles du texte du masque</a:t>
            </a:r>
          </a:p>
        </p:txBody>
      </p:sp>
      <p:sp>
        <p:nvSpPr>
          <p:cNvPr id="13" name="Espace réservé du contenu 11"/>
          <p:cNvSpPr>
            <a:spLocks noGrp="1"/>
          </p:cNvSpPr>
          <p:nvPr>
            <p:ph sz="quarter" idx="13"/>
          </p:nvPr>
        </p:nvSpPr>
        <p:spPr>
          <a:xfrm>
            <a:off x="4860032" y="1275606"/>
            <a:ext cx="3961507" cy="3382963"/>
          </a:xfrm>
        </p:spPr>
        <p:txBody>
          <a:bodyPr/>
          <a:lstStyle>
            <a:lvl1pPr marL="279400" indent="-279400">
              <a:defRPr/>
            </a:lvl1pPr>
            <a:lvl2pPr marL="0" indent="0">
              <a:buNone/>
              <a:defRPr/>
            </a:lvl2pPr>
          </a:lstStyle>
          <a:p>
            <a:pPr lvl="0"/>
            <a:r>
              <a:rPr lang="fr-FR"/>
              <a:t>Cliquez pour modifier les styles du texte du masque</a:t>
            </a:r>
          </a:p>
        </p:txBody>
      </p:sp>
      <p:sp>
        <p:nvSpPr>
          <p:cNvPr id="5" name="Espace réservé du pied de page 15">
            <a:extLst>
              <a:ext uri="{FF2B5EF4-FFF2-40B4-BE49-F238E27FC236}">
                <a16:creationId xmlns:a16="http://schemas.microsoft.com/office/drawing/2014/main" id="{B9E06EFF-81E2-436E-957A-C8585C5EF461}"/>
              </a:ext>
            </a:extLst>
          </p:cNvPr>
          <p:cNvSpPr>
            <a:spLocks noGrp="1"/>
          </p:cNvSpPr>
          <p:nvPr>
            <p:ph type="ftr" sz="quarter" idx="14"/>
          </p:nvPr>
        </p:nvSpPr>
        <p:spPr>
          <a:xfrm>
            <a:off x="0" y="0"/>
            <a:ext cx="0" cy="0"/>
          </a:xfrm>
        </p:spPr>
        <p:txBody>
          <a:bodyPr/>
          <a:lstStyle>
            <a:lvl1pPr>
              <a:defRPr>
                <a:latin typeface="Helvetica 75" pitchFamily="34" charset="0"/>
                <a:ea typeface="ＭＳ Ｐゴシック" panose="020B0600070205080204" pitchFamily="34" charset="-128"/>
              </a:defRPr>
            </a:lvl1pPr>
          </a:lstStyle>
          <a:p>
            <a:pPr>
              <a:defRPr/>
            </a:pPr>
            <a:r>
              <a:rPr lang="fr-FR"/>
              <a:t>Interne Orange</a:t>
            </a:r>
            <a:endParaRPr lang="fr-FR" dirty="0"/>
          </a:p>
        </p:txBody>
      </p:sp>
      <p:sp>
        <p:nvSpPr>
          <p:cNvPr id="6" name="Espace réservé du numéro de diapositive 16">
            <a:extLst>
              <a:ext uri="{FF2B5EF4-FFF2-40B4-BE49-F238E27FC236}">
                <a16:creationId xmlns:a16="http://schemas.microsoft.com/office/drawing/2014/main" id="{279F8733-BF7F-4AC1-8D1A-63C743380DBB}"/>
              </a:ext>
            </a:extLst>
          </p:cNvPr>
          <p:cNvSpPr>
            <a:spLocks noGrp="1"/>
          </p:cNvSpPr>
          <p:nvPr>
            <p:ph type="sldNum" sz="quarter" idx="15"/>
          </p:nvPr>
        </p:nvSpPr>
        <p:spPr>
          <a:xfrm>
            <a:off x="0" y="0"/>
            <a:ext cx="0" cy="0"/>
          </a:xfrm>
        </p:spPr>
        <p:txBody>
          <a:bodyPr/>
          <a:lstStyle>
            <a:lvl1pPr>
              <a:defRPr>
                <a:latin typeface="Helvetica 75" pitchFamily="34" charset="0"/>
                <a:ea typeface="ＭＳ Ｐゴシック" panose="020B0600070205080204" pitchFamily="34" charset="-128"/>
              </a:defRPr>
            </a:lvl1pPr>
          </a:lstStyle>
          <a:p>
            <a:pPr>
              <a:defRPr/>
            </a:pPr>
            <a:fld id="{87491E78-F443-48AE-8E1F-692B061FE85D}" type="slidenum">
              <a:rPr lang="fr-FR"/>
              <a:pPr>
                <a:defRPr/>
              </a:pPr>
              <a:t>‹N°›</a:t>
            </a:fld>
            <a:endParaRPr lang="fr-FR" dirty="0"/>
          </a:p>
        </p:txBody>
      </p:sp>
    </p:spTree>
    <p:extLst>
      <p:ext uri="{BB962C8B-B14F-4D97-AF65-F5344CB8AC3E}">
        <p14:creationId xmlns:p14="http://schemas.microsoft.com/office/powerpoint/2010/main" val="1737147582"/>
      </p:ext>
    </p:extLst>
  </p:cSld>
  <p:clrMapOvr>
    <a:masterClrMapping/>
  </p:clrMapOvr>
  <p:transition spd="slow">
    <p:wipe dir="d"/>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cSld name="V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752961980"/>
      </p:ext>
    </p:extLst>
  </p:cSld>
  <p:clrMapOvr>
    <a:masterClrMapping/>
  </p:clrMapOvr>
  <p:transition spd="med">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cSld name="Contenu 1">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F15C8A2-F3C9-45B3-AB8E-301FC40C8630}"/>
              </a:ext>
            </a:extLst>
          </p:cNvPr>
          <p:cNvSpPr>
            <a:spLocks noChangeArrowheads="1"/>
          </p:cNvSpPr>
          <p:nvPr/>
        </p:nvSpPr>
        <p:spPr bwMode="auto">
          <a:xfrm>
            <a:off x="90488" y="4703763"/>
            <a:ext cx="409575" cy="215900"/>
          </a:xfrm>
          <a:prstGeom prst="rect">
            <a:avLst/>
          </a:prstGeom>
          <a:noFill/>
          <a:ln>
            <a:noFill/>
          </a:ln>
        </p:spPr>
        <p:txBody>
          <a:bodyPr wrap="none">
            <a:spAutoFit/>
          </a:bodyPr>
          <a:lstStyle>
            <a:lvl1pPr>
              <a:defRPr>
                <a:solidFill>
                  <a:schemeClr val="tx1"/>
                </a:solidFill>
                <a:latin typeface="Helvetica 75 Bold" pitchFamily="34" charset="0"/>
              </a:defRPr>
            </a:lvl1pPr>
            <a:lvl2pPr marL="742950" indent="-285750">
              <a:defRPr>
                <a:solidFill>
                  <a:schemeClr val="tx1"/>
                </a:solidFill>
                <a:latin typeface="Helvetica 75 Bold" pitchFamily="34" charset="0"/>
              </a:defRPr>
            </a:lvl2pPr>
            <a:lvl3pPr marL="1143000" indent="-228600">
              <a:defRPr>
                <a:solidFill>
                  <a:schemeClr val="tx1"/>
                </a:solidFill>
                <a:latin typeface="Helvetica 75 Bold" pitchFamily="34" charset="0"/>
              </a:defRPr>
            </a:lvl3pPr>
            <a:lvl4pPr marL="1600200" indent="-228600">
              <a:defRPr>
                <a:solidFill>
                  <a:schemeClr val="tx1"/>
                </a:solidFill>
                <a:latin typeface="Helvetica 75 Bold" pitchFamily="34" charset="0"/>
              </a:defRPr>
            </a:lvl4pPr>
            <a:lvl5pPr marL="2057400" indent="-228600">
              <a:defRPr>
                <a:solidFill>
                  <a:schemeClr val="tx1"/>
                </a:solidFill>
                <a:latin typeface="Helvetica 75 Bold" pitchFamily="34" charset="0"/>
              </a:defRPr>
            </a:lvl5pPr>
            <a:lvl6pPr marL="2514600" indent="-228600" fontAlgn="base">
              <a:spcBef>
                <a:spcPct val="0"/>
              </a:spcBef>
              <a:spcAft>
                <a:spcPct val="0"/>
              </a:spcAft>
              <a:defRPr>
                <a:solidFill>
                  <a:schemeClr val="tx1"/>
                </a:solidFill>
                <a:latin typeface="Helvetica 75 Bold" pitchFamily="34" charset="0"/>
              </a:defRPr>
            </a:lvl6pPr>
            <a:lvl7pPr marL="2971800" indent="-228600" fontAlgn="base">
              <a:spcBef>
                <a:spcPct val="0"/>
              </a:spcBef>
              <a:spcAft>
                <a:spcPct val="0"/>
              </a:spcAft>
              <a:defRPr>
                <a:solidFill>
                  <a:schemeClr val="tx1"/>
                </a:solidFill>
                <a:latin typeface="Helvetica 75 Bold" pitchFamily="34" charset="0"/>
              </a:defRPr>
            </a:lvl7pPr>
            <a:lvl8pPr marL="3429000" indent="-228600" fontAlgn="base">
              <a:spcBef>
                <a:spcPct val="0"/>
              </a:spcBef>
              <a:spcAft>
                <a:spcPct val="0"/>
              </a:spcAft>
              <a:defRPr>
                <a:solidFill>
                  <a:schemeClr val="tx1"/>
                </a:solidFill>
                <a:latin typeface="Helvetica 75 Bold" pitchFamily="34" charset="0"/>
              </a:defRPr>
            </a:lvl8pPr>
            <a:lvl9pPr marL="3886200" indent="-228600" fontAlgn="base">
              <a:spcBef>
                <a:spcPct val="0"/>
              </a:spcBef>
              <a:spcAft>
                <a:spcPct val="0"/>
              </a:spcAft>
              <a:defRPr>
                <a:solidFill>
                  <a:schemeClr val="tx1"/>
                </a:solidFill>
                <a:latin typeface="Helvetica 75 Bold" pitchFamily="34" charset="0"/>
              </a:defRPr>
            </a:lvl9pPr>
          </a:lstStyle>
          <a:p>
            <a:pPr algn="ctr">
              <a:defRPr/>
            </a:pPr>
            <a:fld id="{0396B531-4F68-49F3-B70F-58A358D812B4}" type="slidenum">
              <a:rPr lang="en-GB" altLang="fr-FR" sz="800" b="1">
                <a:solidFill>
                  <a:srgbClr val="FFFFFF"/>
                </a:solidFill>
                <a:ea typeface="ＭＳ Ｐゴシック" pitchFamily="34" charset="-128"/>
              </a:rPr>
              <a:pPr algn="ctr">
                <a:defRPr/>
              </a:pPr>
              <a:t>‹N°›</a:t>
            </a:fld>
            <a:endParaRPr lang="fr-FR" altLang="fr-FR" sz="800" b="1" dirty="0">
              <a:ea typeface="ＭＳ Ｐゴシック" pitchFamily="34" charset="-128"/>
            </a:endParaRPr>
          </a:p>
        </p:txBody>
      </p:sp>
      <p:sp>
        <p:nvSpPr>
          <p:cNvPr id="5" name="TextBox 6">
            <a:extLst>
              <a:ext uri="{FF2B5EF4-FFF2-40B4-BE49-F238E27FC236}">
                <a16:creationId xmlns:a16="http://schemas.microsoft.com/office/drawing/2014/main" id="{74F4FA68-A13D-4B66-9112-D8F1798D0DA6}"/>
              </a:ext>
            </a:extLst>
          </p:cNvPr>
          <p:cNvSpPr txBox="1">
            <a:spLocks noChangeArrowheads="1"/>
          </p:cNvSpPr>
          <p:nvPr/>
        </p:nvSpPr>
        <p:spPr bwMode="auto">
          <a:xfrm>
            <a:off x="827088" y="4749800"/>
            <a:ext cx="0" cy="123825"/>
          </a:xfrm>
          <a:prstGeom prst="rect">
            <a:avLst/>
          </a:prstGeom>
          <a:noFill/>
          <a:ln>
            <a:noFill/>
          </a:ln>
        </p:spPr>
        <p:txBody>
          <a:bodyPr wrap="none" lIns="0" tIns="0" rIns="0" bIns="0">
            <a:spAutoFit/>
          </a:bodyPr>
          <a:lstStyle>
            <a:lvl1pPr>
              <a:defRPr>
                <a:solidFill>
                  <a:schemeClr val="tx1"/>
                </a:solidFill>
                <a:latin typeface="Helvetica 75 Bold" pitchFamily="34" charset="0"/>
              </a:defRPr>
            </a:lvl1pPr>
            <a:lvl2pPr marL="742950" indent="-285750">
              <a:defRPr>
                <a:solidFill>
                  <a:schemeClr val="tx1"/>
                </a:solidFill>
                <a:latin typeface="Helvetica 75 Bold" pitchFamily="34" charset="0"/>
              </a:defRPr>
            </a:lvl2pPr>
            <a:lvl3pPr marL="1143000" indent="-228600">
              <a:defRPr>
                <a:solidFill>
                  <a:schemeClr val="tx1"/>
                </a:solidFill>
                <a:latin typeface="Helvetica 75 Bold" pitchFamily="34" charset="0"/>
              </a:defRPr>
            </a:lvl3pPr>
            <a:lvl4pPr marL="1600200" indent="-228600">
              <a:defRPr>
                <a:solidFill>
                  <a:schemeClr val="tx1"/>
                </a:solidFill>
                <a:latin typeface="Helvetica 75 Bold" pitchFamily="34" charset="0"/>
              </a:defRPr>
            </a:lvl4pPr>
            <a:lvl5pPr marL="2057400" indent="-228600">
              <a:defRPr>
                <a:solidFill>
                  <a:schemeClr val="tx1"/>
                </a:solidFill>
                <a:latin typeface="Helvetica 75 Bold" pitchFamily="34" charset="0"/>
              </a:defRPr>
            </a:lvl5pPr>
            <a:lvl6pPr marL="2514600" indent="-228600" fontAlgn="base">
              <a:spcBef>
                <a:spcPct val="0"/>
              </a:spcBef>
              <a:spcAft>
                <a:spcPct val="0"/>
              </a:spcAft>
              <a:defRPr>
                <a:solidFill>
                  <a:schemeClr val="tx1"/>
                </a:solidFill>
                <a:latin typeface="Helvetica 75 Bold" pitchFamily="34" charset="0"/>
              </a:defRPr>
            </a:lvl6pPr>
            <a:lvl7pPr marL="2971800" indent="-228600" fontAlgn="base">
              <a:spcBef>
                <a:spcPct val="0"/>
              </a:spcBef>
              <a:spcAft>
                <a:spcPct val="0"/>
              </a:spcAft>
              <a:defRPr>
                <a:solidFill>
                  <a:schemeClr val="tx1"/>
                </a:solidFill>
                <a:latin typeface="Helvetica 75 Bold" pitchFamily="34" charset="0"/>
              </a:defRPr>
            </a:lvl7pPr>
            <a:lvl8pPr marL="3429000" indent="-228600" fontAlgn="base">
              <a:spcBef>
                <a:spcPct val="0"/>
              </a:spcBef>
              <a:spcAft>
                <a:spcPct val="0"/>
              </a:spcAft>
              <a:defRPr>
                <a:solidFill>
                  <a:schemeClr val="tx1"/>
                </a:solidFill>
                <a:latin typeface="Helvetica 75 Bold" pitchFamily="34" charset="0"/>
              </a:defRPr>
            </a:lvl8pPr>
            <a:lvl9pPr marL="3886200" indent="-228600" fontAlgn="base">
              <a:spcBef>
                <a:spcPct val="0"/>
              </a:spcBef>
              <a:spcAft>
                <a:spcPct val="0"/>
              </a:spcAft>
              <a:defRPr>
                <a:solidFill>
                  <a:schemeClr val="tx1"/>
                </a:solidFill>
                <a:latin typeface="Helvetica 75 Bold" pitchFamily="34" charset="0"/>
              </a:defRPr>
            </a:lvl9pPr>
          </a:lstStyle>
          <a:p>
            <a:pPr>
              <a:defRPr/>
            </a:pPr>
            <a:endParaRPr lang="fr-FR" altLang="fr-FR" sz="800" b="1">
              <a:solidFill>
                <a:srgbClr val="F16E00"/>
              </a:solidFill>
              <a:ea typeface="ＭＳ Ｐゴシック" panose="020B0600070205080204" pitchFamily="34" charset="-128"/>
            </a:endParaRPr>
          </a:p>
        </p:txBody>
      </p:sp>
      <p:sp>
        <p:nvSpPr>
          <p:cNvPr id="3" name="Titre 2"/>
          <p:cNvSpPr>
            <a:spLocks noGrp="1"/>
          </p:cNvSpPr>
          <p:nvPr>
            <p:ph type="title"/>
          </p:nvPr>
        </p:nvSpPr>
        <p:spPr>
          <a:xfrm>
            <a:off x="827584" y="268288"/>
            <a:ext cx="8064896" cy="742950"/>
          </a:xfrm>
          <a:prstGeom prst="rect">
            <a:avLst/>
          </a:prstGeom>
        </p:spPr>
        <p:txBody>
          <a:bodyPr/>
          <a:lstStyle>
            <a:lvl1pPr>
              <a:defRPr sz="2200" b="1">
                <a:solidFill>
                  <a:srgbClr val="F16E00"/>
                </a:solidFill>
              </a:defRPr>
            </a:lvl1pPr>
          </a:lstStyle>
          <a:p>
            <a:r>
              <a:rPr lang="fr-FR"/>
              <a:t>Modifiez le style du titre</a:t>
            </a:r>
            <a:endParaRPr lang="fr-FR" dirty="0"/>
          </a:p>
        </p:txBody>
      </p:sp>
      <p:sp>
        <p:nvSpPr>
          <p:cNvPr id="7" name="Content Placeholder 2"/>
          <p:cNvSpPr>
            <a:spLocks noGrp="1"/>
          </p:cNvSpPr>
          <p:nvPr>
            <p:ph sz="half" idx="1"/>
          </p:nvPr>
        </p:nvSpPr>
        <p:spPr>
          <a:xfrm>
            <a:off x="827584" y="1184274"/>
            <a:ext cx="8064896" cy="3332163"/>
          </a:xfrm>
          <a:prstGeom prst="rect">
            <a:avLst/>
          </a:prstGeom>
        </p:spPr>
        <p:txBody>
          <a:bodyPr>
            <a:normAutofit/>
          </a:bodyPr>
          <a:lstStyle>
            <a:lvl1pPr marL="0" marR="0" indent="0" algn="l" defTabSz="914400" rtl="0" eaLnBrk="1" fontAlgn="base" latinLnBrk="0" hangingPunct="1">
              <a:lnSpc>
                <a:spcPct val="90000"/>
              </a:lnSpc>
              <a:spcBef>
                <a:spcPts val="600"/>
              </a:spcBef>
              <a:spcAft>
                <a:spcPct val="0"/>
              </a:spcAft>
              <a:buClr>
                <a:schemeClr val="bg1"/>
              </a:buClr>
              <a:buSzPct val="25000"/>
              <a:buFont typeface="Calibri" pitchFamily="34" charset="0"/>
              <a:buNone/>
              <a:tabLst/>
              <a:defRPr sz="1400" baseline="0">
                <a:solidFill>
                  <a:schemeClr val="tx1"/>
                </a:solidFill>
              </a:defRPr>
            </a:lvl1pPr>
            <a:lvl2pPr>
              <a:defRPr sz="1800" baseline="0">
                <a:solidFill>
                  <a:srgbClr val="F16E00"/>
                </a:solidFill>
              </a:defRPr>
            </a:lvl2pPr>
            <a:lvl3pPr marL="180975" marR="0" indent="-180975" algn="l" defTabSz="914400" rtl="0" eaLnBrk="1" fontAlgn="auto" latinLnBrk="0" hangingPunct="1">
              <a:lnSpc>
                <a:spcPct val="90000"/>
              </a:lnSpc>
              <a:spcBef>
                <a:spcPts val="600"/>
              </a:spcBef>
              <a:spcAft>
                <a:spcPts val="0"/>
              </a:spcAft>
              <a:buClr>
                <a:srgbClr val="FF7900"/>
              </a:buClr>
              <a:buSzTx/>
              <a:buFont typeface="Wingdings" panose="05000000000000000000" pitchFamily="2" charset="2"/>
              <a:buChar char="§"/>
              <a:tabLst/>
              <a:defRPr sz="1400" baseline="0">
                <a:solidFill>
                  <a:schemeClr val="tx1"/>
                </a:solidFill>
              </a:defRPr>
            </a:lvl3pPr>
            <a:lvl4pPr marL="407988" marR="0" indent="-190500" algn="l" defTabSz="914400" rtl="0" eaLnBrk="1" fontAlgn="base" latinLnBrk="0" hangingPunct="1">
              <a:lnSpc>
                <a:spcPct val="90000"/>
              </a:lnSpc>
              <a:spcBef>
                <a:spcPct val="20000"/>
              </a:spcBef>
              <a:spcAft>
                <a:spcPct val="0"/>
              </a:spcAft>
              <a:buClrTx/>
              <a:buSzTx/>
              <a:buFont typeface="Arial" charset="0"/>
              <a:buChar char="–"/>
              <a:tabLst/>
              <a:defRPr sz="1400" baseline="0">
                <a:solidFill>
                  <a:schemeClr val="tx1"/>
                </a:solidFill>
              </a:defRPr>
            </a:lvl4pPr>
            <a:lvl5pPr marL="595313" indent="-173038">
              <a:buClrTx/>
              <a:buFont typeface="Arial" panose="020B0604020202020204" pitchFamily="34" charset="0"/>
              <a:buChar char="•"/>
              <a:defRPr sz="1400" baseline="0">
                <a:solidFill>
                  <a:schemeClr val="tx1"/>
                </a:solidFill>
              </a:defRPr>
            </a:lvl5pPr>
            <a:lvl6pPr>
              <a:buClrTx/>
              <a:defRPr sz="1400"/>
            </a:lvl6pPr>
            <a:lvl7pPr>
              <a:defRPr sz="1800"/>
            </a:lvl7pPr>
            <a:lvl8pPr>
              <a:defRPr sz="1800"/>
            </a:lvl8pPr>
            <a:lvl9pPr>
              <a:defRPr sz="1800"/>
            </a:lvl9pPr>
          </a:lstStyle>
          <a:p>
            <a:pPr lvl="0"/>
            <a:r>
              <a:rPr lang="fr-FR" noProof="0"/>
              <a:t>Cliquez pour modifier les styles du texte du masque</a:t>
            </a:r>
          </a:p>
          <a:p>
            <a:pPr lvl="1"/>
            <a:r>
              <a:rPr lang="fr-FR" noProof="0"/>
              <a:t>Deuxième niveau</a:t>
            </a:r>
          </a:p>
          <a:p>
            <a:pPr lvl="2"/>
            <a:r>
              <a:rPr lang="fr-FR" noProof="0"/>
              <a:t>Troisième niveau</a:t>
            </a:r>
          </a:p>
          <a:p>
            <a:pPr lvl="3"/>
            <a:r>
              <a:rPr lang="fr-FR" noProof="0"/>
              <a:t>Quatrième niveau</a:t>
            </a:r>
          </a:p>
        </p:txBody>
      </p:sp>
    </p:spTree>
    <p:extLst>
      <p:ext uri="{BB962C8B-B14F-4D97-AF65-F5344CB8AC3E}">
        <p14:creationId xmlns:p14="http://schemas.microsoft.com/office/powerpoint/2010/main" val="2811482852"/>
      </p:ext>
    </p:extLst>
  </p:cSld>
  <p:clrMapOvr>
    <a:masterClrMapping/>
  </p:clrMapOvr>
  <p:transition spd="med">
    <p:fade/>
  </p:transition>
  <p:hf sldNum="0" hdr="0" dt="0"/>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Titre et contenu">
    <p:spTree>
      <p:nvGrpSpPr>
        <p:cNvPr id="1" name=""/>
        <p:cNvGrpSpPr/>
        <p:nvPr/>
      </p:nvGrpSpPr>
      <p:grpSpPr>
        <a:xfrm>
          <a:off x="0" y="0"/>
          <a:ext cx="0" cy="0"/>
          <a:chOff x="0" y="0"/>
          <a:chExt cx="0" cy="0"/>
        </a:xfrm>
      </p:grpSpPr>
      <p:sp>
        <p:nvSpPr>
          <p:cNvPr id="5" name="TextBox 5">
            <a:extLst>
              <a:ext uri="{FF2B5EF4-FFF2-40B4-BE49-F238E27FC236}">
                <a16:creationId xmlns:a16="http://schemas.microsoft.com/office/drawing/2014/main" id="{59F389C9-943C-4162-BB8C-C0EA375E14AD}"/>
              </a:ext>
            </a:extLst>
          </p:cNvPr>
          <p:cNvSpPr txBox="1">
            <a:spLocks noChangeArrowheads="1"/>
          </p:cNvSpPr>
          <p:nvPr userDrawn="1"/>
        </p:nvSpPr>
        <p:spPr bwMode="auto">
          <a:xfrm>
            <a:off x="619125" y="4749800"/>
            <a:ext cx="0" cy="122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endParaRPr lang="fr-FR" altLang="fr-FR" sz="800">
              <a:solidFill>
                <a:schemeClr val="bg2"/>
              </a:solidFill>
              <a:latin typeface="Helvetica 75 Bold" panose="020B0804020202020204" pitchFamily="34" charset="0"/>
            </a:endParaRPr>
          </a:p>
        </p:txBody>
      </p:sp>
      <p:sp>
        <p:nvSpPr>
          <p:cNvPr id="3" name="Content Placeholder 2"/>
          <p:cNvSpPr>
            <a:spLocks noGrp="1"/>
          </p:cNvSpPr>
          <p:nvPr>
            <p:ph idx="1"/>
          </p:nvPr>
        </p:nvSpPr>
        <p:spPr>
          <a:xfrm>
            <a:off x="314325" y="1184275"/>
            <a:ext cx="8515350" cy="3365500"/>
          </a:xfrm>
        </p:spPr>
        <p:txBody>
          <a:bodyPr/>
          <a:lstStyle>
            <a:lvl1pPr>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lvl6pPr>
          </a:lstStyle>
          <a:p>
            <a:pPr lvl="0"/>
            <a:r>
              <a:rPr lang="fr-FR" noProof="0"/>
              <a:t>Cliquez pour modifier les styles du texte du masque</a:t>
            </a:r>
          </a:p>
          <a:p>
            <a:pPr lvl="1"/>
            <a:r>
              <a:rPr lang="fr-FR" noProof="0"/>
              <a:t>Deuxième niveau</a:t>
            </a:r>
          </a:p>
          <a:p>
            <a:pPr lvl="2"/>
            <a:r>
              <a:rPr lang="fr-FR" noProof="0"/>
              <a:t>Troisième niveau</a:t>
            </a:r>
          </a:p>
          <a:p>
            <a:pPr lvl="3"/>
            <a:r>
              <a:rPr lang="fr-FR" noProof="0"/>
              <a:t>Quatrième niveau</a:t>
            </a:r>
          </a:p>
          <a:p>
            <a:pPr lvl="4"/>
            <a:r>
              <a:rPr lang="fr-FR" noProof="0"/>
              <a:t>Cinquième niveau</a:t>
            </a:r>
            <a:endParaRPr lang="fr-FR" noProof="0" dirty="0"/>
          </a:p>
        </p:txBody>
      </p:sp>
      <p:sp>
        <p:nvSpPr>
          <p:cNvPr id="4" name="Title 3"/>
          <p:cNvSpPr>
            <a:spLocks noGrp="1"/>
          </p:cNvSpPr>
          <p:nvPr>
            <p:ph type="title"/>
          </p:nvPr>
        </p:nvSpPr>
        <p:spPr/>
        <p:txBody>
          <a:bodyPr/>
          <a:lstStyle/>
          <a:p>
            <a:r>
              <a:rPr lang="fr-FR" noProof="0"/>
              <a:t>Modifiez le style du titre</a:t>
            </a:r>
            <a:endParaRPr lang="en-GB" dirty="0"/>
          </a:p>
        </p:txBody>
      </p:sp>
    </p:spTree>
    <p:extLst>
      <p:ext uri="{BB962C8B-B14F-4D97-AF65-F5344CB8AC3E}">
        <p14:creationId xmlns:p14="http://schemas.microsoft.com/office/powerpoint/2010/main" val="4257160301"/>
      </p:ext>
    </p:extLst>
  </p:cSld>
  <p:clrMapOvr>
    <a:masterClrMapping/>
  </p:clrMapOvr>
  <p:transition spd="med">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Titre de la présentation">
    <p:spTree>
      <p:nvGrpSpPr>
        <p:cNvPr id="1" name=""/>
        <p:cNvGrpSpPr/>
        <p:nvPr/>
      </p:nvGrpSpPr>
      <p:grpSpPr>
        <a:xfrm>
          <a:off x="0" y="0"/>
          <a:ext cx="0" cy="0"/>
          <a:chOff x="0" y="0"/>
          <a:chExt cx="0" cy="0"/>
        </a:xfrm>
      </p:grpSpPr>
      <p:pic>
        <p:nvPicPr>
          <p:cNvPr id="4" name="Image 10">
            <a:extLst>
              <a:ext uri="{FF2B5EF4-FFF2-40B4-BE49-F238E27FC236}">
                <a16:creationId xmlns:a16="http://schemas.microsoft.com/office/drawing/2014/main" id="{7125EA60-4253-498F-A175-03B8930EA88F}"/>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388350" y="4516438"/>
            <a:ext cx="527050" cy="509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 Placeholder 4"/>
          <p:cNvSpPr>
            <a:spLocks noGrp="1"/>
          </p:cNvSpPr>
          <p:nvPr>
            <p:ph type="body" sz="quarter" idx="11"/>
          </p:nvPr>
        </p:nvSpPr>
        <p:spPr>
          <a:xfrm>
            <a:off x="339725" y="339725"/>
            <a:ext cx="5832475" cy="3460750"/>
          </a:xfrm>
        </p:spPr>
        <p:txBody>
          <a:bodyPr/>
          <a:lstStyle>
            <a:lvl1pPr>
              <a:lnSpc>
                <a:spcPct val="85000"/>
              </a:lnSpc>
              <a:spcAft>
                <a:spcPts val="3200"/>
              </a:spcAft>
              <a:defRPr sz="5500">
                <a:solidFill>
                  <a:schemeClr val="bg1"/>
                </a:solidFill>
                <a:latin typeface="Helvetica 75 Bold" panose="020B0804020202020204" pitchFamily="34" charset="0"/>
              </a:defRPr>
            </a:lvl1pPr>
            <a:lvl2pPr>
              <a:lnSpc>
                <a:spcPct val="90000"/>
              </a:lnSpc>
              <a:spcAft>
                <a:spcPts val="2400"/>
              </a:spcAft>
              <a:defRPr>
                <a:latin typeface="Helvetica 75 Bold" panose="020B0804020202020204" pitchFamily="34" charset="0"/>
              </a:defRPr>
            </a:lvl2pPr>
          </a:lstStyle>
          <a:p>
            <a:pPr lvl="0"/>
            <a:r>
              <a:rPr lang="fr-FR"/>
              <a:t>Modifiez les styles du texte du masque</a:t>
            </a:r>
          </a:p>
          <a:p>
            <a:pPr lvl="1"/>
            <a:r>
              <a:rPr lang="fr-FR"/>
              <a:t>Deuxième niveau</a:t>
            </a:r>
          </a:p>
        </p:txBody>
      </p:sp>
      <p:sp>
        <p:nvSpPr>
          <p:cNvPr id="3" name="Text Placeholder 2"/>
          <p:cNvSpPr>
            <a:spLocks noGrp="1"/>
          </p:cNvSpPr>
          <p:nvPr>
            <p:ph type="body" sz="quarter" idx="12"/>
          </p:nvPr>
        </p:nvSpPr>
        <p:spPr>
          <a:xfrm>
            <a:off x="6508750" y="339725"/>
            <a:ext cx="2301875" cy="3460750"/>
          </a:xfrm>
        </p:spPr>
        <p:txBody>
          <a:bodyPr tIns="109728"/>
          <a:lstStyle>
            <a:lvl1pPr>
              <a:spcAft>
                <a:spcPts val="2400"/>
              </a:spcAft>
              <a:defRPr baseline="0">
                <a:latin typeface="Helvetica 75 Bold" panose="020B0804020202020204" pitchFamily="34" charset="0"/>
              </a:defRPr>
            </a:lvl1pPr>
            <a:lvl2pPr>
              <a:spcAft>
                <a:spcPts val="2400"/>
              </a:spcAft>
              <a:defRPr>
                <a:latin typeface="Helvetica 75 Bold" panose="020B0804020202020204" pitchFamily="34" charset="0"/>
              </a:defRPr>
            </a:lvl2pPr>
          </a:lstStyle>
          <a:p>
            <a:pPr lvl="0"/>
            <a:r>
              <a:rPr lang="fr-FR"/>
              <a:t>Modifiez les styles du texte du masque</a:t>
            </a:r>
          </a:p>
          <a:p>
            <a:pPr lvl="1"/>
            <a:r>
              <a:rPr lang="fr-FR"/>
              <a:t>Deuxième niveau</a:t>
            </a:r>
          </a:p>
        </p:txBody>
      </p:sp>
    </p:spTree>
    <p:extLst>
      <p:ext uri="{BB962C8B-B14F-4D97-AF65-F5344CB8AC3E}">
        <p14:creationId xmlns:p14="http://schemas.microsoft.com/office/powerpoint/2010/main" val="1255805992"/>
      </p:ext>
    </p:extLst>
  </p:cSld>
  <p:clrMapOvr>
    <a:masterClrMapping/>
  </p:clrMapOvr>
  <p:transition spd="med">
    <p:fade/>
  </p:transition>
  <p:hf sldNum="0" hdr="0" ftr="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ommaire">
    <p:spTree>
      <p:nvGrpSpPr>
        <p:cNvPr id="1" name=""/>
        <p:cNvGrpSpPr/>
        <p:nvPr/>
      </p:nvGrpSpPr>
      <p:grpSpPr>
        <a:xfrm>
          <a:off x="0" y="0"/>
          <a:ext cx="0" cy="0"/>
          <a:chOff x="0" y="0"/>
          <a:chExt cx="0" cy="0"/>
        </a:xfrm>
      </p:grpSpPr>
      <p:sp>
        <p:nvSpPr>
          <p:cNvPr id="4" name="Content Placeholder 2"/>
          <p:cNvSpPr>
            <a:spLocks noGrp="1"/>
          </p:cNvSpPr>
          <p:nvPr>
            <p:ph idx="1" hasCustomPrompt="1"/>
          </p:nvPr>
        </p:nvSpPr>
        <p:spPr>
          <a:xfrm>
            <a:off x="314325" y="268287"/>
            <a:ext cx="8515349" cy="4281487"/>
          </a:xfrm>
        </p:spPr>
        <p:txBody>
          <a:bodyPr/>
          <a:lstStyle>
            <a:lvl1pPr>
              <a:spcBef>
                <a:spcPts val="0"/>
              </a:spcBef>
              <a:defRPr sz="3000"/>
            </a:lvl1pPr>
            <a:lvl2pPr marL="358775" indent="-358775">
              <a:spcBef>
                <a:spcPts val="0"/>
              </a:spcBef>
              <a:buClrTx/>
              <a:buSzPct val="100000"/>
              <a:buFont typeface="+mj-lt"/>
              <a:buAutoNum type="arabicPeriod"/>
              <a:defRPr sz="3000"/>
            </a:lvl2pPr>
            <a:lvl3pPr>
              <a:defRPr sz="1800"/>
            </a:lvl3pPr>
            <a:lvl4pPr>
              <a:defRPr sz="1800"/>
            </a:lvl4pPr>
            <a:lvl5pPr>
              <a:defRPr sz="1800"/>
            </a:lvl5pPr>
          </a:lstStyle>
          <a:p>
            <a:pPr lvl="0"/>
            <a:r>
              <a:rPr lang="fr-FR" noProof="0" dirty="0"/>
              <a:t>Cliquez pour modifier le contenu</a:t>
            </a:r>
          </a:p>
          <a:p>
            <a:pPr lvl="1"/>
            <a:r>
              <a:rPr lang="fr-FR" noProof="0" dirty="0"/>
              <a:t>Deuxième niveau</a:t>
            </a:r>
          </a:p>
        </p:txBody>
      </p:sp>
      <p:sp>
        <p:nvSpPr>
          <p:cNvPr id="5" name="TextBox 4"/>
          <p:cNvSpPr txBox="1"/>
          <p:nvPr userDrawn="1"/>
        </p:nvSpPr>
        <p:spPr>
          <a:xfrm>
            <a:off x="619545" y="4749146"/>
            <a:ext cx="738985" cy="123111"/>
          </a:xfrm>
          <a:prstGeom prst="rect">
            <a:avLst/>
          </a:prstGeom>
          <a:noFill/>
        </p:spPr>
        <p:txBody>
          <a:bodyPr wrap="none" lIns="0" tIns="0" rIns="0" bIns="0" rtlCol="0">
            <a:spAutoFit/>
          </a:bodyPr>
          <a:lstStyle/>
          <a:p>
            <a:r>
              <a:rPr kumimoji="0" lang="fr-FR" sz="800" b="0" i="0" u="none" strike="noStrike" kern="1200" cap="none" spc="0" normalizeH="0" baseline="0" noProof="0" dirty="0">
                <a:ln>
                  <a:noFill/>
                </a:ln>
                <a:solidFill>
                  <a:schemeClr val="bg2"/>
                </a:solidFill>
                <a:effectLst/>
                <a:uLnTx/>
                <a:uFillTx/>
                <a:latin typeface="Helvetica 75 Bold" panose="020B0804020202020204" pitchFamily="34" charset="0"/>
                <a:ea typeface="+mn-ea"/>
                <a:cs typeface="+mn-cs"/>
              </a:rPr>
              <a:t>Interne Orange</a:t>
            </a:r>
          </a:p>
        </p:txBody>
      </p:sp>
    </p:spTree>
    <p:extLst>
      <p:ext uri="{BB962C8B-B14F-4D97-AF65-F5344CB8AC3E}">
        <p14:creationId xmlns:p14="http://schemas.microsoft.com/office/powerpoint/2010/main" val="21277421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puces simples">
    <p:spTree>
      <p:nvGrpSpPr>
        <p:cNvPr id="1" name=""/>
        <p:cNvGrpSpPr/>
        <p:nvPr/>
      </p:nvGrpSpPr>
      <p:grpSpPr>
        <a:xfrm>
          <a:off x="0" y="0"/>
          <a:ext cx="0" cy="0"/>
          <a:chOff x="0" y="0"/>
          <a:chExt cx="0" cy="0"/>
        </a:xfrm>
      </p:grpSpPr>
      <p:sp>
        <p:nvSpPr>
          <p:cNvPr id="2" name="Titre 1"/>
          <p:cNvSpPr>
            <a:spLocks noGrp="1"/>
          </p:cNvSpPr>
          <p:nvPr>
            <p:ph type="title"/>
          </p:nvPr>
        </p:nvSpPr>
        <p:spPr>
          <a:xfrm>
            <a:off x="1016213" y="302400"/>
            <a:ext cx="7084800" cy="737100"/>
          </a:xfrm>
          <a:prstGeom prst="rect">
            <a:avLst/>
          </a:prstGeom>
        </p:spPr>
        <p:txBody>
          <a:bodyPr/>
          <a:lstStyle>
            <a:lvl1pPr algn="l">
              <a:defRPr baseline="0"/>
            </a:lvl1pPr>
          </a:lstStyle>
          <a:p>
            <a:r>
              <a:rPr lang="fr-FR"/>
              <a:t>Modifiez le style du titre</a:t>
            </a:r>
            <a:endParaRPr lang="fr-FR" dirty="0"/>
          </a:p>
        </p:txBody>
      </p:sp>
      <p:sp>
        <p:nvSpPr>
          <p:cNvPr id="26" name="Espace réservé du contenu 2"/>
          <p:cNvSpPr>
            <a:spLocks noGrp="1"/>
          </p:cNvSpPr>
          <p:nvPr>
            <p:ph idx="1"/>
          </p:nvPr>
        </p:nvSpPr>
        <p:spPr>
          <a:xfrm>
            <a:off x="1042989" y="1329929"/>
            <a:ext cx="7058025" cy="2915840"/>
          </a:xfrm>
          <a:prstGeom prst="rect">
            <a:avLst/>
          </a:prstGeom>
        </p:spPr>
        <p:txBody>
          <a:bodyPr/>
          <a:lstStyle>
            <a:lvl1pPr>
              <a:defRPr sz="1800" baseline="0"/>
            </a:lvl1pPr>
            <a:lvl2pPr>
              <a:spcAft>
                <a:spcPct val="0"/>
              </a:spcAft>
              <a:buFont typeface="Arial" charset="0"/>
              <a:buChar char="–"/>
              <a:defRPr/>
            </a:lvl2pPr>
          </a:lstStyle>
          <a:p>
            <a:pPr lvl="0"/>
            <a:r>
              <a:rPr lang="fr-FR"/>
              <a:t>Cliquez pour modifier les styles du texte du masque</a:t>
            </a:r>
          </a:p>
        </p:txBody>
      </p:sp>
    </p:spTree>
    <p:extLst>
      <p:ext uri="{BB962C8B-B14F-4D97-AF65-F5344CB8AC3E}">
        <p14:creationId xmlns:p14="http://schemas.microsoft.com/office/powerpoint/2010/main" val="428533023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Titre et message clé">
    <p:spTree>
      <p:nvGrpSpPr>
        <p:cNvPr id="1" name=""/>
        <p:cNvGrpSpPr/>
        <p:nvPr/>
      </p:nvGrpSpPr>
      <p:grpSpPr>
        <a:xfrm>
          <a:off x="0" y="0"/>
          <a:ext cx="0" cy="0"/>
          <a:chOff x="0" y="0"/>
          <a:chExt cx="0" cy="0"/>
        </a:xfrm>
      </p:grpSpPr>
      <p:sp>
        <p:nvSpPr>
          <p:cNvPr id="3" name="Content Placeholder 2"/>
          <p:cNvSpPr>
            <a:spLocks noGrp="1"/>
          </p:cNvSpPr>
          <p:nvPr>
            <p:ph idx="1"/>
          </p:nvPr>
        </p:nvSpPr>
        <p:spPr>
          <a:xfrm>
            <a:off x="339726" y="1304925"/>
            <a:ext cx="8470899" cy="3165475"/>
          </a:xfrm>
        </p:spPr>
        <p:txBody>
          <a:bodyPr/>
          <a:lstStyle>
            <a:lvl1pPr>
              <a:lnSpc>
                <a:spcPct val="85000"/>
              </a:lnSpc>
              <a:spcAft>
                <a:spcPts val="2400"/>
              </a:spcAft>
              <a:defRPr sz="3000" baseline="0">
                <a:solidFill>
                  <a:schemeClr val="bg1"/>
                </a:solidFill>
                <a:latin typeface="Helvetica 75 Bold" panose="020B0804020202020204" pitchFamily="34" charset="0"/>
              </a:defRPr>
            </a:lvl1pPr>
            <a:lvl2pPr>
              <a:lnSpc>
                <a:spcPct val="90000"/>
              </a:lnSpc>
              <a:spcAft>
                <a:spcPts val="800"/>
              </a:spcAft>
              <a:defRPr sz="1400">
                <a:solidFill>
                  <a:schemeClr val="bg1"/>
                </a:solidFill>
                <a:latin typeface="Helvetica 75 Bold" panose="020B0804020202020204" pitchFamily="34" charset="0"/>
              </a:defRPr>
            </a:lvl2pPr>
            <a:lvl3pPr>
              <a:lnSpc>
                <a:spcPct val="90000"/>
              </a:lnSpc>
              <a:spcAft>
                <a:spcPts val="800"/>
              </a:spcAft>
              <a:defRPr sz="1400">
                <a:solidFill>
                  <a:schemeClr val="bg1"/>
                </a:solidFill>
                <a:latin typeface="Helvetica 75 Bold" panose="020B0804020202020204" pitchFamily="34" charset="0"/>
              </a:defRPr>
            </a:lvl3pPr>
            <a:lvl4pPr>
              <a:lnSpc>
                <a:spcPct val="90000"/>
              </a:lnSpc>
              <a:spcAft>
                <a:spcPts val="800"/>
              </a:spcAft>
              <a:defRPr sz="1400">
                <a:solidFill>
                  <a:schemeClr val="bg1"/>
                </a:solidFill>
                <a:latin typeface="Helvetica 75 Bold" panose="020B0804020202020204" pitchFamily="34" charset="0"/>
              </a:defRPr>
            </a:lvl4pPr>
            <a:lvl5pPr>
              <a:lnSpc>
                <a:spcPct val="90000"/>
              </a:lnSpc>
              <a:spcAft>
                <a:spcPts val="800"/>
              </a:spcAft>
              <a:defRPr sz="1400">
                <a:solidFill>
                  <a:schemeClr val="bg1"/>
                </a:solidFill>
                <a:latin typeface="Helvetica 75 Bold" panose="020B0804020202020204" pitchFamily="34" charset="0"/>
              </a:defRPr>
            </a:lvl5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itle 1"/>
          <p:cNvSpPr>
            <a:spLocks noGrp="1"/>
          </p:cNvSpPr>
          <p:nvPr>
            <p:ph type="title"/>
          </p:nvPr>
        </p:nvSpPr>
        <p:spPr>
          <a:xfrm>
            <a:off x="339725" y="339724"/>
            <a:ext cx="8470900" cy="623889"/>
          </a:xfrm>
        </p:spPr>
        <p:txBody>
          <a:bodyPr/>
          <a:lstStyle>
            <a:lvl1pPr>
              <a:lnSpc>
                <a:spcPct val="90000"/>
              </a:lnSpc>
              <a:spcAft>
                <a:spcPts val="0"/>
              </a:spcAft>
              <a:defRPr sz="2000">
                <a:solidFill>
                  <a:srgbClr val="FF6600"/>
                </a:solidFill>
                <a:latin typeface="Helvetica 75 Bold" panose="020B0804020202020204" pitchFamily="34" charset="0"/>
              </a:defRPr>
            </a:lvl1pPr>
          </a:lstStyle>
          <a:p>
            <a:r>
              <a:rPr lang="fr-FR"/>
              <a:t>Modifiez le style du titre</a:t>
            </a:r>
            <a:endParaRPr lang="en-US" dirty="0"/>
          </a:p>
        </p:txBody>
      </p:sp>
    </p:spTree>
    <p:extLst>
      <p:ext uri="{BB962C8B-B14F-4D97-AF65-F5344CB8AC3E}">
        <p14:creationId xmlns:p14="http://schemas.microsoft.com/office/powerpoint/2010/main" val="1665578880"/>
      </p:ext>
    </p:extLst>
  </p:cSld>
  <p:clrMapOvr>
    <a:masterClrMapping/>
  </p:clrMapOvr>
  <p:transition spd="med">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Deux contenus">
    <p:spTree>
      <p:nvGrpSpPr>
        <p:cNvPr id="1" name=""/>
        <p:cNvGrpSpPr/>
        <p:nvPr/>
      </p:nvGrpSpPr>
      <p:grpSpPr>
        <a:xfrm>
          <a:off x="0" y="0"/>
          <a:ext cx="0" cy="0"/>
          <a:chOff x="0" y="0"/>
          <a:chExt cx="0" cy="0"/>
        </a:xfrm>
      </p:grpSpPr>
      <p:sp>
        <p:nvSpPr>
          <p:cNvPr id="8" name="Titre 7"/>
          <p:cNvSpPr>
            <a:spLocks noGrp="1"/>
          </p:cNvSpPr>
          <p:nvPr>
            <p:ph type="title"/>
          </p:nvPr>
        </p:nvSpPr>
        <p:spPr/>
        <p:txBody>
          <a:bodyPr/>
          <a:lstStyle/>
          <a:p>
            <a:r>
              <a:rPr lang="fr-FR"/>
              <a:t>Modifiez le style du titre</a:t>
            </a:r>
            <a:endParaRPr lang="fr-FR" dirty="0"/>
          </a:p>
        </p:txBody>
      </p:sp>
      <p:sp>
        <p:nvSpPr>
          <p:cNvPr id="12" name="Espace réservé du contenu 11"/>
          <p:cNvSpPr>
            <a:spLocks noGrp="1"/>
          </p:cNvSpPr>
          <p:nvPr>
            <p:ph sz="quarter" idx="12" hasCustomPrompt="1"/>
          </p:nvPr>
        </p:nvSpPr>
        <p:spPr>
          <a:xfrm>
            <a:off x="250825" y="1276350"/>
            <a:ext cx="4033143" cy="3382963"/>
          </a:xfrm>
        </p:spPr>
        <p:txBody>
          <a:bodyPr/>
          <a:lstStyle>
            <a:lvl1pPr marL="279400" indent="-279400">
              <a:defRPr/>
            </a:lvl1pPr>
            <a:lvl2pPr marL="0" indent="0">
              <a:buNone/>
              <a:defRPr/>
            </a:lvl2pPr>
          </a:lstStyle>
          <a:p>
            <a:pPr lvl="0"/>
            <a:r>
              <a:rPr lang="fr-FR" dirty="0"/>
              <a:t>Cliquez pour saisir le texte. Faites Tabulation pour le 2nd niveau et </a:t>
            </a:r>
            <a:r>
              <a:rPr lang="fr-FR" dirty="0" err="1"/>
              <a:t>Maj.+Tabulation</a:t>
            </a:r>
            <a:r>
              <a:rPr lang="fr-FR" dirty="0"/>
              <a:t> pour remonter d’un niveau.</a:t>
            </a:r>
          </a:p>
        </p:txBody>
      </p:sp>
      <p:sp>
        <p:nvSpPr>
          <p:cNvPr id="13" name="Espace réservé du contenu 11"/>
          <p:cNvSpPr>
            <a:spLocks noGrp="1"/>
          </p:cNvSpPr>
          <p:nvPr>
            <p:ph sz="quarter" idx="13" hasCustomPrompt="1"/>
          </p:nvPr>
        </p:nvSpPr>
        <p:spPr>
          <a:xfrm>
            <a:off x="4860032" y="1275606"/>
            <a:ext cx="3961507" cy="3382963"/>
          </a:xfrm>
        </p:spPr>
        <p:txBody>
          <a:bodyPr/>
          <a:lstStyle>
            <a:lvl1pPr marL="279400" indent="-279400">
              <a:defRPr/>
            </a:lvl1pPr>
            <a:lvl2pPr marL="0" indent="0">
              <a:buNone/>
              <a:defRPr/>
            </a:lvl2pPr>
          </a:lstStyle>
          <a:p>
            <a:pPr lvl="0"/>
            <a:r>
              <a:rPr lang="fr-FR" dirty="0"/>
              <a:t>Cliquez pour saisir le texte. Faites Tabulation pour le 2nd niveau et </a:t>
            </a:r>
            <a:r>
              <a:rPr lang="fr-FR" dirty="0" err="1"/>
              <a:t>Maj.+Tabulation</a:t>
            </a:r>
            <a:r>
              <a:rPr lang="fr-FR" dirty="0"/>
              <a:t> pour remonter d’un niveau.</a:t>
            </a:r>
          </a:p>
        </p:txBody>
      </p:sp>
      <p:sp>
        <p:nvSpPr>
          <p:cNvPr id="16" name="Espace réservé du pied de page 15"/>
          <p:cNvSpPr>
            <a:spLocks noGrp="1"/>
          </p:cNvSpPr>
          <p:nvPr>
            <p:ph type="ftr" sz="quarter" idx="14"/>
          </p:nvPr>
        </p:nvSpPr>
        <p:spPr>
          <a:xfrm>
            <a:off x="683568" y="4876006"/>
            <a:ext cx="1800200" cy="288032"/>
          </a:xfrm>
        </p:spPr>
        <p:txBody>
          <a:bodyPr/>
          <a:lstStyle>
            <a:lvl1pPr>
              <a:defRPr sz="1050"/>
            </a:lvl1pPr>
          </a:lstStyle>
          <a:p>
            <a:r>
              <a:rPr lang="fr-FR"/>
              <a:t>Interne Orange</a:t>
            </a:r>
            <a:endParaRPr lang="fr-FR" dirty="0"/>
          </a:p>
        </p:txBody>
      </p:sp>
      <p:sp>
        <p:nvSpPr>
          <p:cNvPr id="7" name="Rectangle 3">
            <a:extLst>
              <a:ext uri="{FF2B5EF4-FFF2-40B4-BE49-F238E27FC236}">
                <a16:creationId xmlns:a16="http://schemas.microsoft.com/office/drawing/2014/main" id="{94A95AB2-AE86-404F-8989-83CB116B4694}"/>
              </a:ext>
            </a:extLst>
          </p:cNvPr>
          <p:cNvSpPr>
            <a:spLocks noChangeArrowheads="1"/>
          </p:cNvSpPr>
          <p:nvPr userDrawn="1"/>
        </p:nvSpPr>
        <p:spPr bwMode="auto">
          <a:xfrm>
            <a:off x="44245" y="4876586"/>
            <a:ext cx="502061"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Helvetica 75 Bold" pitchFamily="34" charset="0"/>
              </a:defRPr>
            </a:lvl1pPr>
            <a:lvl2pPr marL="742950" indent="-285750">
              <a:defRPr>
                <a:solidFill>
                  <a:schemeClr val="tx1"/>
                </a:solidFill>
                <a:latin typeface="Helvetica 75 Bold" pitchFamily="34" charset="0"/>
              </a:defRPr>
            </a:lvl2pPr>
            <a:lvl3pPr marL="1143000" indent="-228600">
              <a:defRPr>
                <a:solidFill>
                  <a:schemeClr val="tx1"/>
                </a:solidFill>
                <a:latin typeface="Helvetica 75 Bold" pitchFamily="34" charset="0"/>
              </a:defRPr>
            </a:lvl3pPr>
            <a:lvl4pPr marL="1600200" indent="-228600">
              <a:defRPr>
                <a:solidFill>
                  <a:schemeClr val="tx1"/>
                </a:solidFill>
                <a:latin typeface="Helvetica 75 Bold" pitchFamily="34" charset="0"/>
              </a:defRPr>
            </a:lvl4pPr>
            <a:lvl5pPr marL="2057400" indent="-228600">
              <a:defRPr>
                <a:solidFill>
                  <a:schemeClr val="tx1"/>
                </a:solidFill>
                <a:latin typeface="Helvetica 75 Bold" pitchFamily="34" charset="0"/>
              </a:defRPr>
            </a:lvl5pPr>
            <a:lvl6pPr marL="2514600" indent="-228600" fontAlgn="base">
              <a:spcBef>
                <a:spcPct val="0"/>
              </a:spcBef>
              <a:spcAft>
                <a:spcPct val="0"/>
              </a:spcAft>
              <a:defRPr>
                <a:solidFill>
                  <a:schemeClr val="tx1"/>
                </a:solidFill>
                <a:latin typeface="Helvetica 75 Bold" pitchFamily="34" charset="0"/>
              </a:defRPr>
            </a:lvl6pPr>
            <a:lvl7pPr marL="2971800" indent="-228600" fontAlgn="base">
              <a:spcBef>
                <a:spcPct val="0"/>
              </a:spcBef>
              <a:spcAft>
                <a:spcPct val="0"/>
              </a:spcAft>
              <a:defRPr>
                <a:solidFill>
                  <a:schemeClr val="tx1"/>
                </a:solidFill>
                <a:latin typeface="Helvetica 75 Bold" pitchFamily="34" charset="0"/>
              </a:defRPr>
            </a:lvl7pPr>
            <a:lvl8pPr marL="3429000" indent="-228600" fontAlgn="base">
              <a:spcBef>
                <a:spcPct val="0"/>
              </a:spcBef>
              <a:spcAft>
                <a:spcPct val="0"/>
              </a:spcAft>
              <a:defRPr>
                <a:solidFill>
                  <a:schemeClr val="tx1"/>
                </a:solidFill>
                <a:latin typeface="Helvetica 75 Bold" pitchFamily="34" charset="0"/>
              </a:defRPr>
            </a:lvl8pPr>
            <a:lvl9pPr marL="3886200" indent="-228600" fontAlgn="base">
              <a:spcBef>
                <a:spcPct val="0"/>
              </a:spcBef>
              <a:spcAft>
                <a:spcPct val="0"/>
              </a:spcAft>
              <a:defRPr>
                <a:solidFill>
                  <a:schemeClr val="tx1"/>
                </a:solidFill>
                <a:latin typeface="Helvetica 75 Bold" pitchFamily="34" charset="0"/>
              </a:defRPr>
            </a:lvl9pPr>
          </a:lstStyle>
          <a:p>
            <a:pPr algn="ctr"/>
            <a:r>
              <a:rPr lang="en-GB" altLang="fr-FR" sz="800" b="1" dirty="0">
                <a:solidFill>
                  <a:schemeClr val="bg2"/>
                </a:solidFill>
                <a:ea typeface="ＭＳ Ｐゴシック" pitchFamily="34" charset="-128"/>
              </a:rPr>
              <a:t>p.</a:t>
            </a:r>
            <a:fld id="{54745B31-5615-40C5-AE1B-3D867612660B}" type="slidenum">
              <a:rPr lang="en-GB" altLang="fr-FR" sz="800" b="1" smtClean="0">
                <a:solidFill>
                  <a:schemeClr val="bg2"/>
                </a:solidFill>
                <a:ea typeface="ＭＳ Ｐゴシック" pitchFamily="34" charset="-128"/>
              </a:rPr>
              <a:pPr algn="ctr"/>
              <a:t>‹N°›</a:t>
            </a:fld>
            <a:endParaRPr lang="fr-FR" altLang="fr-FR" sz="800" b="1" dirty="0">
              <a:solidFill>
                <a:schemeClr val="bg2"/>
              </a:solidFill>
              <a:ea typeface="ＭＳ Ｐゴシック" pitchFamily="34" charset="-128"/>
            </a:endParaRPr>
          </a:p>
        </p:txBody>
      </p:sp>
    </p:spTree>
    <p:extLst>
      <p:ext uri="{BB962C8B-B14F-4D97-AF65-F5344CB8AC3E}">
        <p14:creationId xmlns:p14="http://schemas.microsoft.com/office/powerpoint/2010/main" val="4292414055"/>
      </p:ext>
    </p:extLst>
  </p:cSld>
  <p:clrMapOvr>
    <a:masterClrMapping/>
  </p:clrMapOvr>
  <p:transition spd="slow">
    <p:wipe dir="d"/>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re de section">
    <p:spTree>
      <p:nvGrpSpPr>
        <p:cNvPr id="1" name=""/>
        <p:cNvGrpSpPr/>
        <p:nvPr/>
      </p:nvGrpSpPr>
      <p:grpSpPr>
        <a:xfrm>
          <a:off x="0" y="0"/>
          <a:ext cx="0" cy="0"/>
          <a:chOff x="0" y="0"/>
          <a:chExt cx="0" cy="0"/>
        </a:xfrm>
      </p:grpSpPr>
      <p:sp>
        <p:nvSpPr>
          <p:cNvPr id="8" name="Text Placeholder 7"/>
          <p:cNvSpPr>
            <a:spLocks noGrp="1"/>
          </p:cNvSpPr>
          <p:nvPr>
            <p:ph type="body" sz="quarter" idx="12" hasCustomPrompt="1"/>
          </p:nvPr>
        </p:nvSpPr>
        <p:spPr>
          <a:xfrm>
            <a:off x="313769" y="268287"/>
            <a:ext cx="6096839" cy="4281487"/>
          </a:xfrm>
        </p:spPr>
        <p:txBody>
          <a:bodyPr>
            <a:normAutofit/>
          </a:bodyPr>
          <a:lstStyle>
            <a:lvl1pPr>
              <a:lnSpc>
                <a:spcPct val="85000"/>
              </a:lnSpc>
              <a:spcBef>
                <a:spcPts val="0"/>
              </a:spcBef>
              <a:buNone/>
              <a:defRPr sz="5500" baseline="0"/>
            </a:lvl1pPr>
            <a:lvl2pPr>
              <a:lnSpc>
                <a:spcPct val="85000"/>
              </a:lnSpc>
              <a:spcBef>
                <a:spcPts val="0"/>
              </a:spcBef>
              <a:defRPr sz="5500"/>
            </a:lvl2pPr>
            <a:lvl3pPr>
              <a:defRPr sz="5500"/>
            </a:lvl3pPr>
            <a:lvl4pPr>
              <a:defRPr sz="5500"/>
            </a:lvl4pPr>
            <a:lvl5pPr>
              <a:defRPr sz="5500"/>
            </a:lvl5pPr>
          </a:lstStyle>
          <a:p>
            <a:pPr lvl="0"/>
            <a:r>
              <a:rPr lang="fr-FR" noProof="0" dirty="0"/>
              <a:t>Cliquez pour modifier le nom de la section </a:t>
            </a:r>
          </a:p>
          <a:p>
            <a:pPr lvl="1"/>
            <a:r>
              <a:rPr lang="fr-FR" noProof="0" dirty="0"/>
              <a:t>Deuxième niveau</a:t>
            </a:r>
          </a:p>
        </p:txBody>
      </p:sp>
      <p:sp>
        <p:nvSpPr>
          <p:cNvPr id="4" name="TextBox 3"/>
          <p:cNvSpPr txBox="1"/>
          <p:nvPr userDrawn="1"/>
        </p:nvSpPr>
        <p:spPr>
          <a:xfrm>
            <a:off x="619545" y="4749146"/>
            <a:ext cx="738985" cy="123111"/>
          </a:xfrm>
          <a:prstGeom prst="rect">
            <a:avLst/>
          </a:prstGeom>
          <a:noFill/>
        </p:spPr>
        <p:txBody>
          <a:bodyPr wrap="none" lIns="0" tIns="0" rIns="0" bIns="0" rtlCol="0">
            <a:spAutoFit/>
          </a:bodyPr>
          <a:lstStyle/>
          <a:p>
            <a:r>
              <a:rPr kumimoji="0" lang="fr-FR" sz="800" b="0" i="0" u="none" strike="noStrike" kern="1200" cap="none" spc="0" normalizeH="0" baseline="0" noProof="0" dirty="0">
                <a:ln>
                  <a:noFill/>
                </a:ln>
                <a:solidFill>
                  <a:schemeClr val="bg2"/>
                </a:solidFill>
                <a:effectLst/>
                <a:uLnTx/>
                <a:uFillTx/>
                <a:latin typeface="Helvetica 75 Bold" panose="020B0804020202020204" pitchFamily="34" charset="0"/>
                <a:ea typeface="+mn-ea"/>
                <a:cs typeface="+mn-cs"/>
              </a:rPr>
              <a:t>Interne Orange</a:t>
            </a:r>
          </a:p>
        </p:txBody>
      </p:sp>
    </p:spTree>
    <p:extLst>
      <p:ext uri="{BB962C8B-B14F-4D97-AF65-F5344CB8AC3E}">
        <p14:creationId xmlns:p14="http://schemas.microsoft.com/office/powerpoint/2010/main" val="6248081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eux contenus">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314326" y="1184275"/>
            <a:ext cx="3966930" cy="3365499"/>
          </a:xfrm>
        </p:spPr>
        <p:txBody>
          <a:bodyPr>
            <a:normAutofit/>
          </a:bodyPr>
          <a:lstStyle>
            <a:lvl1pPr>
              <a:defRPr sz="1400" baseline="0"/>
            </a:lvl1pPr>
            <a:lvl2pPr>
              <a:defRPr sz="1400" baseline="0">
                <a:solidFill>
                  <a:schemeClr val="tx1"/>
                </a:solidFill>
              </a:defRPr>
            </a:lvl2pPr>
            <a:lvl3pPr>
              <a:defRPr sz="1400" baseline="0">
                <a:solidFill>
                  <a:schemeClr val="tx1"/>
                </a:solidFill>
              </a:defRPr>
            </a:lvl3pPr>
            <a:lvl4pPr>
              <a:defRPr sz="1400" baseline="0">
                <a:solidFill>
                  <a:schemeClr val="tx1"/>
                </a:solidFill>
              </a:defRPr>
            </a:lvl4pPr>
            <a:lvl5pPr>
              <a:defRPr sz="1400" baseline="0">
                <a:solidFill>
                  <a:schemeClr val="tx1"/>
                </a:solidFill>
              </a:defRPr>
            </a:lvl5pPr>
            <a:lvl6pPr>
              <a:defRPr sz="1400"/>
            </a:lvl6pPr>
            <a:lvl7pPr>
              <a:defRPr sz="1800"/>
            </a:lvl7pPr>
            <a:lvl8pPr>
              <a:defRPr sz="1800"/>
            </a:lvl8pPr>
            <a:lvl9pPr>
              <a:defRPr sz="1800"/>
            </a:lvl9pPr>
          </a:lstStyle>
          <a:p>
            <a:pPr lvl="0"/>
            <a:r>
              <a:rPr lang="fr-FR" noProof="0" dirty="0"/>
              <a:t>Cliquez pour modifier le texte</a:t>
            </a:r>
          </a:p>
          <a:p>
            <a:pPr lvl="1"/>
            <a:r>
              <a:rPr lang="fr-FR" noProof="0" dirty="0"/>
              <a:t>Deuxième niveau</a:t>
            </a:r>
          </a:p>
          <a:p>
            <a:pPr lvl="2"/>
            <a:r>
              <a:rPr lang="fr-FR" noProof="0" dirty="0"/>
              <a:t>Troisième niveau</a:t>
            </a:r>
          </a:p>
          <a:p>
            <a:pPr lvl="3"/>
            <a:r>
              <a:rPr lang="fr-FR" noProof="0" dirty="0"/>
              <a:t>Quatrième niveau</a:t>
            </a:r>
          </a:p>
          <a:p>
            <a:pPr lvl="4"/>
            <a:r>
              <a:rPr lang="fr-FR" noProof="0" dirty="0"/>
              <a:t>Cinquième niveau</a:t>
            </a:r>
          </a:p>
          <a:p>
            <a:pPr lvl="5"/>
            <a:r>
              <a:rPr lang="fr-FR" noProof="0" dirty="0"/>
              <a:t>Sixième niveau</a:t>
            </a:r>
          </a:p>
        </p:txBody>
      </p:sp>
      <p:sp>
        <p:nvSpPr>
          <p:cNvPr id="4" name="Content Placeholder 3"/>
          <p:cNvSpPr>
            <a:spLocks noGrp="1"/>
          </p:cNvSpPr>
          <p:nvPr>
            <p:ph sz="half" idx="2" hasCustomPrompt="1"/>
          </p:nvPr>
        </p:nvSpPr>
        <p:spPr>
          <a:xfrm>
            <a:off x="4864795" y="1183698"/>
            <a:ext cx="3964880" cy="3364418"/>
          </a:xfrm>
        </p:spPr>
        <p:txBody>
          <a:bodyPr>
            <a:normAutofit/>
          </a:bodyPr>
          <a:lstStyle>
            <a:lvl1pPr>
              <a:defRPr sz="1400"/>
            </a:lvl1pPr>
            <a:lvl2pPr>
              <a:defRPr sz="1400">
                <a:solidFill>
                  <a:schemeClr val="tx1"/>
                </a:solidFill>
              </a:defRPr>
            </a:lvl2pPr>
            <a:lvl3pPr>
              <a:defRPr sz="1400">
                <a:solidFill>
                  <a:schemeClr val="tx1"/>
                </a:solidFill>
              </a:defRPr>
            </a:lvl3pPr>
            <a:lvl4pPr>
              <a:defRPr sz="1400">
                <a:solidFill>
                  <a:schemeClr val="tx1"/>
                </a:solidFill>
              </a:defRPr>
            </a:lvl4pPr>
            <a:lvl5pPr>
              <a:defRPr sz="1400">
                <a:solidFill>
                  <a:schemeClr val="tx1"/>
                </a:solidFill>
              </a:defRPr>
            </a:lvl5pPr>
            <a:lvl6pPr>
              <a:defRPr sz="1400"/>
            </a:lvl6pPr>
            <a:lvl7pPr>
              <a:defRPr sz="1800"/>
            </a:lvl7pPr>
            <a:lvl8pPr>
              <a:defRPr sz="1800"/>
            </a:lvl8pPr>
            <a:lvl9pPr>
              <a:defRPr sz="1800"/>
            </a:lvl9pPr>
          </a:lstStyle>
          <a:p>
            <a:pPr lvl="0"/>
            <a:r>
              <a:rPr lang="fr-FR" noProof="0" dirty="0"/>
              <a:t>Cliquez pour modifier le texte</a:t>
            </a:r>
          </a:p>
          <a:p>
            <a:pPr lvl="1"/>
            <a:r>
              <a:rPr lang="fr-FR" noProof="0" dirty="0"/>
              <a:t>Deuxième niveau</a:t>
            </a:r>
          </a:p>
          <a:p>
            <a:pPr lvl="2"/>
            <a:r>
              <a:rPr lang="fr-FR" noProof="0" dirty="0"/>
              <a:t>Troisième niveau</a:t>
            </a:r>
          </a:p>
          <a:p>
            <a:pPr lvl="3"/>
            <a:r>
              <a:rPr lang="fr-FR" noProof="0" dirty="0"/>
              <a:t>Quatrième niveau</a:t>
            </a:r>
          </a:p>
          <a:p>
            <a:pPr lvl="4"/>
            <a:r>
              <a:rPr lang="fr-FR" noProof="0" dirty="0"/>
              <a:t>Cinquième niveau</a:t>
            </a:r>
          </a:p>
          <a:p>
            <a:pPr lvl="5"/>
            <a:r>
              <a:rPr lang="fr-FR" noProof="0" dirty="0"/>
              <a:t>Sixième niveau</a:t>
            </a:r>
          </a:p>
        </p:txBody>
      </p:sp>
      <p:sp>
        <p:nvSpPr>
          <p:cNvPr id="5" name="Title 4"/>
          <p:cNvSpPr>
            <a:spLocks noGrp="1"/>
          </p:cNvSpPr>
          <p:nvPr>
            <p:ph type="title" hasCustomPrompt="1"/>
          </p:nvPr>
        </p:nvSpPr>
        <p:spPr/>
        <p:txBody>
          <a:bodyPr/>
          <a:lstStyle/>
          <a:p>
            <a:r>
              <a:rPr lang="fr-FR" noProof="0" dirty="0"/>
              <a:t>Cliquez pour modifier le titre</a:t>
            </a:r>
            <a:endParaRPr lang="en-GB" dirty="0"/>
          </a:p>
        </p:txBody>
      </p:sp>
      <p:sp>
        <p:nvSpPr>
          <p:cNvPr id="7" name="TextBox 6"/>
          <p:cNvSpPr txBox="1"/>
          <p:nvPr userDrawn="1"/>
        </p:nvSpPr>
        <p:spPr>
          <a:xfrm>
            <a:off x="619545" y="4749146"/>
            <a:ext cx="738985" cy="123111"/>
          </a:xfrm>
          <a:prstGeom prst="rect">
            <a:avLst/>
          </a:prstGeom>
          <a:noFill/>
        </p:spPr>
        <p:txBody>
          <a:bodyPr wrap="none" lIns="0" tIns="0" rIns="0" bIns="0" rtlCol="0">
            <a:spAutoFit/>
          </a:bodyPr>
          <a:lstStyle/>
          <a:p>
            <a:r>
              <a:rPr kumimoji="0" lang="fr-FR" sz="800" b="0" i="0" u="none" strike="noStrike" kern="1200" cap="none" spc="0" normalizeH="0" baseline="0" noProof="0" dirty="0">
                <a:ln>
                  <a:noFill/>
                </a:ln>
                <a:solidFill>
                  <a:schemeClr val="bg2"/>
                </a:solidFill>
                <a:effectLst/>
                <a:uLnTx/>
                <a:uFillTx/>
                <a:latin typeface="Helvetica 75 Bold" panose="020B0804020202020204" pitchFamily="34" charset="0"/>
                <a:ea typeface="+mn-ea"/>
                <a:cs typeface="+mn-cs"/>
              </a:rPr>
              <a:t>Interne Orange</a:t>
            </a:r>
          </a:p>
        </p:txBody>
      </p:sp>
    </p:spTree>
    <p:extLst>
      <p:ext uri="{BB962C8B-B14F-4D97-AF65-F5344CB8AC3E}">
        <p14:creationId xmlns:p14="http://schemas.microsoft.com/office/powerpoint/2010/main" val="36686543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re seul">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lvl1pPr>
              <a:defRPr/>
            </a:lvl1pPr>
          </a:lstStyle>
          <a:p>
            <a:r>
              <a:rPr lang="fr-FR" noProof="0" dirty="0"/>
              <a:t>Cliquez pour modifier le titre</a:t>
            </a:r>
          </a:p>
        </p:txBody>
      </p:sp>
      <p:sp>
        <p:nvSpPr>
          <p:cNvPr id="5" name="TextBox 4"/>
          <p:cNvSpPr txBox="1"/>
          <p:nvPr userDrawn="1"/>
        </p:nvSpPr>
        <p:spPr>
          <a:xfrm>
            <a:off x="619545" y="4749146"/>
            <a:ext cx="738985" cy="123111"/>
          </a:xfrm>
          <a:prstGeom prst="rect">
            <a:avLst/>
          </a:prstGeom>
          <a:noFill/>
        </p:spPr>
        <p:txBody>
          <a:bodyPr wrap="none" lIns="0" tIns="0" rIns="0" bIns="0" rtlCol="0">
            <a:spAutoFit/>
          </a:bodyPr>
          <a:lstStyle/>
          <a:p>
            <a:r>
              <a:rPr kumimoji="0" lang="fr-FR" sz="800" b="0" i="0" u="none" strike="noStrike" kern="1200" cap="none" spc="0" normalizeH="0" baseline="0" noProof="0" dirty="0">
                <a:ln>
                  <a:noFill/>
                </a:ln>
                <a:solidFill>
                  <a:schemeClr val="bg2"/>
                </a:solidFill>
                <a:effectLst/>
                <a:uLnTx/>
                <a:uFillTx/>
                <a:latin typeface="Helvetica 75 Bold" panose="020B0804020202020204" pitchFamily="34" charset="0"/>
                <a:ea typeface="+mn-ea"/>
                <a:cs typeface="+mn-cs"/>
              </a:rPr>
              <a:t>Interne Orange</a:t>
            </a:r>
          </a:p>
        </p:txBody>
      </p:sp>
    </p:spTree>
    <p:extLst>
      <p:ext uri="{BB962C8B-B14F-4D97-AF65-F5344CB8AC3E}">
        <p14:creationId xmlns:p14="http://schemas.microsoft.com/office/powerpoint/2010/main" val="41992848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1620" userDrawn="1">
          <p15:clr>
            <a:srgbClr val="FBAE40"/>
          </p15:clr>
        </p15:guide>
        <p15:guide id="2" pos="288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Image pleine page">
    <p:spTree>
      <p:nvGrpSpPr>
        <p:cNvPr id="1" name=""/>
        <p:cNvGrpSpPr/>
        <p:nvPr/>
      </p:nvGrpSpPr>
      <p:grpSpPr>
        <a:xfrm>
          <a:off x="0" y="0"/>
          <a:ext cx="0" cy="0"/>
          <a:chOff x="0" y="0"/>
          <a:chExt cx="0" cy="0"/>
        </a:xfrm>
      </p:grpSpPr>
      <p:sp>
        <p:nvSpPr>
          <p:cNvPr id="4" name="Picture Placeholder 3"/>
          <p:cNvSpPr>
            <a:spLocks noGrp="1"/>
          </p:cNvSpPr>
          <p:nvPr>
            <p:ph type="pic" sz="quarter" idx="12" hasCustomPrompt="1"/>
          </p:nvPr>
        </p:nvSpPr>
        <p:spPr>
          <a:xfrm>
            <a:off x="0" y="0"/>
            <a:ext cx="9144000" cy="5143500"/>
          </a:xfrm>
        </p:spPr>
        <p:txBody>
          <a:bodyPr/>
          <a:lstStyle/>
          <a:p>
            <a:r>
              <a:rPr lang="fr-FR" noProof="0" dirty="0"/>
              <a:t>Cliquez sur l'icône pour ajouter une photo</a:t>
            </a:r>
          </a:p>
        </p:txBody>
      </p:sp>
      <p:sp>
        <p:nvSpPr>
          <p:cNvPr id="3" name="Title 2"/>
          <p:cNvSpPr>
            <a:spLocks noGrp="1"/>
          </p:cNvSpPr>
          <p:nvPr>
            <p:ph type="title" hasCustomPrompt="1"/>
          </p:nvPr>
        </p:nvSpPr>
        <p:spPr/>
        <p:txBody>
          <a:bodyPr/>
          <a:lstStyle>
            <a:lvl1pPr>
              <a:defRPr>
                <a:solidFill>
                  <a:schemeClr val="tx1"/>
                </a:solidFill>
              </a:defRPr>
            </a:lvl1pPr>
          </a:lstStyle>
          <a:p>
            <a:r>
              <a:rPr lang="fr-FR" dirty="0"/>
              <a:t>Cliquez pour modifier le titre</a:t>
            </a:r>
            <a:endParaRPr lang="en-GB" dirty="0"/>
          </a:p>
        </p:txBody>
      </p:sp>
    </p:spTree>
    <p:extLst>
      <p:ext uri="{BB962C8B-B14F-4D97-AF65-F5344CB8AC3E}">
        <p14:creationId xmlns:p14="http://schemas.microsoft.com/office/powerpoint/2010/main" val="1818810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1620" userDrawn="1">
          <p15:clr>
            <a:srgbClr val="FBAE40"/>
          </p15:clr>
        </p15:guide>
        <p15:guide id="2" pos="288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Vide">
    <p:spTree>
      <p:nvGrpSpPr>
        <p:cNvPr id="1" name=""/>
        <p:cNvGrpSpPr/>
        <p:nvPr/>
      </p:nvGrpSpPr>
      <p:grpSpPr>
        <a:xfrm>
          <a:off x="0" y="0"/>
          <a:ext cx="0" cy="0"/>
          <a:chOff x="0" y="0"/>
          <a:chExt cx="0" cy="0"/>
        </a:xfrm>
      </p:grpSpPr>
      <p:sp>
        <p:nvSpPr>
          <p:cNvPr id="3" name="TextBox 2"/>
          <p:cNvSpPr txBox="1"/>
          <p:nvPr userDrawn="1"/>
        </p:nvSpPr>
        <p:spPr>
          <a:xfrm>
            <a:off x="619545" y="4749146"/>
            <a:ext cx="738985" cy="123111"/>
          </a:xfrm>
          <a:prstGeom prst="rect">
            <a:avLst/>
          </a:prstGeom>
          <a:noFill/>
        </p:spPr>
        <p:txBody>
          <a:bodyPr wrap="none" lIns="0" tIns="0" rIns="0" bIns="0" rtlCol="0">
            <a:spAutoFit/>
          </a:bodyPr>
          <a:lstStyle/>
          <a:p>
            <a:r>
              <a:rPr kumimoji="0" lang="fr-FR" sz="800" b="0" i="0" u="none" strike="noStrike" kern="1200" cap="none" spc="0" normalizeH="0" baseline="0" noProof="0" dirty="0">
                <a:ln>
                  <a:noFill/>
                </a:ln>
                <a:solidFill>
                  <a:schemeClr val="bg2"/>
                </a:solidFill>
                <a:effectLst/>
                <a:uLnTx/>
                <a:uFillTx/>
                <a:latin typeface="Helvetica 75 Bold" panose="020B0804020202020204" pitchFamily="34" charset="0"/>
                <a:ea typeface="+mn-ea"/>
                <a:cs typeface="+mn-cs"/>
              </a:rPr>
              <a:t>Interne Orange</a:t>
            </a:r>
          </a:p>
        </p:txBody>
      </p:sp>
    </p:spTree>
    <p:extLst>
      <p:ext uri="{BB962C8B-B14F-4D97-AF65-F5344CB8AC3E}">
        <p14:creationId xmlns:p14="http://schemas.microsoft.com/office/powerpoint/2010/main" val="3630026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1620" userDrawn="1">
          <p15:clr>
            <a:srgbClr val="FBAE40"/>
          </p15:clr>
        </p15:guide>
        <p15:guide id="2" pos="288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Contenu DYS 1 colonne BLANC">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BA68125-52F0-4C7B-A124-4B753DF5564F}"/>
              </a:ext>
            </a:extLst>
          </p:cNvPr>
          <p:cNvSpPr>
            <a:spLocks noChangeArrowheads="1"/>
          </p:cNvSpPr>
          <p:nvPr userDrawn="1"/>
        </p:nvSpPr>
        <p:spPr bwMode="auto">
          <a:xfrm>
            <a:off x="90488" y="4703763"/>
            <a:ext cx="409575" cy="215900"/>
          </a:xfrm>
          <a:prstGeom prst="rect">
            <a:avLst/>
          </a:prstGeom>
          <a:noFill/>
          <a:ln>
            <a:noFill/>
          </a:ln>
        </p:spPr>
        <p:txBody>
          <a:bodyPr wrap="none">
            <a:spAutoFit/>
          </a:bodyPr>
          <a:lstStyle>
            <a:lvl1pPr>
              <a:defRPr>
                <a:solidFill>
                  <a:schemeClr val="tx1"/>
                </a:solidFill>
                <a:latin typeface="Helvetica 75 Bold" pitchFamily="34" charset="0"/>
              </a:defRPr>
            </a:lvl1pPr>
            <a:lvl2pPr marL="742950" indent="-285750">
              <a:defRPr>
                <a:solidFill>
                  <a:schemeClr val="tx1"/>
                </a:solidFill>
                <a:latin typeface="Helvetica 75 Bold" pitchFamily="34" charset="0"/>
              </a:defRPr>
            </a:lvl2pPr>
            <a:lvl3pPr marL="1143000" indent="-228600">
              <a:defRPr>
                <a:solidFill>
                  <a:schemeClr val="tx1"/>
                </a:solidFill>
                <a:latin typeface="Helvetica 75 Bold" pitchFamily="34" charset="0"/>
              </a:defRPr>
            </a:lvl3pPr>
            <a:lvl4pPr marL="1600200" indent="-228600">
              <a:defRPr>
                <a:solidFill>
                  <a:schemeClr val="tx1"/>
                </a:solidFill>
                <a:latin typeface="Helvetica 75 Bold" pitchFamily="34" charset="0"/>
              </a:defRPr>
            </a:lvl4pPr>
            <a:lvl5pPr marL="2057400" indent="-228600">
              <a:defRPr>
                <a:solidFill>
                  <a:schemeClr val="tx1"/>
                </a:solidFill>
                <a:latin typeface="Helvetica 75 Bold" pitchFamily="34" charset="0"/>
              </a:defRPr>
            </a:lvl5pPr>
            <a:lvl6pPr marL="2514600" indent="-228600" fontAlgn="base">
              <a:spcBef>
                <a:spcPct val="0"/>
              </a:spcBef>
              <a:spcAft>
                <a:spcPct val="0"/>
              </a:spcAft>
              <a:defRPr>
                <a:solidFill>
                  <a:schemeClr val="tx1"/>
                </a:solidFill>
                <a:latin typeface="Helvetica 75 Bold" pitchFamily="34" charset="0"/>
              </a:defRPr>
            </a:lvl6pPr>
            <a:lvl7pPr marL="2971800" indent="-228600" fontAlgn="base">
              <a:spcBef>
                <a:spcPct val="0"/>
              </a:spcBef>
              <a:spcAft>
                <a:spcPct val="0"/>
              </a:spcAft>
              <a:defRPr>
                <a:solidFill>
                  <a:schemeClr val="tx1"/>
                </a:solidFill>
                <a:latin typeface="Helvetica 75 Bold" pitchFamily="34" charset="0"/>
              </a:defRPr>
            </a:lvl7pPr>
            <a:lvl8pPr marL="3429000" indent="-228600" fontAlgn="base">
              <a:spcBef>
                <a:spcPct val="0"/>
              </a:spcBef>
              <a:spcAft>
                <a:spcPct val="0"/>
              </a:spcAft>
              <a:defRPr>
                <a:solidFill>
                  <a:schemeClr val="tx1"/>
                </a:solidFill>
                <a:latin typeface="Helvetica 75 Bold" pitchFamily="34" charset="0"/>
              </a:defRPr>
            </a:lvl8pPr>
            <a:lvl9pPr marL="3886200" indent="-228600" fontAlgn="base">
              <a:spcBef>
                <a:spcPct val="0"/>
              </a:spcBef>
              <a:spcAft>
                <a:spcPct val="0"/>
              </a:spcAft>
              <a:defRPr>
                <a:solidFill>
                  <a:schemeClr val="tx1"/>
                </a:solidFill>
                <a:latin typeface="Helvetica 75 Bold" pitchFamily="34" charset="0"/>
              </a:defRPr>
            </a:lvl9pPr>
          </a:lstStyle>
          <a:p>
            <a:pPr algn="ctr">
              <a:defRPr/>
            </a:pPr>
            <a:fld id="{49573263-34DC-4D5B-819E-63051AC5B0E5}" type="slidenum">
              <a:rPr lang="en-GB" altLang="fr-FR" sz="800" b="1">
                <a:solidFill>
                  <a:srgbClr val="FFFFFF"/>
                </a:solidFill>
                <a:ea typeface="ＭＳ Ｐゴシック" pitchFamily="34" charset="-128"/>
              </a:rPr>
              <a:pPr algn="ctr">
                <a:defRPr/>
              </a:pPr>
              <a:t>‹N°›</a:t>
            </a:fld>
            <a:endParaRPr lang="fr-FR" altLang="fr-FR" sz="800" b="1" dirty="0">
              <a:ea typeface="ＭＳ Ｐゴシック" pitchFamily="34" charset="-128"/>
            </a:endParaRPr>
          </a:p>
        </p:txBody>
      </p:sp>
      <p:sp>
        <p:nvSpPr>
          <p:cNvPr id="5" name="TextBox 6">
            <a:extLst>
              <a:ext uri="{FF2B5EF4-FFF2-40B4-BE49-F238E27FC236}">
                <a16:creationId xmlns:a16="http://schemas.microsoft.com/office/drawing/2014/main" id="{B6C7E1EF-43F8-4048-B005-3145E2C63F78}"/>
              </a:ext>
            </a:extLst>
          </p:cNvPr>
          <p:cNvSpPr txBox="1">
            <a:spLocks noChangeArrowheads="1"/>
          </p:cNvSpPr>
          <p:nvPr/>
        </p:nvSpPr>
        <p:spPr bwMode="auto">
          <a:xfrm>
            <a:off x="827088" y="4749800"/>
            <a:ext cx="0" cy="123825"/>
          </a:xfrm>
          <a:prstGeom prst="rect">
            <a:avLst/>
          </a:prstGeom>
          <a:noFill/>
          <a:ln>
            <a:noFill/>
          </a:ln>
        </p:spPr>
        <p:txBody>
          <a:bodyPr wrap="none" lIns="0" tIns="0" rIns="0" bIns="0">
            <a:spAutoFit/>
          </a:bodyPr>
          <a:lstStyle>
            <a:lvl1pPr>
              <a:defRPr>
                <a:solidFill>
                  <a:schemeClr val="tx1"/>
                </a:solidFill>
                <a:latin typeface="Helvetica 75 Bold" pitchFamily="34" charset="0"/>
              </a:defRPr>
            </a:lvl1pPr>
            <a:lvl2pPr marL="742950" indent="-285750">
              <a:defRPr>
                <a:solidFill>
                  <a:schemeClr val="tx1"/>
                </a:solidFill>
                <a:latin typeface="Helvetica 75 Bold" pitchFamily="34" charset="0"/>
              </a:defRPr>
            </a:lvl2pPr>
            <a:lvl3pPr marL="1143000" indent="-228600">
              <a:defRPr>
                <a:solidFill>
                  <a:schemeClr val="tx1"/>
                </a:solidFill>
                <a:latin typeface="Helvetica 75 Bold" pitchFamily="34" charset="0"/>
              </a:defRPr>
            </a:lvl3pPr>
            <a:lvl4pPr marL="1600200" indent="-228600">
              <a:defRPr>
                <a:solidFill>
                  <a:schemeClr val="tx1"/>
                </a:solidFill>
                <a:latin typeface="Helvetica 75 Bold" pitchFamily="34" charset="0"/>
              </a:defRPr>
            </a:lvl4pPr>
            <a:lvl5pPr marL="2057400" indent="-228600">
              <a:defRPr>
                <a:solidFill>
                  <a:schemeClr val="tx1"/>
                </a:solidFill>
                <a:latin typeface="Helvetica 75 Bold" pitchFamily="34" charset="0"/>
              </a:defRPr>
            </a:lvl5pPr>
            <a:lvl6pPr marL="2514600" indent="-228600" fontAlgn="base">
              <a:spcBef>
                <a:spcPct val="0"/>
              </a:spcBef>
              <a:spcAft>
                <a:spcPct val="0"/>
              </a:spcAft>
              <a:defRPr>
                <a:solidFill>
                  <a:schemeClr val="tx1"/>
                </a:solidFill>
                <a:latin typeface="Helvetica 75 Bold" pitchFamily="34" charset="0"/>
              </a:defRPr>
            </a:lvl6pPr>
            <a:lvl7pPr marL="2971800" indent="-228600" fontAlgn="base">
              <a:spcBef>
                <a:spcPct val="0"/>
              </a:spcBef>
              <a:spcAft>
                <a:spcPct val="0"/>
              </a:spcAft>
              <a:defRPr>
                <a:solidFill>
                  <a:schemeClr val="tx1"/>
                </a:solidFill>
                <a:latin typeface="Helvetica 75 Bold" pitchFamily="34" charset="0"/>
              </a:defRPr>
            </a:lvl7pPr>
            <a:lvl8pPr marL="3429000" indent="-228600" fontAlgn="base">
              <a:spcBef>
                <a:spcPct val="0"/>
              </a:spcBef>
              <a:spcAft>
                <a:spcPct val="0"/>
              </a:spcAft>
              <a:defRPr>
                <a:solidFill>
                  <a:schemeClr val="tx1"/>
                </a:solidFill>
                <a:latin typeface="Helvetica 75 Bold" pitchFamily="34" charset="0"/>
              </a:defRPr>
            </a:lvl8pPr>
            <a:lvl9pPr marL="3886200" indent="-228600" fontAlgn="base">
              <a:spcBef>
                <a:spcPct val="0"/>
              </a:spcBef>
              <a:spcAft>
                <a:spcPct val="0"/>
              </a:spcAft>
              <a:defRPr>
                <a:solidFill>
                  <a:schemeClr val="tx1"/>
                </a:solidFill>
                <a:latin typeface="Helvetica 75 Bold" pitchFamily="34" charset="0"/>
              </a:defRPr>
            </a:lvl9pPr>
          </a:lstStyle>
          <a:p>
            <a:pPr>
              <a:defRPr/>
            </a:pPr>
            <a:endParaRPr lang="fr-FR" altLang="fr-FR" sz="800" b="1">
              <a:solidFill>
                <a:srgbClr val="F16E00"/>
              </a:solidFill>
              <a:ea typeface="ＭＳ Ｐゴシック" panose="020B0600070205080204" pitchFamily="34" charset="-128"/>
            </a:endParaRPr>
          </a:p>
        </p:txBody>
      </p:sp>
      <p:pic>
        <p:nvPicPr>
          <p:cNvPr id="6" name="Picture 4">
            <a:extLst>
              <a:ext uri="{FF2B5EF4-FFF2-40B4-BE49-F238E27FC236}">
                <a16:creationId xmlns:a16="http://schemas.microsoft.com/office/drawing/2014/main" id="{5B2B6364-78FE-4019-B720-1DFD93305786}"/>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288" y="217488"/>
            <a:ext cx="512762" cy="3857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itre 2"/>
          <p:cNvSpPr>
            <a:spLocks noGrp="1"/>
          </p:cNvSpPr>
          <p:nvPr>
            <p:ph type="title"/>
          </p:nvPr>
        </p:nvSpPr>
        <p:spPr>
          <a:xfrm>
            <a:off x="827584" y="268288"/>
            <a:ext cx="8064896" cy="742950"/>
          </a:xfrm>
          <a:prstGeom prst="rect">
            <a:avLst/>
          </a:prstGeom>
        </p:spPr>
        <p:txBody>
          <a:bodyPr/>
          <a:lstStyle>
            <a:lvl1pPr>
              <a:defRPr sz="2200" b="1">
                <a:solidFill>
                  <a:srgbClr val="F16E00"/>
                </a:solidFill>
              </a:defRPr>
            </a:lvl1pPr>
          </a:lstStyle>
          <a:p>
            <a:r>
              <a:rPr lang="fr-FR"/>
              <a:t>Modifiez le style du titre</a:t>
            </a:r>
            <a:endParaRPr lang="fr-FR" dirty="0"/>
          </a:p>
        </p:txBody>
      </p:sp>
      <p:sp>
        <p:nvSpPr>
          <p:cNvPr id="7" name="Content Placeholder 2"/>
          <p:cNvSpPr>
            <a:spLocks noGrp="1"/>
          </p:cNvSpPr>
          <p:nvPr>
            <p:ph sz="half" idx="1"/>
          </p:nvPr>
        </p:nvSpPr>
        <p:spPr>
          <a:xfrm>
            <a:off x="827584" y="1184274"/>
            <a:ext cx="8064896" cy="3332163"/>
          </a:xfrm>
          <a:prstGeom prst="rect">
            <a:avLst/>
          </a:prstGeom>
        </p:spPr>
        <p:txBody>
          <a:bodyPr>
            <a:normAutofit/>
          </a:bodyPr>
          <a:lstStyle>
            <a:lvl1pPr marL="0" marR="0" indent="0" algn="l" defTabSz="914400" rtl="0" eaLnBrk="1" fontAlgn="base" latinLnBrk="0" hangingPunct="1">
              <a:lnSpc>
                <a:spcPct val="90000"/>
              </a:lnSpc>
              <a:spcBef>
                <a:spcPts val="600"/>
              </a:spcBef>
              <a:spcAft>
                <a:spcPct val="0"/>
              </a:spcAft>
              <a:buClr>
                <a:schemeClr val="bg1"/>
              </a:buClr>
              <a:buSzPct val="25000"/>
              <a:buFont typeface="Calibri" pitchFamily="34" charset="0"/>
              <a:buNone/>
              <a:tabLst/>
              <a:defRPr sz="1400" baseline="0">
                <a:solidFill>
                  <a:schemeClr val="tx1"/>
                </a:solidFill>
              </a:defRPr>
            </a:lvl1pPr>
            <a:lvl2pPr>
              <a:defRPr sz="1800" baseline="0">
                <a:solidFill>
                  <a:srgbClr val="F16E00"/>
                </a:solidFill>
              </a:defRPr>
            </a:lvl2pPr>
            <a:lvl3pPr marL="180975" marR="0" indent="-180975" algn="l" defTabSz="914400" rtl="0" eaLnBrk="1" fontAlgn="auto" latinLnBrk="0" hangingPunct="1">
              <a:lnSpc>
                <a:spcPct val="90000"/>
              </a:lnSpc>
              <a:spcBef>
                <a:spcPts val="600"/>
              </a:spcBef>
              <a:spcAft>
                <a:spcPts val="0"/>
              </a:spcAft>
              <a:buClr>
                <a:srgbClr val="FF7900"/>
              </a:buClr>
              <a:buSzTx/>
              <a:buFont typeface="Wingdings" panose="05000000000000000000" pitchFamily="2" charset="2"/>
              <a:buChar char="§"/>
              <a:tabLst/>
              <a:defRPr sz="1400" baseline="0">
                <a:solidFill>
                  <a:schemeClr val="tx1"/>
                </a:solidFill>
              </a:defRPr>
            </a:lvl3pPr>
            <a:lvl4pPr marL="407988" marR="0" indent="-190500" algn="l" defTabSz="914400" rtl="0" eaLnBrk="1" fontAlgn="base" latinLnBrk="0" hangingPunct="1">
              <a:lnSpc>
                <a:spcPct val="90000"/>
              </a:lnSpc>
              <a:spcBef>
                <a:spcPct val="20000"/>
              </a:spcBef>
              <a:spcAft>
                <a:spcPct val="0"/>
              </a:spcAft>
              <a:buClrTx/>
              <a:buSzTx/>
              <a:buFont typeface="Arial" charset="0"/>
              <a:buChar char="–"/>
              <a:tabLst/>
              <a:defRPr sz="1400" baseline="0">
                <a:solidFill>
                  <a:schemeClr val="tx1"/>
                </a:solidFill>
              </a:defRPr>
            </a:lvl4pPr>
            <a:lvl5pPr marL="595313" indent="-173038">
              <a:buClrTx/>
              <a:buFont typeface="Arial" panose="020B0604020202020204" pitchFamily="34" charset="0"/>
              <a:buChar char="•"/>
              <a:defRPr sz="1400" baseline="0">
                <a:solidFill>
                  <a:schemeClr val="tx1"/>
                </a:solidFill>
              </a:defRPr>
            </a:lvl5pPr>
            <a:lvl6pPr>
              <a:buClrTx/>
              <a:defRPr sz="1400"/>
            </a:lvl6pPr>
            <a:lvl7pPr>
              <a:defRPr sz="1800"/>
            </a:lvl7pPr>
            <a:lvl8pPr>
              <a:defRPr sz="1800"/>
            </a:lvl8pPr>
            <a:lvl9pPr>
              <a:defRPr sz="1800"/>
            </a:lvl9pPr>
          </a:lstStyle>
          <a:p>
            <a:pPr lvl="0"/>
            <a:r>
              <a:rPr lang="fr-FR" noProof="0"/>
              <a:t>Cliquez pour modifier les styles du texte du masque</a:t>
            </a:r>
          </a:p>
          <a:p>
            <a:pPr lvl="1"/>
            <a:r>
              <a:rPr lang="fr-FR" noProof="0"/>
              <a:t>Deuxième niveau</a:t>
            </a:r>
          </a:p>
          <a:p>
            <a:pPr lvl="2"/>
            <a:r>
              <a:rPr lang="fr-FR" noProof="0"/>
              <a:t>Troisième niveau</a:t>
            </a:r>
          </a:p>
          <a:p>
            <a:pPr lvl="3"/>
            <a:r>
              <a:rPr lang="fr-FR" noProof="0"/>
              <a:t>Quatrième niveau</a:t>
            </a:r>
          </a:p>
        </p:txBody>
      </p:sp>
    </p:spTree>
    <p:extLst>
      <p:ext uri="{BB962C8B-B14F-4D97-AF65-F5344CB8AC3E}">
        <p14:creationId xmlns:p14="http://schemas.microsoft.com/office/powerpoint/2010/main" val="2190857929"/>
      </p:ext>
    </p:extLst>
  </p:cSld>
  <p:clrMapOvr>
    <a:masterClrMapping/>
  </p:clrMapOvr>
  <p:transition spd="med">
    <p:fade/>
  </p:transition>
  <p:extLst>
    <p:ext uri="{DCECCB84-F9BA-43D5-87BE-67443E8EF086}">
      <p15:sldGuideLst xmlns:p15="http://schemas.microsoft.com/office/powerpoint/2012/main">
        <p15:guide id="1" orient="horz" pos="1620" userDrawn="1">
          <p15:clr>
            <a:srgbClr val="FBAE40"/>
          </p15:clr>
        </p15:guide>
        <p15:guide id="2" pos="2880"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13" Type="http://schemas.openxmlformats.org/officeDocument/2006/relationships/slideLayout" Target="../slideLayouts/slideLayout23.xml"/><Relationship Id="rId18" Type="http://schemas.openxmlformats.org/officeDocument/2006/relationships/slideLayout" Target="../slideLayouts/slideLayout28.xml"/><Relationship Id="rId3" Type="http://schemas.openxmlformats.org/officeDocument/2006/relationships/slideLayout" Target="../slideLayouts/slideLayout13.xml"/><Relationship Id="rId21" Type="http://schemas.openxmlformats.org/officeDocument/2006/relationships/slideLayout" Target="../slideLayouts/slideLayout31.xml"/><Relationship Id="rId7" Type="http://schemas.openxmlformats.org/officeDocument/2006/relationships/slideLayout" Target="../slideLayouts/slideLayout17.xml"/><Relationship Id="rId12" Type="http://schemas.openxmlformats.org/officeDocument/2006/relationships/slideLayout" Target="../slideLayouts/slideLayout22.xml"/><Relationship Id="rId17" Type="http://schemas.openxmlformats.org/officeDocument/2006/relationships/slideLayout" Target="../slideLayouts/slideLayout27.xml"/><Relationship Id="rId2" Type="http://schemas.openxmlformats.org/officeDocument/2006/relationships/slideLayout" Target="../slideLayouts/slideLayout12.xml"/><Relationship Id="rId16" Type="http://schemas.openxmlformats.org/officeDocument/2006/relationships/slideLayout" Target="../slideLayouts/slideLayout26.xml"/><Relationship Id="rId20" Type="http://schemas.openxmlformats.org/officeDocument/2006/relationships/slideLayout" Target="../slideLayouts/slideLayout30.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5" Type="http://schemas.openxmlformats.org/officeDocument/2006/relationships/slideLayout" Target="../slideLayouts/slideLayout25.xml"/><Relationship Id="rId23" Type="http://schemas.openxmlformats.org/officeDocument/2006/relationships/theme" Target="../theme/theme2.xml"/><Relationship Id="rId10" Type="http://schemas.openxmlformats.org/officeDocument/2006/relationships/slideLayout" Target="../slideLayouts/slideLayout20.xml"/><Relationship Id="rId19" Type="http://schemas.openxmlformats.org/officeDocument/2006/relationships/slideLayout" Target="../slideLayouts/slideLayout29.xml"/><Relationship Id="rId4" Type="http://schemas.openxmlformats.org/officeDocument/2006/relationships/slideLayout" Target="../slideLayouts/slideLayout14.xml"/><Relationship Id="rId9" Type="http://schemas.openxmlformats.org/officeDocument/2006/relationships/slideLayout" Target="../slideLayouts/slideLayout19.xml"/><Relationship Id="rId14" Type="http://schemas.openxmlformats.org/officeDocument/2006/relationships/slideLayout" Target="../slideLayouts/slideLayout24.xml"/><Relationship Id="rId22"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14325" y="267494"/>
            <a:ext cx="8515350" cy="743744"/>
          </a:xfrm>
          <a:prstGeom prst="rect">
            <a:avLst/>
          </a:prstGeom>
        </p:spPr>
        <p:txBody>
          <a:bodyPr vert="horz" lIns="0" tIns="0" rIns="0" bIns="0" rtlCol="0" anchor="t" anchorCtr="0">
            <a:noAutofit/>
          </a:bodyPr>
          <a:lstStyle/>
          <a:p>
            <a:r>
              <a:rPr lang="fr-FR" noProof="0" dirty="0"/>
              <a:t>Cliquez pour modifier le titre</a:t>
            </a:r>
          </a:p>
        </p:txBody>
      </p:sp>
      <p:sp>
        <p:nvSpPr>
          <p:cNvPr id="3" name="Text Placeholder 2"/>
          <p:cNvSpPr>
            <a:spLocks noGrp="1"/>
          </p:cNvSpPr>
          <p:nvPr>
            <p:ph type="body" idx="1"/>
          </p:nvPr>
        </p:nvSpPr>
        <p:spPr>
          <a:xfrm>
            <a:off x="314325" y="1184275"/>
            <a:ext cx="8515350" cy="3365500"/>
          </a:xfrm>
          <a:prstGeom prst="rect">
            <a:avLst/>
          </a:prstGeom>
        </p:spPr>
        <p:txBody>
          <a:bodyPr vert="horz" lIns="0" tIns="0" rIns="0" bIns="0" rtlCol="0">
            <a:noAutofit/>
          </a:bodyPr>
          <a:lstStyle/>
          <a:p>
            <a:pPr lvl="0"/>
            <a:r>
              <a:rPr lang="fr-FR" noProof="0" dirty="0"/>
              <a:t>Cliquez pour modifier le texte</a:t>
            </a:r>
          </a:p>
          <a:p>
            <a:pPr lvl="1"/>
            <a:r>
              <a:rPr lang="fr-FR" noProof="0" dirty="0"/>
              <a:t>Deuxième niveau</a:t>
            </a:r>
          </a:p>
          <a:p>
            <a:pPr lvl="2"/>
            <a:r>
              <a:rPr lang="fr-FR" noProof="0" dirty="0"/>
              <a:t>Troisième niveau</a:t>
            </a:r>
          </a:p>
          <a:p>
            <a:pPr lvl="3"/>
            <a:r>
              <a:rPr lang="fr-FR" noProof="0" dirty="0"/>
              <a:t>Quatrième niveau</a:t>
            </a:r>
          </a:p>
          <a:p>
            <a:pPr lvl="4"/>
            <a:r>
              <a:rPr lang="fr-FR" noProof="0" dirty="0"/>
              <a:t>Cinquième niveau</a:t>
            </a:r>
          </a:p>
          <a:p>
            <a:pPr lvl="5"/>
            <a:r>
              <a:rPr lang="fr-FR" noProof="0" dirty="0"/>
              <a:t>Sixième niveau</a:t>
            </a:r>
          </a:p>
        </p:txBody>
      </p:sp>
      <p:sp>
        <p:nvSpPr>
          <p:cNvPr id="9" name="Text Placeholder 10"/>
          <p:cNvSpPr txBox="1">
            <a:spLocks/>
          </p:cNvSpPr>
          <p:nvPr/>
        </p:nvSpPr>
        <p:spPr>
          <a:xfrm>
            <a:off x="314325" y="4535485"/>
            <a:ext cx="275010" cy="334961"/>
          </a:xfrm>
          <a:prstGeom prst="rect">
            <a:avLst/>
          </a:prstGeom>
        </p:spPr>
        <p:txBody>
          <a:bodyPr wrap="square" lIns="7200" tIns="0" rIns="0" bIns="0" anchor="b">
            <a:normAutofit/>
          </a:bodyPr>
          <a:lstStyle>
            <a:lvl1pPr marL="0" marR="0" indent="0" algn="l" defTabSz="914400" rtl="0" eaLnBrk="1" fontAlgn="base" latinLnBrk="0" hangingPunct="1">
              <a:lnSpc>
                <a:spcPct val="100000"/>
              </a:lnSpc>
              <a:spcBef>
                <a:spcPct val="0"/>
              </a:spcBef>
              <a:spcAft>
                <a:spcPts val="0"/>
              </a:spcAft>
              <a:buClr>
                <a:schemeClr val="tx1"/>
              </a:buClr>
              <a:buSzTx/>
              <a:buFont typeface="Helvetica 75" panose="020B0804020202020204" pitchFamily="34" charset="0"/>
              <a:buNone/>
              <a:tabLst/>
              <a:defRPr lang="fr-FR" sz="1200" kern="1200" baseline="0" dirty="0" smtClean="0">
                <a:solidFill>
                  <a:schemeClr val="tx1">
                    <a:lumMod val="50000"/>
                  </a:schemeClr>
                </a:solidFill>
                <a:latin typeface="Helvetica 75" panose="020B0804020202020204" pitchFamily="34" charset="0"/>
                <a:ea typeface="+mn-ea"/>
                <a:cs typeface="+mn-cs"/>
              </a:defRPr>
            </a:lvl1pPr>
            <a:lvl2pPr marL="688975" indent="-231775" algn="l" defTabSz="914400" rtl="0" eaLnBrk="1" fontAlgn="base" latinLnBrk="0" hangingPunct="1">
              <a:spcBef>
                <a:spcPct val="0"/>
              </a:spcBef>
              <a:spcAft>
                <a:spcPts val="600"/>
              </a:spcAft>
              <a:buFont typeface="Helvetica 45 Light" pitchFamily="34" charset="0"/>
              <a:buChar char="–"/>
              <a:defRPr lang="fr-FR" sz="2000" kern="1200" baseline="0" dirty="0" smtClean="0">
                <a:solidFill>
                  <a:schemeClr val="tx1"/>
                </a:solidFill>
                <a:latin typeface="Helvetica 75" panose="020B0804020202020204" pitchFamily="34" charset="0"/>
                <a:ea typeface="+mn-ea"/>
                <a:cs typeface="+mn-cs"/>
              </a:defRPr>
            </a:lvl2pPr>
            <a:lvl3pPr marL="1244600" indent="-285750" algn="l" defTabSz="914400" rtl="0" eaLnBrk="1" fontAlgn="base" latinLnBrk="0" hangingPunct="1">
              <a:spcBef>
                <a:spcPct val="0"/>
              </a:spcBef>
              <a:spcAft>
                <a:spcPts val="600"/>
              </a:spcAft>
              <a:buFont typeface="Helvetica 45 Light" pitchFamily="34" charset="0"/>
              <a:buChar char="–"/>
              <a:defRPr lang="fr-FR" sz="2000" kern="1200" baseline="0" dirty="0" smtClean="0">
                <a:solidFill>
                  <a:schemeClr val="tx1"/>
                </a:solidFill>
                <a:latin typeface="Helvetica 75" panose="020B0804020202020204" pitchFamily="34" charset="0"/>
                <a:ea typeface="+mn-ea"/>
                <a:cs typeface="+mn-cs"/>
              </a:defRPr>
            </a:lvl3pPr>
            <a:lvl4pPr marL="1663700" indent="-285750" algn="l" defTabSz="914400" rtl="0" eaLnBrk="1" fontAlgn="base" latinLnBrk="0" hangingPunct="1">
              <a:spcBef>
                <a:spcPct val="0"/>
              </a:spcBef>
              <a:spcAft>
                <a:spcPts val="600"/>
              </a:spcAft>
              <a:buFont typeface="Helvetica 45 Light" pitchFamily="34" charset="0"/>
              <a:buChar char="–"/>
              <a:defRPr lang="fr-FR" sz="2000" kern="1200" dirty="0" smtClean="0">
                <a:solidFill>
                  <a:schemeClr val="tx1"/>
                </a:solidFill>
                <a:latin typeface="Helvetica 75" panose="020B0804020202020204" pitchFamily="34" charset="0"/>
                <a:ea typeface="+mn-ea"/>
                <a:cs typeface="+mn-cs"/>
              </a:defRPr>
            </a:lvl4pPr>
            <a:lvl5pPr marL="2251075" indent="-596900" algn="l" defTabSz="914400" rtl="0" eaLnBrk="1" fontAlgn="base" latinLnBrk="0" hangingPunct="1">
              <a:spcBef>
                <a:spcPct val="0"/>
              </a:spcBef>
              <a:spcAft>
                <a:spcPts val="600"/>
              </a:spcAft>
              <a:buFont typeface="Helvetica 45 Light" pitchFamily="34" charset="0"/>
              <a:buChar char="–"/>
              <a:defRPr lang="fr-FR" sz="2000" kern="1200" dirty="0">
                <a:solidFill>
                  <a:schemeClr val="tx1"/>
                </a:solidFill>
                <a:latin typeface="Helvetica 75" panose="020B080402020202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400" rtl="0" eaLnBrk="1" fontAlgn="base" latinLnBrk="0" hangingPunct="1">
              <a:lnSpc>
                <a:spcPct val="85000"/>
              </a:lnSpc>
              <a:spcBef>
                <a:spcPct val="0"/>
              </a:spcBef>
              <a:spcAft>
                <a:spcPts val="1200"/>
              </a:spcAft>
              <a:buClr>
                <a:srgbClr val="FFFFFF"/>
              </a:buClr>
              <a:buSzTx/>
              <a:buFont typeface="Helvetica 75" panose="020B0804020202020204" pitchFamily="34" charset="0"/>
              <a:buNone/>
              <a:tabLst/>
              <a:defRPr/>
            </a:pPr>
            <a:fld id="{8702007A-2642-4DC4-A457-FD791426C840}" type="slidenum">
              <a:rPr kumimoji="0" lang="fr-FR" sz="800" b="0" i="0" u="none" strike="noStrike" kern="1200" cap="none" spc="0" normalizeH="0" baseline="0" noProof="0" smtClean="0">
                <a:ln>
                  <a:noFill/>
                </a:ln>
                <a:solidFill>
                  <a:schemeClr val="tx1"/>
                </a:solidFill>
                <a:effectLst/>
                <a:uLnTx/>
                <a:uFillTx/>
                <a:latin typeface="Helvetica 75 Bold" panose="020B0804020202020204" pitchFamily="34" charset="0"/>
                <a:ea typeface="+mn-ea"/>
                <a:cs typeface="+mn-cs"/>
              </a:rPr>
              <a:pPr marL="0" marR="0" lvl="0" indent="0" algn="l" defTabSz="914400" rtl="0" eaLnBrk="1" fontAlgn="base" latinLnBrk="0" hangingPunct="1">
                <a:lnSpc>
                  <a:spcPct val="85000"/>
                </a:lnSpc>
                <a:spcBef>
                  <a:spcPct val="0"/>
                </a:spcBef>
                <a:spcAft>
                  <a:spcPts val="1200"/>
                </a:spcAft>
                <a:buClr>
                  <a:srgbClr val="FFFFFF"/>
                </a:buClr>
                <a:buSzTx/>
                <a:buFont typeface="Helvetica 75" panose="020B0804020202020204" pitchFamily="34" charset="0"/>
                <a:buNone/>
                <a:tabLst/>
                <a:defRPr/>
              </a:pPr>
              <a:t>‹N°›</a:t>
            </a:fld>
            <a:endParaRPr kumimoji="0" lang="fr-FR" sz="800" b="0" i="0" u="none" strike="noStrike" kern="1200" cap="none" spc="0" normalizeH="0" baseline="0" noProof="0" dirty="0">
              <a:ln>
                <a:noFill/>
              </a:ln>
              <a:solidFill>
                <a:schemeClr val="tx1"/>
              </a:solidFill>
              <a:effectLst/>
              <a:uLnTx/>
              <a:uFillTx/>
              <a:latin typeface="Helvetica 75 Bold" panose="020B0804020202020204" pitchFamily="34" charset="0"/>
              <a:ea typeface="+mn-ea"/>
              <a:cs typeface="+mn-cs"/>
            </a:endParaRPr>
          </a:p>
        </p:txBody>
      </p:sp>
    </p:spTree>
    <p:extLst>
      <p:ext uri="{BB962C8B-B14F-4D97-AF65-F5344CB8AC3E}">
        <p14:creationId xmlns:p14="http://schemas.microsoft.com/office/powerpoint/2010/main" val="1507071699"/>
      </p:ext>
    </p:extLst>
  </p:cSld>
  <p:clrMap bg1="dk1" tx1="lt1" bg2="dk2" tx2="lt2" accent1="accent1" accent2="accent2" accent3="accent3" accent4="accent4" accent5="accent5" accent6="accent6" hlink="hlink" folHlink="folHlink"/>
  <p:sldLayoutIdLst>
    <p:sldLayoutId id="2147483660" r:id="rId1"/>
    <p:sldLayoutId id="2147483659" r:id="rId2"/>
    <p:sldLayoutId id="2147483665" r:id="rId3"/>
    <p:sldLayoutId id="2147483664" r:id="rId4"/>
    <p:sldLayoutId id="2147483661" r:id="rId5"/>
    <p:sldLayoutId id="2147483662" r:id="rId6"/>
    <p:sldLayoutId id="2147483663" r:id="rId7"/>
    <p:sldLayoutId id="2147483666" r:id="rId8"/>
    <p:sldLayoutId id="2147483667" r:id="rId9"/>
    <p:sldLayoutId id="2147483668" r:id="rId10"/>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dt="0"/>
  <p:txStyles>
    <p:titleStyle>
      <a:lvl1pPr marL="0" indent="0" algn="l" defTabSz="914400" rtl="0" eaLnBrk="1" latinLnBrk="0" hangingPunct="1">
        <a:lnSpc>
          <a:spcPct val="90000"/>
        </a:lnSpc>
        <a:spcBef>
          <a:spcPct val="0"/>
        </a:spcBef>
        <a:buNone/>
        <a:defRPr sz="2000" kern="1200" spc="-20" baseline="0">
          <a:solidFill>
            <a:schemeClr val="bg2"/>
          </a:solidFill>
          <a:latin typeface="Helvetica 75 Bold" panose="020B0804020202020204" pitchFamily="34" charset="0"/>
          <a:ea typeface="+mj-ea"/>
          <a:cs typeface="+mj-cs"/>
        </a:defRPr>
      </a:lvl1pPr>
    </p:titleStyle>
    <p:bodyStyle>
      <a:lvl1pPr marL="0" indent="0" algn="l" defTabSz="914400" rtl="0" eaLnBrk="1" latinLnBrk="0" hangingPunct="1">
        <a:lnSpc>
          <a:spcPct val="90000"/>
        </a:lnSpc>
        <a:spcBef>
          <a:spcPts val="600"/>
        </a:spcBef>
        <a:buClr>
          <a:schemeClr val="bg1"/>
        </a:buClr>
        <a:buSzPct val="25000"/>
        <a:buFont typeface="Calibri" panose="020F0502020204030204" pitchFamily="34" charset="0"/>
        <a:buNone/>
        <a:tabLst/>
        <a:defRPr sz="1400" kern="1200" spc="-20" baseline="0">
          <a:solidFill>
            <a:schemeClr val="bg2"/>
          </a:solidFill>
          <a:latin typeface="Helvetica 75 Bold" panose="020B0804020202020204" pitchFamily="34" charset="0"/>
          <a:ea typeface="+mn-ea"/>
          <a:cs typeface="+mn-cs"/>
        </a:defRPr>
      </a:lvl1pPr>
      <a:lvl2pPr marL="0" indent="0" algn="l" defTabSz="914400" rtl="0" eaLnBrk="1" latinLnBrk="0" hangingPunct="1">
        <a:lnSpc>
          <a:spcPct val="90000"/>
        </a:lnSpc>
        <a:spcBef>
          <a:spcPts val="600"/>
        </a:spcBef>
        <a:buClr>
          <a:schemeClr val="bg1"/>
        </a:buClr>
        <a:buSzPct val="25000"/>
        <a:buFont typeface="Calibri" panose="020F0502020204030204" pitchFamily="34" charset="0"/>
        <a:buNone/>
        <a:defRPr sz="1400" kern="1200" spc="-20" baseline="0">
          <a:solidFill>
            <a:schemeClr val="tx1"/>
          </a:solidFill>
          <a:latin typeface="Helvetica 75 Bold" panose="020B0804020202020204" pitchFamily="34" charset="0"/>
          <a:ea typeface="+mn-ea"/>
          <a:cs typeface="+mn-cs"/>
        </a:defRPr>
      </a:lvl2pPr>
      <a:lvl3pPr marL="180975" indent="-180975" algn="l" defTabSz="914400" rtl="0" eaLnBrk="1" latinLnBrk="0" hangingPunct="1">
        <a:lnSpc>
          <a:spcPct val="90000"/>
        </a:lnSpc>
        <a:spcBef>
          <a:spcPts val="600"/>
        </a:spcBef>
        <a:buClr>
          <a:schemeClr val="bg2"/>
        </a:buClr>
        <a:buFont typeface="Wingdings" panose="05000000000000000000" pitchFamily="2" charset="2"/>
        <a:buChar char="§"/>
        <a:defRPr sz="1400" kern="1200" spc="-20" baseline="0">
          <a:solidFill>
            <a:schemeClr val="tx1"/>
          </a:solidFill>
          <a:latin typeface="Helvetica 75 Bold" panose="020B0804020202020204" pitchFamily="34" charset="0"/>
          <a:ea typeface="+mn-ea"/>
          <a:cs typeface="+mn-cs"/>
        </a:defRPr>
      </a:lvl3pPr>
      <a:lvl4pPr marL="407988" indent="-190500" algn="l" defTabSz="914400" rtl="0" eaLnBrk="1" latinLnBrk="0" hangingPunct="1">
        <a:lnSpc>
          <a:spcPct val="90000"/>
        </a:lnSpc>
        <a:spcBef>
          <a:spcPct val="20000"/>
        </a:spcBef>
        <a:buFont typeface="Arial" panose="020B0604020202020204" pitchFamily="34" charset="0"/>
        <a:buChar char="–"/>
        <a:defRPr sz="1400" kern="1200" spc="-20" baseline="0">
          <a:solidFill>
            <a:schemeClr val="tx1"/>
          </a:solidFill>
          <a:latin typeface="Helvetica 55 Roman" panose="000B0500000000000000" pitchFamily="34" charset="0"/>
          <a:ea typeface="+mn-ea"/>
          <a:cs typeface="+mn-cs"/>
        </a:defRPr>
      </a:lvl4pPr>
      <a:lvl5pPr marL="595313" indent="-173038" algn="l" defTabSz="914400" rtl="0" eaLnBrk="1" latinLnBrk="0" hangingPunct="1">
        <a:lnSpc>
          <a:spcPct val="90000"/>
        </a:lnSpc>
        <a:spcBef>
          <a:spcPct val="20000"/>
        </a:spcBef>
        <a:buClr>
          <a:schemeClr val="tx1"/>
        </a:buClr>
        <a:buFont typeface="Arial" panose="020B0604020202020204" pitchFamily="34" charset="0"/>
        <a:buChar char="–"/>
        <a:defRPr sz="1400" kern="1200" spc="-20" baseline="0">
          <a:solidFill>
            <a:schemeClr val="tx1"/>
          </a:solidFill>
          <a:latin typeface="Helvetica 55 Roman" panose="000B0500000000000000" pitchFamily="34" charset="0"/>
          <a:ea typeface="+mn-ea"/>
          <a:cs typeface="+mn-cs"/>
        </a:defRPr>
      </a:lvl5pPr>
      <a:lvl6pPr marL="800100" indent="-190500" algn="l" defTabSz="914400" rtl="0" eaLnBrk="1" latinLnBrk="0" hangingPunct="1">
        <a:spcBef>
          <a:spcPct val="20000"/>
        </a:spcBef>
        <a:buFont typeface="Arial" panose="020B0604020202020204" pitchFamily="34" charset="0"/>
        <a:buChar char="–"/>
        <a:defRPr sz="1400" kern="1200">
          <a:solidFill>
            <a:schemeClr val="tx1"/>
          </a:solidFill>
          <a:latin typeface="Helvetica 55 Roman" panose="020B0604020202020204" pitchFamily="34" charset="0"/>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04660303"/>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 id="2147483687" r:id="rId18"/>
    <p:sldLayoutId id="2147483688" r:id="rId19"/>
    <p:sldLayoutId id="2147483689" r:id="rId20"/>
    <p:sldLayoutId id="2147483690" r:id="rId21"/>
    <p:sldLayoutId id="2147483691" r:id="rId22"/>
  </p:sldLayoutIdLst>
  <p:transition spd="med">
    <p:fade/>
  </p:transition>
  <p:hf sldNum="0" hdr="0" dt="0"/>
  <p:txStyles>
    <p:titleStyle>
      <a:lvl1pPr algn="l" rtl="0" eaLnBrk="0" fontAlgn="base" hangingPunct="0">
        <a:lnSpc>
          <a:spcPct val="90000"/>
        </a:lnSpc>
        <a:spcBef>
          <a:spcPct val="0"/>
        </a:spcBef>
        <a:spcAft>
          <a:spcPct val="0"/>
        </a:spcAft>
        <a:defRPr sz="2000" b="1" kern="1200" spc="-20">
          <a:solidFill>
            <a:srgbClr val="F16E00"/>
          </a:solidFill>
          <a:latin typeface="Helvetica 75 Bold" panose="020B0804020202020204" pitchFamily="34" charset="0"/>
          <a:ea typeface="+mj-ea"/>
          <a:cs typeface="+mj-cs"/>
        </a:defRPr>
      </a:lvl1pPr>
      <a:lvl2pPr algn="l" rtl="0" eaLnBrk="0" fontAlgn="base" hangingPunct="0">
        <a:lnSpc>
          <a:spcPct val="90000"/>
        </a:lnSpc>
        <a:spcBef>
          <a:spcPct val="0"/>
        </a:spcBef>
        <a:spcAft>
          <a:spcPct val="0"/>
        </a:spcAft>
        <a:defRPr sz="2000" b="1">
          <a:solidFill>
            <a:srgbClr val="F16E00"/>
          </a:solidFill>
          <a:latin typeface="Helvetica 75 Bold" pitchFamily="34" charset="0"/>
        </a:defRPr>
      </a:lvl2pPr>
      <a:lvl3pPr algn="l" rtl="0" eaLnBrk="0" fontAlgn="base" hangingPunct="0">
        <a:lnSpc>
          <a:spcPct val="90000"/>
        </a:lnSpc>
        <a:spcBef>
          <a:spcPct val="0"/>
        </a:spcBef>
        <a:spcAft>
          <a:spcPct val="0"/>
        </a:spcAft>
        <a:defRPr sz="2000" b="1">
          <a:solidFill>
            <a:srgbClr val="F16E00"/>
          </a:solidFill>
          <a:latin typeface="Helvetica 75 Bold" pitchFamily="34" charset="0"/>
        </a:defRPr>
      </a:lvl3pPr>
      <a:lvl4pPr algn="l" rtl="0" eaLnBrk="0" fontAlgn="base" hangingPunct="0">
        <a:lnSpc>
          <a:spcPct val="90000"/>
        </a:lnSpc>
        <a:spcBef>
          <a:spcPct val="0"/>
        </a:spcBef>
        <a:spcAft>
          <a:spcPct val="0"/>
        </a:spcAft>
        <a:defRPr sz="2000" b="1">
          <a:solidFill>
            <a:srgbClr val="F16E00"/>
          </a:solidFill>
          <a:latin typeface="Helvetica 75 Bold" pitchFamily="34" charset="0"/>
        </a:defRPr>
      </a:lvl4pPr>
      <a:lvl5pPr algn="l" rtl="0" eaLnBrk="0" fontAlgn="base" hangingPunct="0">
        <a:lnSpc>
          <a:spcPct val="90000"/>
        </a:lnSpc>
        <a:spcBef>
          <a:spcPct val="0"/>
        </a:spcBef>
        <a:spcAft>
          <a:spcPct val="0"/>
        </a:spcAft>
        <a:defRPr sz="2000" b="1">
          <a:solidFill>
            <a:srgbClr val="F16E00"/>
          </a:solidFill>
          <a:latin typeface="Helvetica 75 Bold" pitchFamily="34" charset="0"/>
        </a:defRPr>
      </a:lvl5pPr>
      <a:lvl6pPr marL="457200" algn="l" rtl="0" eaLnBrk="1" fontAlgn="base" hangingPunct="1">
        <a:lnSpc>
          <a:spcPct val="90000"/>
        </a:lnSpc>
        <a:spcBef>
          <a:spcPct val="0"/>
        </a:spcBef>
        <a:spcAft>
          <a:spcPct val="0"/>
        </a:spcAft>
        <a:defRPr sz="2000" b="1">
          <a:solidFill>
            <a:srgbClr val="F16E00"/>
          </a:solidFill>
          <a:latin typeface="Helvetica 75 Bold" pitchFamily="34" charset="0"/>
        </a:defRPr>
      </a:lvl6pPr>
      <a:lvl7pPr marL="914400" algn="l" rtl="0" eaLnBrk="1" fontAlgn="base" hangingPunct="1">
        <a:lnSpc>
          <a:spcPct val="90000"/>
        </a:lnSpc>
        <a:spcBef>
          <a:spcPct val="0"/>
        </a:spcBef>
        <a:spcAft>
          <a:spcPct val="0"/>
        </a:spcAft>
        <a:defRPr sz="2000" b="1">
          <a:solidFill>
            <a:srgbClr val="F16E00"/>
          </a:solidFill>
          <a:latin typeface="Helvetica 75 Bold" pitchFamily="34" charset="0"/>
        </a:defRPr>
      </a:lvl7pPr>
      <a:lvl8pPr marL="1371600" algn="l" rtl="0" eaLnBrk="1" fontAlgn="base" hangingPunct="1">
        <a:lnSpc>
          <a:spcPct val="90000"/>
        </a:lnSpc>
        <a:spcBef>
          <a:spcPct val="0"/>
        </a:spcBef>
        <a:spcAft>
          <a:spcPct val="0"/>
        </a:spcAft>
        <a:defRPr sz="2000" b="1">
          <a:solidFill>
            <a:srgbClr val="F16E00"/>
          </a:solidFill>
          <a:latin typeface="Helvetica 75 Bold" pitchFamily="34" charset="0"/>
        </a:defRPr>
      </a:lvl8pPr>
      <a:lvl9pPr marL="1828800" algn="l" rtl="0" eaLnBrk="1" fontAlgn="base" hangingPunct="1">
        <a:lnSpc>
          <a:spcPct val="90000"/>
        </a:lnSpc>
        <a:spcBef>
          <a:spcPct val="0"/>
        </a:spcBef>
        <a:spcAft>
          <a:spcPct val="0"/>
        </a:spcAft>
        <a:defRPr sz="2000" b="1">
          <a:solidFill>
            <a:srgbClr val="F16E00"/>
          </a:solidFill>
          <a:latin typeface="Helvetica 75 Bold" pitchFamily="34" charset="0"/>
        </a:defRPr>
      </a:lvl9pPr>
    </p:titleStyle>
    <p:bodyStyle>
      <a:lvl1pPr algn="l" rtl="0" eaLnBrk="0" fontAlgn="base" hangingPunct="0">
        <a:lnSpc>
          <a:spcPct val="90000"/>
        </a:lnSpc>
        <a:spcBef>
          <a:spcPts val="600"/>
        </a:spcBef>
        <a:spcAft>
          <a:spcPct val="0"/>
        </a:spcAft>
        <a:buClr>
          <a:schemeClr val="bg1"/>
        </a:buClr>
        <a:buSzPct val="25000"/>
        <a:buFont typeface="Calibri" panose="020F0502020204030204" pitchFamily="34" charset="0"/>
        <a:defRPr sz="1600" kern="1200" spc="-20">
          <a:solidFill>
            <a:schemeClr val="tx1"/>
          </a:solidFill>
          <a:latin typeface="Helvetica 75 Bold" panose="020B0804020202020204" pitchFamily="34" charset="0"/>
          <a:ea typeface="+mn-ea"/>
          <a:cs typeface="+mn-cs"/>
        </a:defRPr>
      </a:lvl1pPr>
      <a:lvl2pPr algn="l" rtl="0" eaLnBrk="0" fontAlgn="base" hangingPunct="0">
        <a:lnSpc>
          <a:spcPct val="90000"/>
        </a:lnSpc>
        <a:spcBef>
          <a:spcPts val="600"/>
        </a:spcBef>
        <a:spcAft>
          <a:spcPct val="0"/>
        </a:spcAft>
        <a:buClr>
          <a:schemeClr val="bg1"/>
        </a:buClr>
        <a:buSzPct val="25000"/>
        <a:buFont typeface="Calibri" panose="020F0502020204030204" pitchFamily="34" charset="0"/>
        <a:defRPr sz="1400" kern="1200" spc="-20">
          <a:solidFill>
            <a:schemeClr val="tx1"/>
          </a:solidFill>
          <a:latin typeface="Helvetica 75 Bold" panose="020B0804020202020204" pitchFamily="34" charset="0"/>
          <a:ea typeface="+mn-ea"/>
          <a:cs typeface="+mn-cs"/>
        </a:defRPr>
      </a:lvl2pPr>
      <a:lvl3pPr marL="180975" indent="-180975" algn="l" rtl="0" eaLnBrk="0" fontAlgn="base" hangingPunct="0">
        <a:lnSpc>
          <a:spcPct val="90000"/>
        </a:lnSpc>
        <a:spcBef>
          <a:spcPts val="600"/>
        </a:spcBef>
        <a:spcAft>
          <a:spcPct val="0"/>
        </a:spcAft>
        <a:buFont typeface="Wingdings" panose="05000000000000000000" pitchFamily="2" charset="2"/>
        <a:buChar char="§"/>
        <a:defRPr sz="1400" kern="1200" spc="-20">
          <a:solidFill>
            <a:schemeClr val="tx1"/>
          </a:solidFill>
          <a:latin typeface="Helvetica 75 Bold" panose="020B0804020202020204" pitchFamily="34" charset="0"/>
          <a:ea typeface="+mn-ea"/>
          <a:cs typeface="+mn-cs"/>
        </a:defRPr>
      </a:lvl3pPr>
      <a:lvl4pPr marL="407988" indent="-190500" algn="l" rtl="0" eaLnBrk="0" fontAlgn="base" hangingPunct="0">
        <a:lnSpc>
          <a:spcPct val="90000"/>
        </a:lnSpc>
        <a:spcBef>
          <a:spcPct val="20000"/>
        </a:spcBef>
        <a:spcAft>
          <a:spcPct val="0"/>
        </a:spcAft>
        <a:buFont typeface="Arial" panose="020B0604020202020204" pitchFamily="34" charset="0"/>
        <a:buChar char="–"/>
        <a:defRPr sz="1400" kern="1200" spc="-20">
          <a:solidFill>
            <a:schemeClr val="tx1"/>
          </a:solidFill>
          <a:latin typeface="Helvetica 55 Roman" panose="000B0500000000000000" pitchFamily="34" charset="0"/>
          <a:ea typeface="+mn-ea"/>
          <a:cs typeface="+mn-cs"/>
        </a:defRPr>
      </a:lvl4pPr>
      <a:lvl5pPr marL="595313" indent="-173038" algn="l" rtl="0" eaLnBrk="0" fontAlgn="base" hangingPunct="0">
        <a:lnSpc>
          <a:spcPct val="90000"/>
        </a:lnSpc>
        <a:spcBef>
          <a:spcPct val="20000"/>
        </a:spcBef>
        <a:spcAft>
          <a:spcPct val="0"/>
        </a:spcAft>
        <a:buFont typeface="Arial" panose="020B0604020202020204" pitchFamily="34" charset="0"/>
        <a:buChar char="–"/>
        <a:defRPr sz="1400" kern="1200" spc="-20">
          <a:solidFill>
            <a:schemeClr val="tx1"/>
          </a:solidFill>
          <a:latin typeface="Helvetica 55 Roman" panose="000B0500000000000000" pitchFamily="34" charset="0"/>
          <a:ea typeface="+mn-ea"/>
          <a:cs typeface="+mn-cs"/>
        </a:defRPr>
      </a:lvl5pPr>
      <a:lvl6pPr marL="800100" indent="-190500" algn="l" defTabSz="914400" rtl="0" eaLnBrk="1" latinLnBrk="0" hangingPunct="1">
        <a:spcBef>
          <a:spcPct val="20000"/>
        </a:spcBef>
        <a:buClrTx/>
        <a:buFont typeface="Arial" panose="020B0604020202020204" pitchFamily="34" charset="0"/>
        <a:buChar char="–"/>
        <a:defRPr sz="1400" kern="1200">
          <a:solidFill>
            <a:schemeClr val="tx1"/>
          </a:solidFill>
          <a:latin typeface="Helvetica 55 Roman" panose="020B0604020202020204" pitchFamily="34" charset="0"/>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4.png"/><Relationship Id="rId7" Type="http://schemas.openxmlformats.org/officeDocument/2006/relationships/diagramColors" Target="../diagrams/colors1.xml"/><Relationship Id="rId2" Type="http://schemas.openxmlformats.org/officeDocument/2006/relationships/notesSlide" Target="../notesSlides/notesSlide1.xml"/><Relationship Id="rId1" Type="http://schemas.openxmlformats.org/officeDocument/2006/relationships/slideLayout" Target="../slideLayouts/slideLayout9.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3" Type="http://schemas.openxmlformats.org/officeDocument/2006/relationships/hyperlink" Target="https://design.orange.com/" TargetMode="External"/><Relationship Id="rId2" Type="http://schemas.openxmlformats.org/officeDocument/2006/relationships/notesSlide" Target="../notesSlides/notesSlide3.xml"/><Relationship Id="rId1" Type="http://schemas.openxmlformats.org/officeDocument/2006/relationships/slideLayout" Target="../slideLayouts/slideLayout10.xml"/><Relationship Id="rId4" Type="http://schemas.openxmlformats.org/officeDocument/2006/relationships/hyperlink" Target="https://a11y-guidelines.orange.com/fr/web/designer/"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a11y-guidelines.orange.com/fr/web/developper/" TargetMode="External"/><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3" Type="http://schemas.openxmlformats.org/officeDocument/2006/relationships/hyperlink" Target="https://www.fondationorange.com/Declaration-d-accessibilite" TargetMode="External"/><Relationship Id="rId2" Type="http://schemas.openxmlformats.org/officeDocument/2006/relationships/notesSlide" Target="../notesSlides/notesSlide5.xml"/><Relationship Id="rId1" Type="http://schemas.openxmlformats.org/officeDocument/2006/relationships/slideLayout" Target="../slideLayouts/slideLayout10.xml"/><Relationship Id="rId4" Type="http://schemas.openxmlformats.org/officeDocument/2006/relationships/hyperlink" Target="https://a11y-guidelines.orange.com/fr/contenu-et-communication/"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14326" y="268289"/>
            <a:ext cx="8002090" cy="2301874"/>
          </a:xfrm>
        </p:spPr>
        <p:txBody>
          <a:bodyPr/>
          <a:lstStyle/>
          <a:p>
            <a:r>
              <a:rPr lang="fr-FR" dirty="0"/>
              <a:t>L’accessibilité dans le Design inclusif et gestion de projet</a:t>
            </a:r>
          </a:p>
        </p:txBody>
      </p:sp>
      <p:sp>
        <p:nvSpPr>
          <p:cNvPr id="3" name="Subtitle 2"/>
          <p:cNvSpPr>
            <a:spLocks noGrp="1"/>
          </p:cNvSpPr>
          <p:nvPr>
            <p:ph type="subTitle" idx="1"/>
          </p:nvPr>
        </p:nvSpPr>
        <p:spPr/>
        <p:txBody>
          <a:bodyPr/>
          <a:lstStyle/>
          <a:p>
            <a:endParaRPr lang="fr-FR" dirty="0"/>
          </a:p>
        </p:txBody>
      </p:sp>
    </p:spTree>
    <p:extLst>
      <p:ext uri="{BB962C8B-B14F-4D97-AF65-F5344CB8AC3E}">
        <p14:creationId xmlns:p14="http://schemas.microsoft.com/office/powerpoint/2010/main" val="27531008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re 1">
            <a:extLst>
              <a:ext uri="{FF2B5EF4-FFF2-40B4-BE49-F238E27FC236}">
                <a16:creationId xmlns:a16="http://schemas.microsoft.com/office/drawing/2014/main" id="{60EC275A-49F2-4729-8318-8840E35FDEB2}"/>
              </a:ext>
            </a:extLst>
          </p:cNvPr>
          <p:cNvSpPr>
            <a:spLocks noGrp="1"/>
          </p:cNvSpPr>
          <p:nvPr>
            <p:ph type="title"/>
          </p:nvPr>
        </p:nvSpPr>
        <p:spPr/>
        <p:txBody>
          <a:bodyPr/>
          <a:lstStyle/>
          <a:p>
            <a:r>
              <a:rPr lang="fr-FR" altLang="fr-FR" dirty="0">
                <a:solidFill>
                  <a:srgbClr val="FF6600"/>
                </a:solidFill>
              </a:rPr>
              <a:t>Conclusion : Penser accessible, </a:t>
            </a:r>
            <a:br>
              <a:rPr lang="fr-FR" altLang="fr-FR" dirty="0">
                <a:solidFill>
                  <a:srgbClr val="FF6600"/>
                </a:solidFill>
              </a:rPr>
            </a:br>
            <a:r>
              <a:rPr lang="fr-FR" altLang="fr-FR" dirty="0">
                <a:solidFill>
                  <a:srgbClr val="FF6600"/>
                </a:solidFill>
              </a:rPr>
              <a:t>c’est </a:t>
            </a:r>
            <a:r>
              <a:rPr lang="fr-FR" altLang="fr-FR" dirty="0">
                <a:solidFill>
                  <a:schemeClr val="bg1"/>
                </a:solidFill>
              </a:rPr>
              <a:t>penser gagnant-gagnant</a:t>
            </a:r>
          </a:p>
        </p:txBody>
      </p:sp>
      <p:sp>
        <p:nvSpPr>
          <p:cNvPr id="11" name="Rectangle à coins arrondis 10">
            <a:extLst>
              <a:ext uri="{FF2B5EF4-FFF2-40B4-BE49-F238E27FC236}">
                <a16:creationId xmlns:a16="http://schemas.microsoft.com/office/drawing/2014/main" id="{91CA9A3D-7366-4A53-A7CA-8763D877B8C1}"/>
              </a:ext>
            </a:extLst>
          </p:cNvPr>
          <p:cNvSpPr/>
          <p:nvPr/>
        </p:nvSpPr>
        <p:spPr>
          <a:xfrm>
            <a:off x="935038" y="987425"/>
            <a:ext cx="3384550" cy="1736725"/>
          </a:xfrm>
          <a:prstGeom prst="roundRect">
            <a:avLst/>
          </a:prstGeom>
          <a:noFill/>
          <a:ln>
            <a:solidFill>
              <a:schemeClr val="accent1"/>
            </a:solidFill>
          </a:ln>
          <a:effectLst/>
        </p:spPr>
        <p:style>
          <a:lnRef idx="0">
            <a:schemeClr val="accent5"/>
          </a:lnRef>
          <a:fillRef idx="3">
            <a:schemeClr val="accent5"/>
          </a:fillRef>
          <a:effectRef idx="3">
            <a:schemeClr val="accent5"/>
          </a:effectRef>
          <a:fontRef idx="minor">
            <a:schemeClr val="lt1"/>
          </a:fontRef>
        </p:style>
        <p:txBody>
          <a:bodyPr anchor="ctr"/>
          <a:lstStyle/>
          <a:p>
            <a:pPr algn="ctr" fontAlgn="auto">
              <a:spcBef>
                <a:spcPts val="0"/>
              </a:spcBef>
              <a:spcAft>
                <a:spcPct val="50000"/>
              </a:spcAft>
              <a:buClr>
                <a:srgbClr val="FF6600"/>
              </a:buClr>
              <a:buSzPct val="70000"/>
              <a:defRPr/>
            </a:pPr>
            <a:r>
              <a:rPr lang="fr-FR" kern="0" dirty="0">
                <a:solidFill>
                  <a:schemeClr val="tx1"/>
                </a:solidFill>
              </a:rPr>
              <a:t>Avantages business</a:t>
            </a:r>
          </a:p>
          <a:p>
            <a:pPr marL="285750" indent="-285750" fontAlgn="auto">
              <a:spcBef>
                <a:spcPts val="0"/>
              </a:spcBef>
              <a:spcAft>
                <a:spcPct val="50000"/>
              </a:spcAft>
              <a:buClr>
                <a:srgbClr val="FF6600"/>
              </a:buClr>
              <a:buSzPct val="70000"/>
              <a:buFont typeface="Wingdings" panose="05000000000000000000" pitchFamily="2" charset="2"/>
              <a:buChar char="q"/>
              <a:defRPr/>
            </a:pPr>
            <a:r>
              <a:rPr lang="fr-FR" sz="1600" kern="0" dirty="0">
                <a:solidFill>
                  <a:schemeClr val="tx1"/>
                </a:solidFill>
              </a:rPr>
              <a:t>Accessibles à tous  </a:t>
            </a:r>
          </a:p>
          <a:p>
            <a:pPr marL="285750" indent="-285750" fontAlgn="auto">
              <a:spcBef>
                <a:spcPts val="0"/>
              </a:spcBef>
              <a:spcAft>
                <a:spcPct val="50000"/>
              </a:spcAft>
              <a:buClr>
                <a:srgbClr val="FF6600"/>
              </a:buClr>
              <a:buSzPct val="70000"/>
              <a:buFont typeface="Wingdings" panose="05000000000000000000" pitchFamily="2" charset="2"/>
              <a:buChar char="q"/>
              <a:defRPr/>
            </a:pPr>
            <a:r>
              <a:rPr lang="fr-FR" sz="1600" kern="0" dirty="0">
                <a:solidFill>
                  <a:schemeClr val="tx1"/>
                </a:solidFill>
              </a:rPr>
              <a:t>Référencement amélioré</a:t>
            </a:r>
          </a:p>
        </p:txBody>
      </p:sp>
      <p:sp>
        <p:nvSpPr>
          <p:cNvPr id="14" name="Rectangle à coins arrondis 13">
            <a:extLst>
              <a:ext uri="{FF2B5EF4-FFF2-40B4-BE49-F238E27FC236}">
                <a16:creationId xmlns:a16="http://schemas.microsoft.com/office/drawing/2014/main" id="{46BA316C-B7AC-4946-AD77-4D2E8CE4AA0A}"/>
              </a:ext>
            </a:extLst>
          </p:cNvPr>
          <p:cNvSpPr/>
          <p:nvPr/>
        </p:nvSpPr>
        <p:spPr>
          <a:xfrm>
            <a:off x="5219700" y="987425"/>
            <a:ext cx="3600450" cy="1736725"/>
          </a:xfrm>
          <a:prstGeom prst="roundRect">
            <a:avLst/>
          </a:prstGeom>
          <a:noFill/>
          <a:ln>
            <a:solidFill>
              <a:schemeClr val="accent1"/>
            </a:solidFill>
          </a:ln>
          <a:effectLst/>
        </p:spPr>
        <p:style>
          <a:lnRef idx="0">
            <a:schemeClr val="accent5"/>
          </a:lnRef>
          <a:fillRef idx="3">
            <a:schemeClr val="accent5"/>
          </a:fillRef>
          <a:effectRef idx="3">
            <a:schemeClr val="accent5"/>
          </a:effectRef>
          <a:fontRef idx="minor">
            <a:schemeClr val="lt1"/>
          </a:fontRef>
        </p:style>
        <p:txBody>
          <a:bodyPr anchor="ctr"/>
          <a:lstStyle/>
          <a:p>
            <a:pPr algn="ctr" fontAlgn="auto">
              <a:spcBef>
                <a:spcPts val="0"/>
              </a:spcBef>
              <a:spcAft>
                <a:spcPct val="50000"/>
              </a:spcAft>
              <a:buClr>
                <a:srgbClr val="FF6600"/>
              </a:buClr>
              <a:buSzPct val="70000"/>
              <a:defRPr/>
            </a:pPr>
            <a:r>
              <a:rPr lang="fr-FR" kern="0" dirty="0">
                <a:solidFill>
                  <a:schemeClr val="tx1"/>
                </a:solidFill>
              </a:rPr>
              <a:t>Image de marque</a:t>
            </a:r>
          </a:p>
          <a:p>
            <a:pPr marL="285750" indent="-285750" fontAlgn="auto">
              <a:spcBef>
                <a:spcPts val="0"/>
              </a:spcBef>
              <a:spcAft>
                <a:spcPct val="50000"/>
              </a:spcAft>
              <a:buClr>
                <a:srgbClr val="FF6600"/>
              </a:buClr>
              <a:buSzPct val="70000"/>
              <a:buFont typeface="Wingdings" panose="05000000000000000000" pitchFamily="2" charset="2"/>
              <a:buChar char="q"/>
              <a:defRPr/>
            </a:pPr>
            <a:r>
              <a:rPr lang="fr-FR" sz="1600" kern="0" dirty="0">
                <a:solidFill>
                  <a:schemeClr val="tx1"/>
                </a:solidFill>
              </a:rPr>
              <a:t>Salariés : satisfaction et fierté</a:t>
            </a:r>
          </a:p>
          <a:p>
            <a:pPr marL="285750" indent="-285750" fontAlgn="auto">
              <a:spcBef>
                <a:spcPts val="0"/>
              </a:spcBef>
              <a:spcAft>
                <a:spcPct val="50000"/>
              </a:spcAft>
              <a:buClr>
                <a:srgbClr val="FF6600"/>
              </a:buClr>
              <a:buSzPct val="70000"/>
              <a:buFont typeface="Wingdings" panose="05000000000000000000" pitchFamily="2" charset="2"/>
              <a:buChar char="q"/>
              <a:defRPr/>
            </a:pPr>
            <a:r>
              <a:rPr lang="fr-FR" sz="1600" kern="0" dirty="0">
                <a:solidFill>
                  <a:schemeClr val="tx1"/>
                </a:solidFill>
              </a:rPr>
              <a:t>Clients : Orange perçu comme responsable et socialement engagé</a:t>
            </a:r>
          </a:p>
        </p:txBody>
      </p:sp>
      <p:sp>
        <p:nvSpPr>
          <p:cNvPr id="13" name="Rectangle à coins arrondis 12">
            <a:extLst>
              <a:ext uri="{FF2B5EF4-FFF2-40B4-BE49-F238E27FC236}">
                <a16:creationId xmlns:a16="http://schemas.microsoft.com/office/drawing/2014/main" id="{DBB93324-3EA3-4F30-898F-EE08001672BD}"/>
              </a:ext>
            </a:extLst>
          </p:cNvPr>
          <p:cNvSpPr/>
          <p:nvPr/>
        </p:nvSpPr>
        <p:spPr>
          <a:xfrm>
            <a:off x="971550" y="2986088"/>
            <a:ext cx="3313113" cy="1673225"/>
          </a:xfrm>
          <a:prstGeom prst="roundRect">
            <a:avLst/>
          </a:prstGeom>
          <a:noFill/>
          <a:ln>
            <a:solidFill>
              <a:schemeClr val="accent1"/>
            </a:solidFill>
          </a:ln>
          <a:effectLst/>
        </p:spPr>
        <p:style>
          <a:lnRef idx="0">
            <a:schemeClr val="accent5"/>
          </a:lnRef>
          <a:fillRef idx="3">
            <a:schemeClr val="accent5"/>
          </a:fillRef>
          <a:effectRef idx="3">
            <a:schemeClr val="accent5"/>
          </a:effectRef>
          <a:fontRef idx="minor">
            <a:schemeClr val="lt1"/>
          </a:fontRef>
        </p:style>
        <p:txBody>
          <a:bodyPr anchor="ctr"/>
          <a:lstStyle/>
          <a:p>
            <a:pPr algn="ctr" fontAlgn="auto">
              <a:spcBef>
                <a:spcPts val="0"/>
              </a:spcBef>
              <a:spcAft>
                <a:spcPct val="50000"/>
              </a:spcAft>
              <a:buClr>
                <a:srgbClr val="FF6600"/>
              </a:buClr>
              <a:buSzPct val="70000"/>
              <a:defRPr/>
            </a:pPr>
            <a:r>
              <a:rPr lang="fr-FR" kern="0" dirty="0">
                <a:solidFill>
                  <a:schemeClr val="tx1"/>
                </a:solidFill>
              </a:rPr>
              <a:t>Diminution des coûts </a:t>
            </a:r>
            <a:br>
              <a:rPr lang="fr-FR" kern="0" dirty="0">
                <a:solidFill>
                  <a:schemeClr val="tx1"/>
                </a:solidFill>
              </a:rPr>
            </a:br>
            <a:r>
              <a:rPr lang="fr-FR" kern="0" dirty="0">
                <a:solidFill>
                  <a:schemeClr val="tx1"/>
                </a:solidFill>
              </a:rPr>
              <a:t>de maintenance </a:t>
            </a:r>
          </a:p>
          <a:p>
            <a:pPr marL="285750" indent="-285750" fontAlgn="auto">
              <a:spcBef>
                <a:spcPts val="0"/>
              </a:spcBef>
              <a:spcAft>
                <a:spcPct val="50000"/>
              </a:spcAft>
              <a:buClr>
                <a:srgbClr val="FF6600"/>
              </a:buClr>
              <a:buSzPct val="70000"/>
              <a:buFont typeface="Wingdings" panose="05000000000000000000" pitchFamily="2" charset="2"/>
              <a:buChar char="q"/>
              <a:defRPr/>
            </a:pPr>
            <a:r>
              <a:rPr lang="fr-FR" sz="1600" kern="0" dirty="0">
                <a:solidFill>
                  <a:schemeClr val="tx1"/>
                </a:solidFill>
              </a:rPr>
              <a:t>Code de meilleure qualité</a:t>
            </a:r>
          </a:p>
          <a:p>
            <a:pPr marL="285750" indent="-285750" fontAlgn="auto">
              <a:spcBef>
                <a:spcPts val="0"/>
              </a:spcBef>
              <a:spcAft>
                <a:spcPct val="50000"/>
              </a:spcAft>
              <a:buClr>
                <a:srgbClr val="FF6600"/>
              </a:buClr>
              <a:buSzPct val="70000"/>
              <a:buFont typeface="Wingdings" panose="05000000000000000000" pitchFamily="2" charset="2"/>
              <a:buChar char="q"/>
              <a:defRPr/>
            </a:pPr>
            <a:r>
              <a:rPr lang="fr-FR" sz="1600" kern="0" dirty="0">
                <a:solidFill>
                  <a:schemeClr val="tx1"/>
                </a:solidFill>
              </a:rPr>
              <a:t>Usages multi-supports</a:t>
            </a:r>
          </a:p>
        </p:txBody>
      </p:sp>
      <p:sp>
        <p:nvSpPr>
          <p:cNvPr id="15" name="Rectangle à coins arrondis 14">
            <a:extLst>
              <a:ext uri="{FF2B5EF4-FFF2-40B4-BE49-F238E27FC236}">
                <a16:creationId xmlns:a16="http://schemas.microsoft.com/office/drawing/2014/main" id="{336B63B6-BF40-4826-8C03-EE272240C9BF}"/>
              </a:ext>
            </a:extLst>
          </p:cNvPr>
          <p:cNvSpPr/>
          <p:nvPr/>
        </p:nvSpPr>
        <p:spPr>
          <a:xfrm>
            <a:off x="5219700" y="2986088"/>
            <a:ext cx="3600450" cy="1673225"/>
          </a:xfrm>
          <a:prstGeom prst="roundRect">
            <a:avLst/>
          </a:prstGeom>
          <a:noFill/>
          <a:ln>
            <a:solidFill>
              <a:schemeClr val="accent1"/>
            </a:solidFill>
          </a:ln>
          <a:effectLst/>
        </p:spPr>
        <p:style>
          <a:lnRef idx="0">
            <a:schemeClr val="accent5"/>
          </a:lnRef>
          <a:fillRef idx="3">
            <a:schemeClr val="accent5"/>
          </a:fillRef>
          <a:effectRef idx="3">
            <a:schemeClr val="accent5"/>
          </a:effectRef>
          <a:fontRef idx="minor">
            <a:schemeClr val="lt1"/>
          </a:fontRef>
        </p:style>
        <p:txBody>
          <a:bodyPr anchor="ctr"/>
          <a:lstStyle/>
          <a:p>
            <a:pPr algn="ctr" fontAlgn="auto">
              <a:spcBef>
                <a:spcPts val="0"/>
              </a:spcBef>
              <a:spcAft>
                <a:spcPct val="50000"/>
              </a:spcAft>
              <a:buClr>
                <a:srgbClr val="FF6600"/>
              </a:buClr>
              <a:buSzPct val="70000"/>
              <a:defRPr/>
            </a:pPr>
            <a:r>
              <a:rPr lang="fr-FR" kern="0" dirty="0">
                <a:solidFill>
                  <a:schemeClr val="tx1"/>
                </a:solidFill>
                <a:latin typeface="Helvetica 65 Medium"/>
              </a:rPr>
              <a:t>E</a:t>
            </a:r>
            <a:r>
              <a:rPr lang="fr-FR" kern="0" dirty="0">
                <a:solidFill>
                  <a:schemeClr val="tx1"/>
                </a:solidFill>
              </a:rPr>
              <a:t>fficacité opérationnelle</a:t>
            </a:r>
          </a:p>
          <a:p>
            <a:pPr marL="285750" indent="-285750" fontAlgn="auto">
              <a:spcBef>
                <a:spcPts val="0"/>
              </a:spcBef>
              <a:spcAft>
                <a:spcPct val="50000"/>
              </a:spcAft>
              <a:buClr>
                <a:srgbClr val="FF6600"/>
              </a:buClr>
              <a:buSzPct val="70000"/>
              <a:buFont typeface="Wingdings" panose="05000000000000000000" pitchFamily="2" charset="2"/>
              <a:buChar char="q"/>
              <a:defRPr/>
            </a:pPr>
            <a:r>
              <a:rPr lang="fr-FR" sz="1600" kern="0" dirty="0">
                <a:solidFill>
                  <a:schemeClr val="tx1"/>
                </a:solidFill>
              </a:rPr>
              <a:t>Productivité et motivation accrues</a:t>
            </a:r>
          </a:p>
        </p:txBody>
      </p:sp>
      <p:sp>
        <p:nvSpPr>
          <p:cNvPr id="8" name="Ellipse 7">
            <a:extLst>
              <a:ext uri="{FF2B5EF4-FFF2-40B4-BE49-F238E27FC236}">
                <a16:creationId xmlns:a16="http://schemas.microsoft.com/office/drawing/2014/main" id="{1CD06772-877E-454F-9C34-BC0B46C4704C}"/>
              </a:ext>
            </a:extLst>
          </p:cNvPr>
          <p:cNvSpPr/>
          <p:nvPr/>
        </p:nvSpPr>
        <p:spPr>
          <a:xfrm>
            <a:off x="3854450" y="2284413"/>
            <a:ext cx="1800225" cy="1166812"/>
          </a:xfrm>
          <a:prstGeom prst="ellipse">
            <a:avLst/>
          </a:prstGeom>
          <a:solidFill>
            <a:schemeClr val="bg2">
              <a:lumMod val="60000"/>
              <a:lumOff val="40000"/>
            </a:schemeClr>
          </a:solidFill>
          <a:ln>
            <a:solidFill>
              <a:schemeClr val="tx1"/>
            </a:solidFill>
          </a:ln>
        </p:spPr>
        <p:style>
          <a:lnRef idx="0">
            <a:schemeClr val="accent4"/>
          </a:lnRef>
          <a:fillRef idx="3">
            <a:schemeClr val="accent4"/>
          </a:fillRef>
          <a:effectRef idx="3">
            <a:schemeClr val="accent4"/>
          </a:effectRef>
          <a:fontRef idx="minor">
            <a:schemeClr val="lt1"/>
          </a:fontRef>
        </p:style>
        <p:txBody>
          <a:bodyPr anchor="ctr"/>
          <a:lstStyle/>
          <a:p>
            <a:pPr algn="ctr" fontAlgn="auto">
              <a:spcBef>
                <a:spcPts val="0"/>
              </a:spcBef>
              <a:spcAft>
                <a:spcPts val="0"/>
              </a:spcAft>
              <a:buClr>
                <a:srgbClr val="FF6600"/>
              </a:buClr>
              <a:buFont typeface="Wingdings" pitchFamily="2" charset="2"/>
              <a:buNone/>
              <a:defRPr/>
            </a:pPr>
            <a:r>
              <a:rPr lang="fr-FR" sz="2400" dirty="0">
                <a:solidFill>
                  <a:schemeClr val="bg1"/>
                </a:solidFill>
                <a:latin typeface="Helvetica 65 Medium"/>
              </a:rPr>
              <a:t>Droit et respect des lois</a:t>
            </a:r>
          </a:p>
        </p:txBody>
      </p:sp>
    </p:spTree>
    <p:extLst>
      <p:ext uri="{BB962C8B-B14F-4D97-AF65-F5344CB8AC3E}">
        <p14:creationId xmlns:p14="http://schemas.microsoft.com/office/powerpoint/2010/main" val="1710131391"/>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6" presetClass="entr" presetSubtype="16"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circle(in)">
                                      <p:cBhvr>
                                        <p:cTn id="7" dur="500"/>
                                        <p:tgtEl>
                                          <p:spTgt spid="1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6" presetClass="entr" presetSubtype="16"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circle(in)">
                                      <p:cBhvr>
                                        <p:cTn id="12" dur="500"/>
                                        <p:tgtEl>
                                          <p:spTgt spid="1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6" presetClass="entr" presetSubtype="16" fill="hold"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circle(in)">
                                      <p:cBhvr>
                                        <p:cTn id="17" dur="500"/>
                                        <p:tgtEl>
                                          <p:spTgt spid="1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 presetClass="entr" presetSubtype="9"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 calcmode="lin" valueType="num">
                                      <p:cBhvr additive="base">
                                        <p:cTn id="22" dur="250" fill="hold"/>
                                        <p:tgtEl>
                                          <p:spTgt spid="8"/>
                                        </p:tgtEl>
                                        <p:attrNameLst>
                                          <p:attrName>ppt_x</p:attrName>
                                        </p:attrNameLst>
                                      </p:cBhvr>
                                      <p:tavLst>
                                        <p:tav tm="0">
                                          <p:val>
                                            <p:strVal val="0-#ppt_w/2"/>
                                          </p:val>
                                        </p:tav>
                                        <p:tav tm="100000">
                                          <p:val>
                                            <p:strVal val="#ppt_x"/>
                                          </p:val>
                                        </p:tav>
                                      </p:tavLst>
                                    </p:anim>
                                    <p:anim calcmode="lin" valueType="num">
                                      <p:cBhvr additive="base">
                                        <p:cTn id="23" dur="250" fill="hold"/>
                                        <p:tgtEl>
                                          <p:spTgt spid="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lstStyle/>
          <a:p>
            <a:r>
              <a:rPr lang="fr-FR" dirty="0"/>
              <a:t>Merci</a:t>
            </a:r>
          </a:p>
        </p:txBody>
      </p:sp>
      <p:sp>
        <p:nvSpPr>
          <p:cNvPr id="6" name="Text Placeholder 5"/>
          <p:cNvSpPr>
            <a:spLocks noGrp="1"/>
          </p:cNvSpPr>
          <p:nvPr>
            <p:ph type="body" sz="quarter" idx="16"/>
          </p:nvPr>
        </p:nvSpPr>
        <p:spPr/>
        <p:txBody>
          <a:bodyPr/>
          <a:lstStyle/>
          <a:p>
            <a:endParaRPr lang="fr-FR" dirty="0"/>
          </a:p>
        </p:txBody>
      </p:sp>
      <p:sp>
        <p:nvSpPr>
          <p:cNvPr id="5" name="Subtitle 4"/>
          <p:cNvSpPr>
            <a:spLocks noGrp="1"/>
          </p:cNvSpPr>
          <p:nvPr>
            <p:ph type="subTitle" idx="1"/>
          </p:nvPr>
        </p:nvSpPr>
        <p:spPr/>
        <p:txBody>
          <a:bodyPr/>
          <a:lstStyle/>
          <a:p>
            <a:endParaRPr lang="fr-FR" dirty="0"/>
          </a:p>
        </p:txBody>
      </p:sp>
    </p:spTree>
    <p:extLst>
      <p:ext uri="{BB962C8B-B14F-4D97-AF65-F5344CB8AC3E}">
        <p14:creationId xmlns:p14="http://schemas.microsoft.com/office/powerpoint/2010/main" val="37762734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re 3">
            <a:extLst>
              <a:ext uri="{FF2B5EF4-FFF2-40B4-BE49-F238E27FC236}">
                <a16:creationId xmlns:a16="http://schemas.microsoft.com/office/drawing/2014/main" id="{EACA70AF-CA86-420E-B2C7-41C865C36A16}"/>
              </a:ext>
            </a:extLst>
          </p:cNvPr>
          <p:cNvSpPr>
            <a:spLocks noGrp="1"/>
          </p:cNvSpPr>
          <p:nvPr>
            <p:ph type="title"/>
          </p:nvPr>
        </p:nvSpPr>
        <p:spPr>
          <a:xfrm>
            <a:off x="827088" y="268288"/>
            <a:ext cx="8066087" cy="742950"/>
          </a:xfrm>
        </p:spPr>
        <p:txBody>
          <a:bodyPr/>
          <a:lstStyle/>
          <a:p>
            <a:r>
              <a:rPr lang="fr-FR" altLang="fr-FR" dirty="0"/>
              <a:t>Dimension à intégrer dès le début d’un projet</a:t>
            </a:r>
          </a:p>
        </p:txBody>
      </p:sp>
      <p:pic>
        <p:nvPicPr>
          <p:cNvPr id="20" name="Image 19" descr="Cycle de vie d'un projet : Cadrage, Définition, Développements et tests et Production. A chaque étape l'accessibilité doit être prise en compte." title="Schéma illustrant le cycle de vie d'un projet ">
            <a:extLst>
              <a:ext uri="{FF2B5EF4-FFF2-40B4-BE49-F238E27FC236}">
                <a16:creationId xmlns:a16="http://schemas.microsoft.com/office/drawing/2014/main" id="{882C78A6-AF6F-49E2-914D-86B91AE7002E}"/>
              </a:ext>
            </a:extLst>
          </p:cNvPr>
          <p:cNvPicPr>
            <a:picLocks noChangeAspect="1"/>
          </p:cNvPicPr>
          <p:nvPr/>
        </p:nvPicPr>
        <p:blipFill>
          <a:blip r:embed="rId3"/>
          <a:stretch>
            <a:fillRect/>
          </a:stretch>
        </p:blipFill>
        <p:spPr>
          <a:xfrm>
            <a:off x="1736725" y="2325464"/>
            <a:ext cx="6219825" cy="2622550"/>
          </a:xfrm>
          <a:prstGeom prst="rect">
            <a:avLst/>
          </a:prstGeom>
        </p:spPr>
      </p:pic>
      <p:sp>
        <p:nvSpPr>
          <p:cNvPr id="3" name="ZoneTexte 2">
            <a:extLst>
              <a:ext uri="{FF2B5EF4-FFF2-40B4-BE49-F238E27FC236}">
                <a16:creationId xmlns:a16="http://schemas.microsoft.com/office/drawing/2014/main" id="{FCCA9D1E-56E9-C35A-E8D7-E4C4C8BF7D11}"/>
              </a:ext>
            </a:extLst>
          </p:cNvPr>
          <p:cNvSpPr txBox="1"/>
          <p:nvPr/>
        </p:nvSpPr>
        <p:spPr>
          <a:xfrm rot="10800000" flipH="1" flipV="1">
            <a:off x="7305596" y="3231038"/>
            <a:ext cx="493648" cy="215444"/>
          </a:xfrm>
          <a:prstGeom prst="rect">
            <a:avLst/>
          </a:prstGeom>
        </p:spPr>
        <p:txBody>
          <a:bodyPr wrap="square" lIns="0" tIns="0" rIns="0" bIns="0" rtlCol="0">
            <a:spAutoFit/>
          </a:bodyPr>
          <a:lstStyle/>
          <a:p>
            <a:r>
              <a:rPr lang="fr-FR" sz="1400" dirty="0">
                <a:solidFill>
                  <a:schemeClr val="bg1"/>
                </a:solidFill>
              </a:rPr>
              <a:t>a11y</a:t>
            </a:r>
          </a:p>
        </p:txBody>
      </p:sp>
      <p:graphicFrame>
        <p:nvGraphicFramePr>
          <p:cNvPr id="10" name="Diagramme 9">
            <a:extLst>
              <a:ext uri="{FF2B5EF4-FFF2-40B4-BE49-F238E27FC236}">
                <a16:creationId xmlns:a16="http://schemas.microsoft.com/office/drawing/2014/main" id="{F272663A-4EFE-3471-9A41-B5765E92DD3F}"/>
              </a:ext>
            </a:extLst>
          </p:cNvPr>
          <p:cNvGraphicFramePr/>
          <p:nvPr>
            <p:extLst>
              <p:ext uri="{D42A27DB-BD31-4B8C-83A1-F6EECF244321}">
                <p14:modId xmlns:p14="http://schemas.microsoft.com/office/powerpoint/2010/main" val="3817135334"/>
              </p:ext>
            </p:extLst>
          </p:nvPr>
        </p:nvGraphicFramePr>
        <p:xfrm>
          <a:off x="1907704" y="2343174"/>
          <a:ext cx="5796923" cy="50405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2" name="ZoneTexte 1">
            <a:extLst>
              <a:ext uri="{FF2B5EF4-FFF2-40B4-BE49-F238E27FC236}">
                <a16:creationId xmlns:a16="http://schemas.microsoft.com/office/drawing/2014/main" id="{148B34CF-AA10-FEC2-DAAA-84AEF7D94130}"/>
              </a:ext>
            </a:extLst>
          </p:cNvPr>
          <p:cNvSpPr txBox="1"/>
          <p:nvPr/>
        </p:nvSpPr>
        <p:spPr>
          <a:xfrm>
            <a:off x="1848812" y="1216372"/>
            <a:ext cx="1139012" cy="923330"/>
          </a:xfrm>
          <a:prstGeom prst="rect">
            <a:avLst/>
          </a:prstGeom>
          <a:solidFill>
            <a:srgbClr val="50BE87"/>
          </a:solidFill>
          <a:ln>
            <a:noFill/>
          </a:ln>
        </p:spPr>
        <p:style>
          <a:lnRef idx="0">
            <a:scrgbClr r="0" g="0" b="0"/>
          </a:lnRef>
          <a:fillRef idx="0">
            <a:scrgbClr r="0" g="0" b="0"/>
          </a:fillRef>
          <a:effectRef idx="0">
            <a:scrgbClr r="0" g="0" b="0"/>
          </a:effectRef>
          <a:fontRef idx="minor">
            <a:schemeClr val="lt1"/>
          </a:fontRef>
        </p:style>
        <p:txBody>
          <a:bodyPr wrap="square" lIns="0" tIns="0" rIns="0" bIns="0" rtlCol="0">
            <a:spAutoFit/>
          </a:bodyPr>
          <a:lstStyle/>
          <a:p>
            <a:pPr marL="92075"/>
            <a:r>
              <a:rPr kumimoji="0" lang="fr-FR" altLang="fr-FR" sz="1200" i="0" u="none" strike="noStrike" cap="none" normalizeH="0" baseline="0" dirty="0">
                <a:ln>
                  <a:noFill/>
                </a:ln>
                <a:solidFill>
                  <a:schemeClr val="bg1"/>
                </a:solidFill>
                <a:effectLst/>
                <a:latin typeface="Helvetica 55 Roman" panose="02000503040000020004" pitchFamily="34" charset="0"/>
                <a:ea typeface="Calibri" panose="020F0502020204030204" pitchFamily="34" charset="0"/>
                <a:cs typeface="Times New Roman" panose="02020603050405020304" pitchFamily="18" charset="0"/>
              </a:rPr>
              <a:t>Observer, comprendre et analyser les besoins des utilisateurs.</a:t>
            </a:r>
            <a:endParaRPr kumimoji="0" lang="fr-FR" altLang="fr-FR" sz="1200" i="0" u="none" strike="noStrike" cap="none" normalizeH="0" baseline="0" dirty="0">
              <a:ln>
                <a:noFill/>
              </a:ln>
              <a:solidFill>
                <a:schemeClr val="bg1"/>
              </a:solidFill>
              <a:effectLst/>
              <a:latin typeface="Helvetica 55 Roman" panose="02000503040000020004" pitchFamily="34" charset="0"/>
            </a:endParaRPr>
          </a:p>
        </p:txBody>
      </p:sp>
      <p:sp>
        <p:nvSpPr>
          <p:cNvPr id="6" name="ZoneTexte 5">
            <a:extLst>
              <a:ext uri="{FF2B5EF4-FFF2-40B4-BE49-F238E27FC236}">
                <a16:creationId xmlns:a16="http://schemas.microsoft.com/office/drawing/2014/main" id="{2F384548-9B0D-677C-63BA-2B64B1A9553C}"/>
              </a:ext>
            </a:extLst>
          </p:cNvPr>
          <p:cNvSpPr txBox="1"/>
          <p:nvPr/>
        </p:nvSpPr>
        <p:spPr>
          <a:xfrm>
            <a:off x="3152299" y="662374"/>
            <a:ext cx="1707733" cy="1477328"/>
          </a:xfrm>
          <a:prstGeom prst="rect">
            <a:avLst/>
          </a:prstGeom>
          <a:solidFill>
            <a:srgbClr val="A885D8"/>
          </a:solidFill>
          <a:ln>
            <a:noFill/>
          </a:ln>
        </p:spPr>
        <p:style>
          <a:lnRef idx="0">
            <a:scrgbClr r="0" g="0" b="0"/>
          </a:lnRef>
          <a:fillRef idx="0">
            <a:scrgbClr r="0" g="0" b="0"/>
          </a:fillRef>
          <a:effectRef idx="0">
            <a:scrgbClr r="0" g="0" b="0"/>
          </a:effectRef>
          <a:fontRef idx="minor">
            <a:schemeClr val="lt1"/>
          </a:fontRef>
        </p:style>
        <p:txBody>
          <a:bodyPr wrap="square" lIns="0" tIns="0" rIns="0" bIns="0" rtlCol="0">
            <a:spAutoFit/>
          </a:bodyPr>
          <a:lstStyle/>
          <a:p>
            <a:pPr marL="92075" marR="0" lvl="0" algn="l" defTabSz="914400" rtl="0" eaLnBrk="0" fontAlgn="base" latinLnBrk="0" hangingPunct="0">
              <a:lnSpc>
                <a:spcPct val="100000"/>
              </a:lnSpc>
              <a:spcBef>
                <a:spcPct val="0"/>
              </a:spcBef>
              <a:spcAft>
                <a:spcPct val="0"/>
              </a:spcAft>
              <a:buClrTx/>
              <a:buSzTx/>
              <a:buFontTx/>
              <a:buNone/>
              <a:tabLst/>
            </a:pPr>
            <a:r>
              <a:rPr lang="fr-FR" altLang="fr-FR" sz="1200" dirty="0">
                <a:solidFill>
                  <a:schemeClr val="bg1"/>
                </a:solidFill>
                <a:latin typeface="Helvetica 55 Roman" panose="02000503040000020004" pitchFamily="34" charset="0"/>
                <a:cs typeface="Times New Roman" panose="02020603050405020304" pitchFamily="18" charset="0"/>
              </a:rPr>
              <a:t>Imaginer ensemble de nouvelles solutions (personnes en situation de handicap, aidants, ergothérapeutes, designers, anthropologues, ingénieurs…).</a:t>
            </a:r>
          </a:p>
        </p:txBody>
      </p:sp>
      <p:sp>
        <p:nvSpPr>
          <p:cNvPr id="7" name="ZoneTexte 6">
            <a:extLst>
              <a:ext uri="{FF2B5EF4-FFF2-40B4-BE49-F238E27FC236}">
                <a16:creationId xmlns:a16="http://schemas.microsoft.com/office/drawing/2014/main" id="{EB3E5758-9056-51DD-16E7-4E8FC2120FC5}"/>
              </a:ext>
            </a:extLst>
          </p:cNvPr>
          <p:cNvSpPr txBox="1"/>
          <p:nvPr/>
        </p:nvSpPr>
        <p:spPr>
          <a:xfrm>
            <a:off x="5004048" y="671666"/>
            <a:ext cx="1131671" cy="1107996"/>
          </a:xfrm>
          <a:prstGeom prst="rect">
            <a:avLst/>
          </a:prstGeom>
          <a:solidFill>
            <a:srgbClr val="4BB4E6"/>
          </a:solidFill>
          <a:ln>
            <a:solidFill>
              <a:srgbClr val="FF7900"/>
            </a:solidFill>
          </a:ln>
        </p:spPr>
        <p:txBody>
          <a:bodyPr wrap="square" lIns="0" tIns="0" rIns="0" bIns="0" rtlCol="0">
            <a:spAutoFit/>
          </a:bodyPr>
          <a:lstStyle/>
          <a:p>
            <a:pPr marL="92075"/>
            <a:r>
              <a:rPr lang="fr-FR" altLang="fr-FR" sz="1200" dirty="0">
                <a:solidFill>
                  <a:schemeClr val="bg1"/>
                </a:solidFill>
                <a:latin typeface="Helvetica 55 Roman" panose="02000503040000020004" pitchFamily="34" charset="0"/>
                <a:cs typeface="Times New Roman" panose="02020603050405020304" pitchFamily="18" charset="0"/>
              </a:rPr>
              <a:t>Matérialiser en images, en maquettes et en prototypes les solutions imaginées.</a:t>
            </a:r>
            <a:endParaRPr lang="fr-FR" sz="1200" dirty="0">
              <a:solidFill>
                <a:schemeClr val="bg1"/>
              </a:solidFill>
              <a:latin typeface="Helvetica 55 Roman" panose="02000503040000020004" pitchFamily="34" charset="0"/>
              <a:cs typeface="Times New Roman" panose="02020603050405020304" pitchFamily="18" charset="0"/>
            </a:endParaRPr>
          </a:p>
        </p:txBody>
      </p:sp>
      <p:sp>
        <p:nvSpPr>
          <p:cNvPr id="8" name="ZoneTexte 7">
            <a:extLst>
              <a:ext uri="{FF2B5EF4-FFF2-40B4-BE49-F238E27FC236}">
                <a16:creationId xmlns:a16="http://schemas.microsoft.com/office/drawing/2014/main" id="{303D8B87-2CD5-E955-DFFB-F5BC5A7A9BB3}"/>
              </a:ext>
            </a:extLst>
          </p:cNvPr>
          <p:cNvSpPr txBox="1"/>
          <p:nvPr/>
        </p:nvSpPr>
        <p:spPr>
          <a:xfrm>
            <a:off x="6732240" y="555526"/>
            <a:ext cx="1296144" cy="1107996"/>
          </a:xfrm>
          <a:prstGeom prst="rect">
            <a:avLst/>
          </a:prstGeom>
          <a:solidFill>
            <a:srgbClr val="FF7900"/>
          </a:solidFill>
          <a:ln>
            <a:solidFill>
              <a:srgbClr val="FF7900"/>
            </a:solidFill>
          </a:ln>
        </p:spPr>
        <p:txBody>
          <a:bodyPr wrap="square" lIns="0" tIns="0" rIns="0" bIns="0" rtlCol="0">
            <a:spAutoFit/>
          </a:bodyPr>
          <a:lstStyle/>
          <a:p>
            <a:pPr marL="92075" marR="0" lvl="0" fontAlgn="base">
              <a:lnSpc>
                <a:spcPct val="100000"/>
              </a:lnSpc>
              <a:spcBef>
                <a:spcPct val="0"/>
              </a:spcBef>
              <a:spcAft>
                <a:spcPct val="0"/>
              </a:spcAft>
              <a:buClrTx/>
              <a:buSzTx/>
              <a:buFontTx/>
              <a:buNone/>
              <a:tabLst/>
            </a:pPr>
            <a:r>
              <a:rPr lang="fr-FR" altLang="fr-FR" sz="1200" dirty="0">
                <a:solidFill>
                  <a:schemeClr val="bg1"/>
                </a:solidFill>
                <a:latin typeface="Helvetica 55 Roman" panose="02000503040000020004" pitchFamily="34" charset="0"/>
                <a:cs typeface="Times New Roman" panose="02020603050405020304" pitchFamily="18" charset="0"/>
              </a:rPr>
              <a:t>Évaluer les prototypes en situation réelle pour les améliorer ou les valider.</a:t>
            </a:r>
          </a:p>
        </p:txBody>
      </p:sp>
      <p:sp>
        <p:nvSpPr>
          <p:cNvPr id="9" name="ZoneTexte 8">
            <a:extLst>
              <a:ext uri="{FF2B5EF4-FFF2-40B4-BE49-F238E27FC236}">
                <a16:creationId xmlns:a16="http://schemas.microsoft.com/office/drawing/2014/main" id="{94B7B48D-FAFD-B160-AC6B-C078496F87C1}"/>
              </a:ext>
            </a:extLst>
          </p:cNvPr>
          <p:cNvSpPr txBox="1"/>
          <p:nvPr/>
        </p:nvSpPr>
        <p:spPr>
          <a:xfrm>
            <a:off x="467544" y="2212290"/>
            <a:ext cx="1251946" cy="215444"/>
          </a:xfrm>
          <a:prstGeom prst="rect">
            <a:avLst/>
          </a:prstGeom>
        </p:spPr>
        <p:txBody>
          <a:bodyPr wrap="none" lIns="0" tIns="0" rIns="0" bIns="0" rtlCol="0">
            <a:spAutoFit/>
          </a:bodyPr>
          <a:lstStyle/>
          <a:p>
            <a:r>
              <a:rPr lang="fr-FR" sz="1400" dirty="0"/>
              <a:t>Design inclusif</a:t>
            </a:r>
          </a:p>
        </p:txBody>
      </p:sp>
      <p:sp>
        <p:nvSpPr>
          <p:cNvPr id="12" name="ZoneTexte 11">
            <a:extLst>
              <a:ext uri="{FF2B5EF4-FFF2-40B4-BE49-F238E27FC236}">
                <a16:creationId xmlns:a16="http://schemas.microsoft.com/office/drawing/2014/main" id="{64FECDEA-926A-7F92-688D-668802E37FCB}"/>
              </a:ext>
            </a:extLst>
          </p:cNvPr>
          <p:cNvSpPr txBox="1"/>
          <p:nvPr/>
        </p:nvSpPr>
        <p:spPr>
          <a:xfrm>
            <a:off x="314325" y="2715766"/>
            <a:ext cx="1469954" cy="215444"/>
          </a:xfrm>
          <a:prstGeom prst="rect">
            <a:avLst/>
          </a:prstGeom>
        </p:spPr>
        <p:txBody>
          <a:bodyPr wrap="none" lIns="0" tIns="0" rIns="0" bIns="0" rtlCol="0">
            <a:spAutoFit/>
          </a:bodyPr>
          <a:lstStyle/>
          <a:p>
            <a:r>
              <a:rPr lang="fr-FR" sz="1400" dirty="0"/>
              <a:t>Gestion de projet</a:t>
            </a:r>
          </a:p>
        </p:txBody>
      </p:sp>
      <p:sp>
        <p:nvSpPr>
          <p:cNvPr id="13" name="ZoneTexte 12">
            <a:extLst>
              <a:ext uri="{FF2B5EF4-FFF2-40B4-BE49-F238E27FC236}">
                <a16:creationId xmlns:a16="http://schemas.microsoft.com/office/drawing/2014/main" id="{C6CF308E-126B-F8DD-6277-7EFC6AE6EB0A}"/>
              </a:ext>
            </a:extLst>
          </p:cNvPr>
          <p:cNvSpPr txBox="1"/>
          <p:nvPr/>
        </p:nvSpPr>
        <p:spPr>
          <a:xfrm>
            <a:off x="3760167" y="2931790"/>
            <a:ext cx="307777" cy="615553"/>
          </a:xfrm>
          <a:prstGeom prst="rect">
            <a:avLst/>
          </a:prstGeom>
        </p:spPr>
        <p:txBody>
          <a:bodyPr wrap="none" lIns="0" tIns="0" rIns="0" bIns="0" rtlCol="0">
            <a:spAutoFit/>
          </a:bodyPr>
          <a:lstStyle/>
          <a:p>
            <a:r>
              <a:rPr lang="fr-FR" sz="4000" dirty="0"/>
              <a:t>+</a:t>
            </a:r>
          </a:p>
        </p:txBody>
      </p:sp>
      <p:sp>
        <p:nvSpPr>
          <p:cNvPr id="14" name="ZoneTexte 13">
            <a:extLst>
              <a:ext uri="{FF2B5EF4-FFF2-40B4-BE49-F238E27FC236}">
                <a16:creationId xmlns:a16="http://schemas.microsoft.com/office/drawing/2014/main" id="{71FDDA3E-F059-938A-A7AF-C8A11F8ABD99}"/>
              </a:ext>
            </a:extLst>
          </p:cNvPr>
          <p:cNvSpPr txBox="1"/>
          <p:nvPr/>
        </p:nvSpPr>
        <p:spPr>
          <a:xfrm>
            <a:off x="5148064" y="2931790"/>
            <a:ext cx="307777" cy="615553"/>
          </a:xfrm>
          <a:prstGeom prst="rect">
            <a:avLst/>
          </a:prstGeom>
        </p:spPr>
        <p:txBody>
          <a:bodyPr wrap="none" lIns="0" tIns="0" rIns="0" bIns="0" rtlCol="0">
            <a:spAutoFit/>
          </a:bodyPr>
          <a:lstStyle/>
          <a:p>
            <a:r>
              <a:rPr lang="fr-FR" sz="4000" dirty="0"/>
              <a:t>+</a:t>
            </a:r>
          </a:p>
        </p:txBody>
      </p:sp>
      <p:grpSp>
        <p:nvGrpSpPr>
          <p:cNvPr id="18" name="Groupe 17">
            <a:extLst>
              <a:ext uri="{FF2B5EF4-FFF2-40B4-BE49-F238E27FC236}">
                <a16:creationId xmlns:a16="http://schemas.microsoft.com/office/drawing/2014/main" id="{B49A7694-A24A-8DD8-867A-4F529EC560CD}"/>
              </a:ext>
            </a:extLst>
          </p:cNvPr>
          <p:cNvGrpSpPr/>
          <p:nvPr/>
        </p:nvGrpSpPr>
        <p:grpSpPr>
          <a:xfrm>
            <a:off x="5616464" y="1677447"/>
            <a:ext cx="1472575" cy="574936"/>
            <a:chOff x="5597600" y="1790182"/>
            <a:chExt cx="1075757" cy="504879"/>
          </a:xfrm>
        </p:grpSpPr>
        <p:sp>
          <p:nvSpPr>
            <p:cNvPr id="16" name="Flèche : courbe vers la gauche 15">
              <a:extLst>
                <a:ext uri="{FF2B5EF4-FFF2-40B4-BE49-F238E27FC236}">
                  <a16:creationId xmlns:a16="http://schemas.microsoft.com/office/drawing/2014/main" id="{15914ABD-A797-5073-D7B8-A1F1646B56A9}"/>
                </a:ext>
              </a:extLst>
            </p:cNvPr>
            <p:cNvSpPr/>
            <p:nvPr/>
          </p:nvSpPr>
          <p:spPr>
            <a:xfrm rot="3112799">
              <a:off x="6100128" y="1721832"/>
              <a:ext cx="244274" cy="902184"/>
            </a:xfrm>
            <a:prstGeom prst="curvedLeftArrow">
              <a:avLst/>
            </a:prstGeom>
            <a:ln w="9525">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sz="1600" dirty="0">
                <a:solidFill>
                  <a:srgbClr val="000000"/>
                </a:solidFill>
              </a:endParaRPr>
            </a:p>
          </p:txBody>
        </p:sp>
        <p:sp>
          <p:nvSpPr>
            <p:cNvPr id="17" name="Flèche : courbe vers la gauche 16">
              <a:extLst>
                <a:ext uri="{FF2B5EF4-FFF2-40B4-BE49-F238E27FC236}">
                  <a16:creationId xmlns:a16="http://schemas.microsoft.com/office/drawing/2014/main" id="{899BFEC0-F8F3-8B65-9E47-CC29CD81286D}"/>
                </a:ext>
              </a:extLst>
            </p:cNvPr>
            <p:cNvSpPr/>
            <p:nvPr/>
          </p:nvSpPr>
          <p:spPr>
            <a:xfrm rot="3381689" flipH="1" flipV="1">
              <a:off x="5923163" y="1464619"/>
              <a:ext cx="272203" cy="923330"/>
            </a:xfrm>
            <a:prstGeom prst="curvedLeftArrow">
              <a:avLst/>
            </a:prstGeom>
            <a:ln w="9525">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sz="1600" dirty="0">
                <a:solidFill>
                  <a:srgbClr val="000000"/>
                </a:solidFill>
              </a:endParaRPr>
            </a:p>
          </p:txBody>
        </p:sp>
      </p:grpSp>
    </p:spTree>
  </p:cSld>
  <p:clrMapOvr>
    <a:masterClrMapping/>
  </p:clrMapOvr>
  <p:transition spd="med">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re 4">
            <a:extLst>
              <a:ext uri="{FF2B5EF4-FFF2-40B4-BE49-F238E27FC236}">
                <a16:creationId xmlns:a16="http://schemas.microsoft.com/office/drawing/2014/main" id="{926CD59C-0319-4411-9C2B-8BAB4D0FCCF6}"/>
              </a:ext>
            </a:extLst>
          </p:cNvPr>
          <p:cNvSpPr>
            <a:spLocks noGrp="1"/>
          </p:cNvSpPr>
          <p:nvPr>
            <p:ph type="title"/>
          </p:nvPr>
        </p:nvSpPr>
        <p:spPr/>
        <p:txBody>
          <a:bodyPr/>
          <a:lstStyle/>
          <a:p>
            <a:pPr>
              <a:spcAft>
                <a:spcPct val="0"/>
              </a:spcAft>
            </a:pPr>
            <a:r>
              <a:rPr lang="fr-FR" altLang="fr-FR" dirty="0"/>
              <a:t>Phase de démarrage, observation et cadrage</a:t>
            </a:r>
          </a:p>
        </p:txBody>
      </p:sp>
      <p:sp>
        <p:nvSpPr>
          <p:cNvPr id="90116" name="Rectangle 5">
            <a:extLst>
              <a:ext uri="{FF2B5EF4-FFF2-40B4-BE49-F238E27FC236}">
                <a16:creationId xmlns:a16="http://schemas.microsoft.com/office/drawing/2014/main" id="{97A3E287-1C2F-424B-A0FB-B840BF748C96}"/>
              </a:ext>
            </a:extLst>
          </p:cNvPr>
          <p:cNvSpPr>
            <a:spLocks noChangeArrowheads="1"/>
          </p:cNvSpPr>
          <p:nvPr/>
        </p:nvSpPr>
        <p:spPr bwMode="auto">
          <a:xfrm>
            <a:off x="339725" y="1143765"/>
            <a:ext cx="6748662" cy="3129021"/>
          </a:xfrm>
          <a:prstGeom prst="rect">
            <a:avLst/>
          </a:prstGeom>
          <a:noFill/>
          <a:ln>
            <a:noFill/>
          </a:ln>
          <a:effectLst/>
        </p:spPr>
        <p:txBody>
          <a:bodyPr wrap="square" tIns="126960" anchor="ctr">
            <a:spAutoFit/>
          </a:bodyPr>
          <a:lstStyle/>
          <a:p>
            <a:pPr>
              <a:defRPr/>
            </a:pPr>
            <a:r>
              <a:rPr lang="fr-FR" altLang="fr-FR" sz="1600" dirty="0">
                <a:latin typeface="+mj-lt"/>
                <a:ea typeface="ＭＳ Ｐゴシック" panose="020B0600070205080204" pitchFamily="34" charset="-128"/>
              </a:rPr>
              <a:t>Design Inclusif : Observation</a:t>
            </a:r>
          </a:p>
          <a:p>
            <a:pPr marL="742950" lvl="1" indent="-285750">
              <a:buFont typeface="Arial" panose="020B0604020202020204" pitchFamily="34" charset="0"/>
              <a:buChar char="•"/>
              <a:defRPr/>
            </a:pPr>
            <a:r>
              <a:rPr lang="fr-FR" altLang="fr-FR" sz="1600" dirty="0">
                <a:latin typeface="+mj-lt"/>
                <a:ea typeface="ＭＳ Ｐゴシック" panose="020B0600070205080204" pitchFamily="34" charset="-128"/>
              </a:rPr>
              <a:t>Une approche exploratoire et ethnologique </a:t>
            </a:r>
          </a:p>
          <a:p>
            <a:pPr marL="742950" lvl="1" indent="-285750">
              <a:buFont typeface="Arial" panose="020B0604020202020204" pitchFamily="34" charset="0"/>
              <a:buChar char="•"/>
              <a:defRPr/>
            </a:pPr>
            <a:r>
              <a:rPr lang="fr-FR" altLang="fr-FR" sz="1600" dirty="0">
                <a:latin typeface="+mj-lt"/>
                <a:ea typeface="ＭＳ Ｐゴシック" panose="020B0600070205080204" pitchFamily="34" charset="-128"/>
              </a:rPr>
              <a:t>Une enquête quantitative </a:t>
            </a:r>
          </a:p>
          <a:p>
            <a:pPr marL="742950" lvl="1" indent="-285750">
              <a:buFont typeface="Arial" panose="020B0604020202020204" pitchFamily="34" charset="0"/>
              <a:buChar char="•"/>
              <a:defRPr/>
            </a:pPr>
            <a:r>
              <a:rPr lang="fr-FR" altLang="fr-FR" sz="1600" dirty="0">
                <a:latin typeface="+mj-lt"/>
                <a:ea typeface="ＭＳ Ｐゴシック" panose="020B0600070205080204" pitchFamily="34" charset="-128"/>
              </a:rPr>
              <a:t>Des tests d’usage </a:t>
            </a:r>
          </a:p>
          <a:p>
            <a:pPr marL="742950" lvl="1" indent="-285750">
              <a:buFont typeface="Arial" panose="020B0604020202020204" pitchFamily="34" charset="0"/>
              <a:buChar char="•"/>
              <a:defRPr/>
            </a:pPr>
            <a:r>
              <a:rPr lang="fr-FR" altLang="fr-FR" sz="1600" dirty="0">
                <a:latin typeface="+mj-lt"/>
                <a:ea typeface="ＭＳ Ｐゴシック" panose="020B0600070205080204" pitchFamily="34" charset="-128"/>
              </a:rPr>
              <a:t>Des outils pour synthétiser les données collectées</a:t>
            </a:r>
          </a:p>
          <a:p>
            <a:pPr>
              <a:defRPr/>
            </a:pPr>
            <a:endParaRPr lang="fr-FR" altLang="fr-FR" sz="1600" dirty="0">
              <a:latin typeface="+mj-lt"/>
              <a:ea typeface="ＭＳ Ｐゴシック" panose="020B0600070205080204" pitchFamily="34" charset="-128"/>
              <a:cs typeface="Times New Roman" panose="02020603050405020304" pitchFamily="18" charset="0"/>
            </a:endParaRPr>
          </a:p>
          <a:p>
            <a:pPr>
              <a:defRPr/>
            </a:pPr>
            <a:r>
              <a:rPr lang="fr-FR" altLang="fr-FR" sz="1600" dirty="0">
                <a:latin typeface="+mj-lt"/>
                <a:ea typeface="ＭＳ Ｐゴシック" panose="020B0600070205080204" pitchFamily="34" charset="-128"/>
                <a:cs typeface="Times New Roman" panose="02020603050405020304" pitchFamily="18" charset="0"/>
              </a:rPr>
              <a:t>Gestion </a:t>
            </a:r>
            <a:r>
              <a:rPr lang="fr-FR" altLang="fr-FR" sz="1600" dirty="0" err="1">
                <a:latin typeface="+mj-lt"/>
                <a:ea typeface="ＭＳ Ｐゴシック" panose="020B0600070205080204" pitchFamily="34" charset="-128"/>
                <a:cs typeface="Times New Roman" panose="02020603050405020304" pitchFamily="18" charset="0"/>
              </a:rPr>
              <a:t>ade</a:t>
            </a:r>
            <a:r>
              <a:rPr lang="fr-FR" altLang="fr-FR" sz="1600" dirty="0">
                <a:latin typeface="+mj-lt"/>
                <a:ea typeface="ＭＳ Ｐゴシック" panose="020B0600070205080204" pitchFamily="34" charset="-128"/>
                <a:cs typeface="Times New Roman" panose="02020603050405020304" pitchFamily="18" charset="0"/>
              </a:rPr>
              <a:t> projet : Cadrage</a:t>
            </a:r>
          </a:p>
          <a:p>
            <a:pPr marL="742950" lvl="1" indent="-285750">
              <a:buFont typeface="Arial" panose="020B0604020202020204" pitchFamily="34" charset="0"/>
              <a:buChar char="•"/>
              <a:defRPr/>
            </a:pPr>
            <a:r>
              <a:rPr lang="fr-FR" altLang="fr-FR" sz="1600" dirty="0">
                <a:latin typeface="+mj-lt"/>
                <a:ea typeface="ＭＳ Ｐゴシック" panose="020B0600070205080204" pitchFamily="34" charset="-128"/>
                <a:cs typeface="Times New Roman" panose="02020603050405020304" pitchFamily="18" charset="0"/>
              </a:rPr>
              <a:t>Réunion de qualification avec un expert accessibilité</a:t>
            </a:r>
          </a:p>
          <a:p>
            <a:pPr marL="742950" lvl="1" indent="-285750">
              <a:buFont typeface="Arial" panose="020B0604020202020204" pitchFamily="34" charset="0"/>
              <a:buChar char="•"/>
              <a:defRPr/>
            </a:pPr>
            <a:r>
              <a:rPr lang="fr-FR" altLang="fr-FR" sz="1600" dirty="0">
                <a:latin typeface="+mj-lt"/>
                <a:ea typeface="ＭＳ Ｐゴシック" panose="020B0600070205080204" pitchFamily="34" charset="-128"/>
                <a:cs typeface="Times New Roman" panose="02020603050405020304" pitchFamily="18" charset="0"/>
              </a:rPr>
              <a:t>Sensibiliser et former à l’accessibilité </a:t>
            </a:r>
            <a:endParaRPr lang="fr-FR" altLang="fr-FR" sz="1050" dirty="0">
              <a:latin typeface="+mj-lt"/>
              <a:ea typeface="ＭＳ Ｐゴシック" panose="020B0600070205080204" pitchFamily="34" charset="-128"/>
            </a:endParaRPr>
          </a:p>
          <a:p>
            <a:pPr marL="742950" lvl="1" indent="-285750">
              <a:buFont typeface="Arial" panose="020B0604020202020204" pitchFamily="34" charset="0"/>
              <a:buChar char="•"/>
              <a:defRPr/>
            </a:pPr>
            <a:r>
              <a:rPr lang="fr-FR" altLang="fr-FR" sz="1600" dirty="0">
                <a:latin typeface="+mj-lt"/>
                <a:ea typeface="ＭＳ Ｐゴシック" panose="020B0600070205080204" pitchFamily="34" charset="-128"/>
                <a:cs typeface="Times New Roman" panose="02020603050405020304" pitchFamily="18" charset="0"/>
              </a:rPr>
              <a:t>Intégrer les exigences d’accessibilité </a:t>
            </a:r>
            <a:br>
              <a:rPr lang="fr-FR" altLang="fr-FR" sz="1600" dirty="0">
                <a:latin typeface="+mj-lt"/>
                <a:ea typeface="ＭＳ Ｐゴシック" panose="020B0600070205080204" pitchFamily="34" charset="-128"/>
                <a:cs typeface="Times New Roman" panose="02020603050405020304" pitchFamily="18" charset="0"/>
              </a:rPr>
            </a:br>
            <a:r>
              <a:rPr lang="fr-FR" altLang="fr-FR" sz="1600" dirty="0">
                <a:latin typeface="+mj-lt"/>
                <a:ea typeface="ＭＳ Ｐゴシック" panose="020B0600070205080204" pitchFamily="34" charset="-128"/>
                <a:cs typeface="Times New Roman" panose="02020603050405020304" pitchFamily="18" charset="0"/>
              </a:rPr>
              <a:t>de l’appel d’offre (</a:t>
            </a:r>
            <a:r>
              <a:rPr lang="fr-FR" altLang="fr-FR" sz="1600" dirty="0" err="1">
                <a:latin typeface="+mj-lt"/>
                <a:ea typeface="ＭＳ Ｐゴシック" panose="020B0600070205080204" pitchFamily="34" charset="-128"/>
                <a:cs typeface="Times New Roman" panose="02020603050405020304" pitchFamily="18" charset="0"/>
              </a:rPr>
              <a:t>cdc</a:t>
            </a:r>
            <a:r>
              <a:rPr lang="fr-FR" altLang="fr-FR" sz="1600" dirty="0">
                <a:latin typeface="+mj-lt"/>
                <a:ea typeface="ＭＳ Ｐゴシック" panose="020B0600070205080204" pitchFamily="34" charset="-128"/>
                <a:cs typeface="Times New Roman" panose="02020603050405020304" pitchFamily="18" charset="0"/>
              </a:rPr>
              <a:t>) jusqu’au contrat final</a:t>
            </a:r>
          </a:p>
          <a:p>
            <a:pPr marL="742950" lvl="1" indent="-285750">
              <a:buFont typeface="Arial" panose="020B0604020202020204" pitchFamily="34" charset="0"/>
              <a:buChar char="•"/>
              <a:defRPr/>
            </a:pPr>
            <a:r>
              <a:rPr lang="fr-FR" altLang="fr-FR" sz="1600" dirty="0">
                <a:latin typeface="+mj-lt"/>
                <a:ea typeface="ＭＳ Ｐゴシック" panose="020B0600070205080204" pitchFamily="34" charset="-128"/>
                <a:cs typeface="Times New Roman" panose="02020603050405020304" pitchFamily="18" charset="0"/>
              </a:rPr>
              <a:t>Choix des technologies</a:t>
            </a:r>
          </a:p>
        </p:txBody>
      </p:sp>
      <p:sp>
        <p:nvSpPr>
          <p:cNvPr id="35845" name="Rectangle 6">
            <a:extLst>
              <a:ext uri="{FF2B5EF4-FFF2-40B4-BE49-F238E27FC236}">
                <a16:creationId xmlns:a16="http://schemas.microsoft.com/office/drawing/2014/main" id="{61A39528-86DC-490C-97B8-86C1D11593A6}"/>
              </a:ext>
            </a:extLst>
          </p:cNvPr>
          <p:cNvSpPr>
            <a:spLocks noChangeArrowheads="1"/>
          </p:cNvSpPr>
          <p:nvPr/>
        </p:nvSpPr>
        <p:spPr bwMode="auto">
          <a:xfrm>
            <a:off x="6003925" y="1671638"/>
            <a:ext cx="6588125" cy="388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26960" anchor="ctr">
            <a:spAutoFit/>
          </a:bodyPr>
          <a:lstStyle/>
          <a:p>
            <a:endParaRPr lang="fr-FR" altLang="fr-FR">
              <a:solidFill>
                <a:schemeClr val="bg1"/>
              </a:solidFill>
            </a:endParaRPr>
          </a:p>
        </p:txBody>
      </p:sp>
      <p:grpSp>
        <p:nvGrpSpPr>
          <p:cNvPr id="5" name="Groupe 4">
            <a:extLst>
              <a:ext uri="{FF2B5EF4-FFF2-40B4-BE49-F238E27FC236}">
                <a16:creationId xmlns:a16="http://schemas.microsoft.com/office/drawing/2014/main" id="{013A5326-40BC-7CCA-F390-D25B1D865163}"/>
              </a:ext>
            </a:extLst>
          </p:cNvPr>
          <p:cNvGrpSpPr/>
          <p:nvPr/>
        </p:nvGrpSpPr>
        <p:grpSpPr>
          <a:xfrm>
            <a:off x="6828462" y="837382"/>
            <a:ext cx="1703978" cy="504056"/>
            <a:chOff x="1698" y="0"/>
            <a:chExt cx="1703978" cy="504056"/>
          </a:xfrm>
        </p:grpSpPr>
        <p:sp>
          <p:nvSpPr>
            <p:cNvPr id="6" name="Flèche : pentagone 5">
              <a:extLst>
                <a:ext uri="{FF2B5EF4-FFF2-40B4-BE49-F238E27FC236}">
                  <a16:creationId xmlns:a16="http://schemas.microsoft.com/office/drawing/2014/main" id="{0D0699B8-8897-8202-8591-7CA7B781F8F3}"/>
                </a:ext>
              </a:extLst>
            </p:cNvPr>
            <p:cNvSpPr/>
            <p:nvPr/>
          </p:nvSpPr>
          <p:spPr>
            <a:xfrm>
              <a:off x="1698" y="0"/>
              <a:ext cx="1703978" cy="504056"/>
            </a:xfrm>
            <a:prstGeom prst="homePlate">
              <a:avLst/>
            </a:prstGeom>
            <a:solidFill>
              <a:srgbClr val="50BE87"/>
            </a:solidFill>
          </p:spPr>
          <p:style>
            <a:lnRef idx="3">
              <a:schemeClr val="lt1">
                <a:hueOff val="0"/>
                <a:satOff val="0"/>
                <a:lumOff val="0"/>
                <a:alphaOff val="0"/>
              </a:schemeClr>
            </a:lnRef>
            <a:fillRef idx="1">
              <a:scrgbClr r="0" g="0" b="0"/>
            </a:fillRef>
            <a:effectRef idx="1">
              <a:schemeClr val="accent2">
                <a:hueOff val="0"/>
                <a:satOff val="0"/>
                <a:lumOff val="0"/>
                <a:alphaOff val="0"/>
              </a:schemeClr>
            </a:effectRef>
            <a:fontRef idx="minor">
              <a:schemeClr val="lt1"/>
            </a:fontRef>
          </p:style>
          <p:txBody>
            <a:bodyPr/>
            <a:lstStyle/>
            <a:p>
              <a:endParaRPr lang="fr-FR"/>
            </a:p>
          </p:txBody>
        </p:sp>
        <p:sp>
          <p:nvSpPr>
            <p:cNvPr id="7" name="Flèche : pentagone 4">
              <a:extLst>
                <a:ext uri="{FF2B5EF4-FFF2-40B4-BE49-F238E27FC236}">
                  <a16:creationId xmlns:a16="http://schemas.microsoft.com/office/drawing/2014/main" id="{DE31AC29-1555-7578-7850-8D4ACE228E22}"/>
                </a:ext>
              </a:extLst>
            </p:cNvPr>
            <p:cNvSpPr txBox="1"/>
            <p:nvPr/>
          </p:nvSpPr>
          <p:spPr>
            <a:xfrm>
              <a:off x="1698" y="0"/>
              <a:ext cx="1577964" cy="5040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9342" tIns="34671" rIns="17336" bIns="34671" numCol="1" spcCol="1270" anchor="ctr" anchorCtr="0">
              <a:noAutofit/>
            </a:bodyPr>
            <a:lstStyle/>
            <a:p>
              <a:pPr marL="0" lvl="0" indent="0" algn="ctr" defTabSz="577850">
                <a:lnSpc>
                  <a:spcPct val="90000"/>
                </a:lnSpc>
                <a:spcBef>
                  <a:spcPct val="0"/>
                </a:spcBef>
                <a:spcAft>
                  <a:spcPct val="35000"/>
                </a:spcAft>
                <a:buNone/>
              </a:pPr>
              <a:r>
                <a:rPr lang="fr-FR" sz="1300" kern="1200" dirty="0">
                  <a:solidFill>
                    <a:schemeClr val="bg1"/>
                  </a:solidFill>
                </a:rPr>
                <a:t>Observation Cadrage</a:t>
              </a:r>
            </a:p>
          </p:txBody>
        </p:sp>
      </p:grpSp>
    </p:spTree>
  </p:cSld>
  <p:clrMapOvr>
    <a:masterClrMapping/>
  </p:clrMapOvr>
  <p:transition spd="med">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re 4">
            <a:extLst>
              <a:ext uri="{FF2B5EF4-FFF2-40B4-BE49-F238E27FC236}">
                <a16:creationId xmlns:a16="http://schemas.microsoft.com/office/drawing/2014/main" id="{589963FF-B2FE-4CE0-B368-AD86F431A3C9}"/>
              </a:ext>
            </a:extLst>
          </p:cNvPr>
          <p:cNvSpPr>
            <a:spLocks noGrp="1"/>
          </p:cNvSpPr>
          <p:nvPr>
            <p:ph type="title"/>
          </p:nvPr>
        </p:nvSpPr>
        <p:spPr/>
        <p:txBody>
          <a:bodyPr/>
          <a:lstStyle/>
          <a:p>
            <a:pPr>
              <a:spcAft>
                <a:spcPct val="0"/>
              </a:spcAft>
            </a:pPr>
            <a:r>
              <a:rPr lang="fr-FR" altLang="fr-FR" dirty="0"/>
              <a:t>Phase de définition et de conception</a:t>
            </a:r>
          </a:p>
        </p:txBody>
      </p:sp>
      <p:sp>
        <p:nvSpPr>
          <p:cNvPr id="94212" name="Rectangle 5">
            <a:extLst>
              <a:ext uri="{FF2B5EF4-FFF2-40B4-BE49-F238E27FC236}">
                <a16:creationId xmlns:a16="http://schemas.microsoft.com/office/drawing/2014/main" id="{390F9280-0988-47B3-925B-003ACBD1339F}"/>
              </a:ext>
            </a:extLst>
          </p:cNvPr>
          <p:cNvSpPr>
            <a:spLocks noChangeArrowheads="1"/>
          </p:cNvSpPr>
          <p:nvPr/>
        </p:nvSpPr>
        <p:spPr bwMode="auto">
          <a:xfrm>
            <a:off x="320674" y="846234"/>
            <a:ext cx="8571805" cy="3451033"/>
          </a:xfrm>
          <a:prstGeom prst="rect">
            <a:avLst/>
          </a:prstGeom>
          <a:noFill/>
          <a:ln>
            <a:noFill/>
          </a:ln>
          <a:effectLst/>
        </p:spPr>
        <p:txBody>
          <a:bodyPr wrap="square" tIns="126960" anchor="ctr">
            <a:spAutoFit/>
          </a:bodyPr>
          <a:lstStyle/>
          <a:p>
            <a:pPr>
              <a:lnSpc>
                <a:spcPct val="150000"/>
              </a:lnSpc>
              <a:defRPr/>
            </a:pPr>
            <a:r>
              <a:rPr lang="fr-FR" altLang="fr-FR" sz="1600" dirty="0">
                <a:latin typeface="+mn-lt"/>
                <a:cs typeface="Times New Roman" panose="02020603050405020304" pitchFamily="18" charset="0"/>
              </a:rPr>
              <a:t>Design inclusif : Idéation</a:t>
            </a:r>
          </a:p>
          <a:p>
            <a:pPr marL="742950" lvl="1" indent="-285750">
              <a:lnSpc>
                <a:spcPct val="150000"/>
              </a:lnSpc>
              <a:buFont typeface="Arial" panose="020B0604020202020204" pitchFamily="34" charset="0"/>
              <a:buChar char="•"/>
              <a:defRPr/>
            </a:pPr>
            <a:r>
              <a:rPr lang="fr-FR" altLang="fr-FR" sz="1600" dirty="0">
                <a:latin typeface="+mn-lt"/>
                <a:cs typeface="Times New Roman" panose="02020603050405020304" pitchFamily="18" charset="0"/>
              </a:rPr>
              <a:t>Une méthode d’atelier de </a:t>
            </a:r>
            <a:r>
              <a:rPr lang="fr-FR" altLang="fr-FR" sz="1600" dirty="0" err="1">
                <a:latin typeface="+mn-lt"/>
                <a:cs typeface="Times New Roman" panose="02020603050405020304" pitchFamily="18" charset="0"/>
              </a:rPr>
              <a:t>co-création</a:t>
            </a:r>
            <a:r>
              <a:rPr lang="fr-FR" altLang="fr-FR" sz="1600" dirty="0">
                <a:latin typeface="+mn-lt"/>
                <a:cs typeface="Times New Roman" panose="02020603050405020304" pitchFamily="18" charset="0"/>
              </a:rPr>
              <a:t> </a:t>
            </a:r>
          </a:p>
          <a:p>
            <a:pPr marL="742950" lvl="1" indent="-285750">
              <a:lnSpc>
                <a:spcPct val="150000"/>
              </a:lnSpc>
              <a:buFont typeface="Arial" panose="020B0604020202020204" pitchFamily="34" charset="0"/>
              <a:buChar char="•"/>
              <a:defRPr/>
            </a:pPr>
            <a:r>
              <a:rPr lang="fr-FR" altLang="fr-FR" sz="1600" dirty="0">
                <a:latin typeface="+mn-lt"/>
                <a:cs typeface="Times New Roman" panose="02020603050405020304" pitchFamily="18" charset="0"/>
              </a:rPr>
              <a:t>Des activités pour les ateliers</a:t>
            </a:r>
          </a:p>
          <a:p>
            <a:pPr marL="742950" lvl="1" indent="-285750">
              <a:lnSpc>
                <a:spcPct val="150000"/>
              </a:lnSpc>
              <a:buFont typeface="Arial" panose="020B0604020202020204" pitchFamily="34" charset="0"/>
              <a:buChar char="•"/>
              <a:defRPr/>
            </a:pPr>
            <a:r>
              <a:rPr lang="fr-FR" altLang="fr-FR" sz="1600" dirty="0">
                <a:latin typeface="+mn-lt"/>
                <a:cs typeface="Times New Roman" panose="02020603050405020304" pitchFamily="18" charset="0"/>
              </a:rPr>
              <a:t>Des outils adaptés pour des ateliers accessibles à tous</a:t>
            </a:r>
          </a:p>
          <a:p>
            <a:pPr>
              <a:lnSpc>
                <a:spcPct val="150000"/>
              </a:lnSpc>
              <a:defRPr/>
            </a:pPr>
            <a:r>
              <a:rPr lang="fr-FR" altLang="fr-FR" sz="1600" dirty="0">
                <a:latin typeface="+mn-lt"/>
                <a:cs typeface="Times New Roman" panose="02020603050405020304" pitchFamily="18" charset="0"/>
              </a:rPr>
              <a:t>Gestion de projet : Définition</a:t>
            </a:r>
          </a:p>
          <a:p>
            <a:pPr marL="742950" lvl="1" indent="-285750">
              <a:lnSpc>
                <a:spcPct val="150000"/>
              </a:lnSpc>
              <a:buFont typeface="Arial" panose="020B0604020202020204" pitchFamily="34" charset="0"/>
              <a:buChar char="•"/>
              <a:defRPr/>
            </a:pPr>
            <a:r>
              <a:rPr lang="fr-FR" altLang="fr-FR" sz="1600" dirty="0">
                <a:latin typeface="+mn-lt"/>
                <a:cs typeface="Times New Roman" panose="02020603050405020304" pitchFamily="18" charset="0"/>
              </a:rPr>
              <a:t>Un design system : site Orange Design (</a:t>
            </a:r>
            <a:r>
              <a:rPr lang="fr-FR" altLang="fr-FR" sz="1600" dirty="0">
                <a:latin typeface="+mn-lt"/>
                <a:cs typeface="Times New Roman" panose="02020603050405020304" pitchFamily="18" charset="0"/>
                <a:hlinkClick r:id="rId3">
                  <a:extLst>
                    <a:ext uri="{A12FA001-AC4F-418D-AE19-62706E023703}">
                      <ahyp:hlinkClr xmlns:ahyp="http://schemas.microsoft.com/office/drawing/2018/hyperlinkcolor" val="tx"/>
                    </a:ext>
                  </a:extLst>
                </a:hlinkClick>
              </a:rPr>
              <a:t>https://design.orange.com/</a:t>
            </a:r>
            <a:r>
              <a:rPr lang="fr-FR" altLang="fr-FR" sz="1600" dirty="0">
                <a:latin typeface="+mn-lt"/>
                <a:cs typeface="Times New Roman" panose="02020603050405020304" pitchFamily="18" charset="0"/>
              </a:rPr>
              <a:t>)</a:t>
            </a:r>
          </a:p>
          <a:p>
            <a:pPr marL="742950" lvl="1" indent="-285750">
              <a:lnSpc>
                <a:spcPct val="150000"/>
              </a:lnSpc>
              <a:buFont typeface="Arial" panose="020B0604020202020204" pitchFamily="34" charset="0"/>
              <a:buChar char="•"/>
              <a:defRPr/>
            </a:pPr>
            <a:r>
              <a:rPr lang="fr-FR" altLang="fr-FR" sz="1600" dirty="0">
                <a:cs typeface="Times New Roman" panose="02020603050405020304" pitchFamily="18" charset="0"/>
              </a:rPr>
              <a:t>D</a:t>
            </a:r>
            <a:r>
              <a:rPr lang="fr-FR" altLang="fr-FR" sz="1600" dirty="0">
                <a:latin typeface="+mn-lt"/>
                <a:cs typeface="Times New Roman" panose="02020603050405020304" pitchFamily="18" charset="0"/>
              </a:rPr>
              <a:t>es recommandations d’accessibilité intégrées dans les livrables</a:t>
            </a:r>
          </a:p>
          <a:p>
            <a:pPr marL="742950" lvl="1" indent="-285750">
              <a:lnSpc>
                <a:spcPct val="150000"/>
              </a:lnSpc>
              <a:buFont typeface="Arial" panose="020B0604020202020204" pitchFamily="34" charset="0"/>
              <a:buChar char="•"/>
              <a:defRPr/>
            </a:pPr>
            <a:r>
              <a:rPr lang="fr-FR" altLang="fr-FR" sz="1600" dirty="0">
                <a:latin typeface="+mn-lt"/>
                <a:cs typeface="Times New Roman" panose="02020603050405020304" pitchFamily="18" charset="0"/>
              </a:rPr>
              <a:t>Des ressources : recommandations pour un design accessible WEB, iOS ou Android : </a:t>
            </a:r>
            <a:r>
              <a:rPr lang="fr-FR" altLang="fr-FR" sz="1600" dirty="0">
                <a:latin typeface="+mn-lt"/>
                <a:cs typeface="Times New Roman" panose="02020603050405020304" pitchFamily="18" charset="0"/>
                <a:hlinkClick r:id="rId4">
                  <a:extLst>
                    <a:ext uri="{A12FA001-AC4F-418D-AE19-62706E023703}">
                      <ahyp:hlinkClr xmlns:ahyp="http://schemas.microsoft.com/office/drawing/2018/hyperlinkcolor" val="tx"/>
                    </a:ext>
                  </a:extLst>
                </a:hlinkClick>
              </a:rPr>
              <a:t>https://a11y-guidelines.orange.com/fr/web/designer/</a:t>
            </a:r>
            <a:endParaRPr lang="fr-FR" altLang="fr-FR" sz="1600" dirty="0">
              <a:latin typeface="+mn-lt"/>
              <a:cs typeface="Times New Roman" panose="02020603050405020304" pitchFamily="18" charset="0"/>
            </a:endParaRPr>
          </a:p>
        </p:txBody>
      </p:sp>
      <p:sp>
        <p:nvSpPr>
          <p:cNvPr id="37893" name="Rectangle 6">
            <a:extLst>
              <a:ext uri="{FF2B5EF4-FFF2-40B4-BE49-F238E27FC236}">
                <a16:creationId xmlns:a16="http://schemas.microsoft.com/office/drawing/2014/main" id="{8142D72C-1936-4E65-B740-922AECD3D31B}"/>
              </a:ext>
            </a:extLst>
          </p:cNvPr>
          <p:cNvSpPr>
            <a:spLocks noChangeArrowheads="1"/>
          </p:cNvSpPr>
          <p:nvPr/>
        </p:nvSpPr>
        <p:spPr bwMode="auto">
          <a:xfrm>
            <a:off x="6003925" y="1671638"/>
            <a:ext cx="6588125" cy="388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26960" anchor="ctr">
            <a:spAutoFit/>
          </a:bodyPr>
          <a:lstStyle/>
          <a:p>
            <a:endParaRPr lang="fr-FR" altLang="fr-FR">
              <a:solidFill>
                <a:schemeClr val="bg1"/>
              </a:solidFill>
            </a:endParaRPr>
          </a:p>
        </p:txBody>
      </p:sp>
      <p:grpSp>
        <p:nvGrpSpPr>
          <p:cNvPr id="2" name="Groupe 1">
            <a:extLst>
              <a:ext uri="{FF2B5EF4-FFF2-40B4-BE49-F238E27FC236}">
                <a16:creationId xmlns:a16="http://schemas.microsoft.com/office/drawing/2014/main" id="{B3526107-A53F-71AE-EC42-81B1C50BA0B0}"/>
              </a:ext>
            </a:extLst>
          </p:cNvPr>
          <p:cNvGrpSpPr/>
          <p:nvPr/>
        </p:nvGrpSpPr>
        <p:grpSpPr>
          <a:xfrm>
            <a:off x="6876256" y="861374"/>
            <a:ext cx="1703978" cy="504056"/>
            <a:chOff x="1373400" y="0"/>
            <a:chExt cx="1703978" cy="504056"/>
          </a:xfrm>
        </p:grpSpPr>
        <p:sp>
          <p:nvSpPr>
            <p:cNvPr id="3" name="Flèche : chevron 2">
              <a:extLst>
                <a:ext uri="{FF2B5EF4-FFF2-40B4-BE49-F238E27FC236}">
                  <a16:creationId xmlns:a16="http://schemas.microsoft.com/office/drawing/2014/main" id="{68D5E596-5E24-0F36-79DF-99E7E2E2EA98}"/>
                </a:ext>
              </a:extLst>
            </p:cNvPr>
            <p:cNvSpPr/>
            <p:nvPr/>
          </p:nvSpPr>
          <p:spPr>
            <a:xfrm>
              <a:off x="1373400" y="0"/>
              <a:ext cx="1703978" cy="504056"/>
            </a:xfrm>
            <a:prstGeom prst="chevron">
              <a:avLst/>
            </a:prstGeom>
            <a:solidFill>
              <a:srgbClr val="A885D8"/>
            </a:solidFill>
          </p:spPr>
          <p:style>
            <a:lnRef idx="3">
              <a:schemeClr val="lt1">
                <a:hueOff val="0"/>
                <a:satOff val="0"/>
                <a:lumOff val="0"/>
                <a:alphaOff val="0"/>
              </a:schemeClr>
            </a:lnRef>
            <a:fillRef idx="1">
              <a:scrgbClr r="0" g="0" b="0"/>
            </a:fillRef>
            <a:effectRef idx="1">
              <a:schemeClr val="accent2">
                <a:hueOff val="0"/>
                <a:satOff val="0"/>
                <a:lumOff val="11634"/>
                <a:alphaOff val="0"/>
              </a:schemeClr>
            </a:effectRef>
            <a:fontRef idx="minor">
              <a:schemeClr val="lt1"/>
            </a:fontRef>
          </p:style>
          <p:txBody>
            <a:bodyPr/>
            <a:lstStyle/>
            <a:p>
              <a:endParaRPr lang="fr-FR"/>
            </a:p>
          </p:txBody>
        </p:sp>
        <p:sp>
          <p:nvSpPr>
            <p:cNvPr id="5" name="Flèche : chevron 4">
              <a:extLst>
                <a:ext uri="{FF2B5EF4-FFF2-40B4-BE49-F238E27FC236}">
                  <a16:creationId xmlns:a16="http://schemas.microsoft.com/office/drawing/2014/main" id="{A021274C-982A-E01A-DE41-66CA7D21B3C3}"/>
                </a:ext>
              </a:extLst>
            </p:cNvPr>
            <p:cNvSpPr txBox="1"/>
            <p:nvPr/>
          </p:nvSpPr>
          <p:spPr>
            <a:xfrm>
              <a:off x="1625428" y="0"/>
              <a:ext cx="1199922" cy="5040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52007" tIns="34671" rIns="17336" bIns="34671" numCol="1" spcCol="1270" anchor="ctr" anchorCtr="0">
              <a:noAutofit/>
            </a:bodyPr>
            <a:lstStyle/>
            <a:p>
              <a:pPr marL="0" lvl="0" indent="0" algn="ctr" defTabSz="577850">
                <a:lnSpc>
                  <a:spcPct val="90000"/>
                </a:lnSpc>
                <a:spcBef>
                  <a:spcPct val="0"/>
                </a:spcBef>
                <a:spcAft>
                  <a:spcPct val="35000"/>
                </a:spcAft>
                <a:buNone/>
              </a:pPr>
              <a:r>
                <a:rPr lang="fr-FR" sz="1300" kern="1200" dirty="0">
                  <a:solidFill>
                    <a:schemeClr val="bg1"/>
                  </a:solidFill>
                </a:rPr>
                <a:t>Idéation Définition</a:t>
              </a:r>
            </a:p>
          </p:txBody>
        </p:sp>
      </p:grpSp>
    </p:spTree>
  </p:cSld>
  <p:clrMapOvr>
    <a:masterClrMapping/>
  </p:clrMapOvr>
  <p:transition spd="med">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re 4">
            <a:extLst>
              <a:ext uri="{FF2B5EF4-FFF2-40B4-BE49-F238E27FC236}">
                <a16:creationId xmlns:a16="http://schemas.microsoft.com/office/drawing/2014/main" id="{6386A02B-4005-4F73-8B70-A2E72B1F153A}"/>
              </a:ext>
            </a:extLst>
          </p:cNvPr>
          <p:cNvSpPr>
            <a:spLocks noGrp="1"/>
          </p:cNvSpPr>
          <p:nvPr>
            <p:ph type="title"/>
          </p:nvPr>
        </p:nvSpPr>
        <p:spPr/>
        <p:txBody>
          <a:bodyPr/>
          <a:lstStyle/>
          <a:p>
            <a:pPr>
              <a:spcAft>
                <a:spcPct val="0"/>
              </a:spcAft>
            </a:pPr>
            <a:r>
              <a:rPr lang="fr-FR" altLang="fr-FR" dirty="0"/>
              <a:t>Phase de développement, tests et déploiement</a:t>
            </a:r>
          </a:p>
        </p:txBody>
      </p:sp>
      <p:sp>
        <p:nvSpPr>
          <p:cNvPr id="39939" name="Rectangle 5">
            <a:extLst>
              <a:ext uri="{FF2B5EF4-FFF2-40B4-BE49-F238E27FC236}">
                <a16:creationId xmlns:a16="http://schemas.microsoft.com/office/drawing/2014/main" id="{37E66C36-7E26-4268-97A5-CB87824B457D}"/>
              </a:ext>
            </a:extLst>
          </p:cNvPr>
          <p:cNvSpPr>
            <a:spLocks noChangeArrowheads="1"/>
          </p:cNvSpPr>
          <p:nvPr/>
        </p:nvSpPr>
        <p:spPr bwMode="auto">
          <a:xfrm>
            <a:off x="333373" y="426403"/>
            <a:ext cx="7888275" cy="46986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tIns="126960" anchor="ctr">
            <a:spAutoFit/>
          </a:bodyPr>
          <a:lstStyle>
            <a:lvl1pPr marL="171450" indent="-171450">
              <a:defRPr sz="1400">
                <a:solidFill>
                  <a:schemeClr val="tx1"/>
                </a:solidFill>
                <a:latin typeface="Helvetica 75" panose="020B0804020202020204"/>
                <a:ea typeface="MS PGothic" panose="020B0600070205080204" pitchFamily="34" charset="-128"/>
              </a:defRPr>
            </a:lvl1pPr>
            <a:lvl2pPr marL="527050" indent="-171450">
              <a:defRPr sz="1400">
                <a:solidFill>
                  <a:schemeClr val="tx1"/>
                </a:solidFill>
                <a:latin typeface="Helvetica 75" panose="020B0804020202020204"/>
                <a:ea typeface="MS PGothic" panose="020B0600070205080204" pitchFamily="34" charset="-128"/>
              </a:defRPr>
            </a:lvl2pPr>
            <a:lvl3pPr>
              <a:defRPr sz="1400">
                <a:solidFill>
                  <a:schemeClr val="tx1"/>
                </a:solidFill>
                <a:latin typeface="Helvetica 75" panose="020B0804020202020204"/>
                <a:ea typeface="MS PGothic" panose="020B0600070205080204" pitchFamily="34" charset="-128"/>
              </a:defRPr>
            </a:lvl3pPr>
            <a:lvl4pPr>
              <a:defRPr sz="1400">
                <a:solidFill>
                  <a:schemeClr val="tx1"/>
                </a:solidFill>
                <a:latin typeface="Helvetica 75" panose="020B0804020202020204"/>
                <a:ea typeface="MS PGothic" panose="020B0600070205080204" pitchFamily="34" charset="-128"/>
              </a:defRPr>
            </a:lvl4pPr>
            <a:lvl5pPr>
              <a:defRPr sz="1400">
                <a:solidFill>
                  <a:schemeClr val="tx1"/>
                </a:solidFill>
                <a:latin typeface="Helvetica 75" panose="020B0804020202020204"/>
                <a:ea typeface="MS PGothic" panose="020B0600070205080204" pitchFamily="34" charset="-128"/>
              </a:defRPr>
            </a:lvl5pPr>
            <a:lvl6pPr marL="1882775" indent="403225" defTabSz="712788" eaLnBrk="0" fontAlgn="base" hangingPunct="0">
              <a:spcBef>
                <a:spcPct val="0"/>
              </a:spcBef>
              <a:spcAft>
                <a:spcPct val="0"/>
              </a:spcAft>
              <a:defRPr sz="1400">
                <a:solidFill>
                  <a:schemeClr val="tx1"/>
                </a:solidFill>
                <a:latin typeface="Helvetica 75" panose="020B0804020202020204"/>
                <a:ea typeface="MS PGothic" panose="020B0600070205080204" pitchFamily="34" charset="-128"/>
              </a:defRPr>
            </a:lvl6pPr>
            <a:lvl7pPr marL="2339975" indent="403225" defTabSz="712788" eaLnBrk="0" fontAlgn="base" hangingPunct="0">
              <a:spcBef>
                <a:spcPct val="0"/>
              </a:spcBef>
              <a:spcAft>
                <a:spcPct val="0"/>
              </a:spcAft>
              <a:defRPr sz="1400">
                <a:solidFill>
                  <a:schemeClr val="tx1"/>
                </a:solidFill>
                <a:latin typeface="Helvetica 75" panose="020B0804020202020204"/>
                <a:ea typeface="MS PGothic" panose="020B0600070205080204" pitchFamily="34" charset="-128"/>
              </a:defRPr>
            </a:lvl7pPr>
            <a:lvl8pPr marL="2797175" indent="403225" defTabSz="712788" eaLnBrk="0" fontAlgn="base" hangingPunct="0">
              <a:spcBef>
                <a:spcPct val="0"/>
              </a:spcBef>
              <a:spcAft>
                <a:spcPct val="0"/>
              </a:spcAft>
              <a:defRPr sz="1400">
                <a:solidFill>
                  <a:schemeClr val="tx1"/>
                </a:solidFill>
                <a:latin typeface="Helvetica 75" panose="020B0804020202020204"/>
                <a:ea typeface="MS PGothic" panose="020B0600070205080204" pitchFamily="34" charset="-128"/>
              </a:defRPr>
            </a:lvl8pPr>
            <a:lvl9pPr marL="3254375" indent="403225" defTabSz="712788" eaLnBrk="0" fontAlgn="base" hangingPunct="0">
              <a:spcBef>
                <a:spcPct val="0"/>
              </a:spcBef>
              <a:spcAft>
                <a:spcPct val="0"/>
              </a:spcAft>
              <a:defRPr sz="1400">
                <a:solidFill>
                  <a:schemeClr val="tx1"/>
                </a:solidFill>
                <a:latin typeface="Helvetica 75" panose="020B0804020202020204"/>
                <a:ea typeface="MS PGothic" panose="020B0600070205080204" pitchFamily="34" charset="-128"/>
              </a:defRPr>
            </a:lvl9pPr>
          </a:lstStyle>
          <a:p>
            <a:pPr marL="0" indent="0">
              <a:spcBef>
                <a:spcPts val="600"/>
              </a:spcBef>
            </a:pPr>
            <a:r>
              <a:rPr lang="fr-FR" altLang="fr-FR" sz="1000" dirty="0">
                <a:latin typeface="+mn-lt"/>
                <a:cs typeface="Times New Roman" panose="02020603050405020304" pitchFamily="18" charset="0"/>
              </a:rPr>
              <a:t>Design inclusif : Prototypage</a:t>
            </a:r>
          </a:p>
          <a:p>
            <a:pPr marL="0" indent="0">
              <a:spcBef>
                <a:spcPts val="600"/>
              </a:spcBef>
            </a:pPr>
            <a:r>
              <a:rPr lang="fr-FR" altLang="fr-FR" sz="1000" dirty="0">
                <a:latin typeface="Helvetica 55 Roman" panose="02000503040000020004" pitchFamily="34" charset="0"/>
                <a:cs typeface="Times New Roman" panose="02020603050405020304" pitchFamily="18" charset="0"/>
              </a:rPr>
              <a:t>Sélectionner parmi les solutions imaginées </a:t>
            </a:r>
          </a:p>
          <a:p>
            <a:pPr marL="0" indent="0">
              <a:spcBef>
                <a:spcPts val="600"/>
              </a:spcBef>
            </a:pPr>
            <a:r>
              <a:rPr lang="fr-FR" altLang="fr-FR" sz="1000" dirty="0">
                <a:latin typeface="Helvetica 55 Roman" panose="02000503040000020004" pitchFamily="34" charset="0"/>
                <a:cs typeface="Times New Roman" panose="02020603050405020304" pitchFamily="18" charset="0"/>
              </a:rPr>
              <a:t>De la modélisation au prototypage</a:t>
            </a:r>
          </a:p>
          <a:p>
            <a:pPr marL="0" indent="0">
              <a:spcBef>
                <a:spcPts val="600"/>
              </a:spcBef>
            </a:pPr>
            <a:r>
              <a:rPr lang="fr-FR" altLang="fr-FR" sz="1000" dirty="0">
                <a:latin typeface="+mn-lt"/>
                <a:cs typeface="Times New Roman" panose="02020603050405020304" pitchFamily="18" charset="0"/>
              </a:rPr>
              <a:t>Évaluation </a:t>
            </a:r>
          </a:p>
          <a:p>
            <a:pPr marL="0" indent="0">
              <a:spcBef>
                <a:spcPts val="600"/>
              </a:spcBef>
            </a:pPr>
            <a:r>
              <a:rPr lang="fr-FR" altLang="fr-FR" sz="1000" dirty="0">
                <a:latin typeface="Helvetica 55 Roman" panose="02000503040000020004" pitchFamily="34" charset="0"/>
                <a:cs typeface="Times New Roman" panose="02020603050405020304" pitchFamily="18" charset="0"/>
              </a:rPr>
              <a:t>Évaluation en ligne des scénarios d’usage</a:t>
            </a:r>
          </a:p>
          <a:p>
            <a:pPr marL="0" indent="0">
              <a:spcBef>
                <a:spcPts val="600"/>
              </a:spcBef>
            </a:pPr>
            <a:r>
              <a:rPr lang="fr-FR" altLang="fr-FR" sz="1000" dirty="0">
                <a:latin typeface="Helvetica 55 Roman" panose="02000503040000020004" pitchFamily="34" charset="0"/>
                <a:cs typeface="Times New Roman" panose="02020603050405020304" pitchFamily="18" charset="0"/>
              </a:rPr>
              <a:t>L’évaluation en focus group </a:t>
            </a:r>
          </a:p>
          <a:p>
            <a:pPr marL="0" indent="0">
              <a:spcBef>
                <a:spcPts val="600"/>
              </a:spcBef>
            </a:pPr>
            <a:r>
              <a:rPr lang="fr-FR" altLang="fr-FR" sz="1000" dirty="0">
                <a:latin typeface="Helvetica 55 Roman" panose="02000503040000020004" pitchFamily="34" charset="0"/>
                <a:cs typeface="Times New Roman" panose="02020603050405020304" pitchFamily="18" charset="0"/>
              </a:rPr>
              <a:t>L’évaluation à domicile des prototypes</a:t>
            </a:r>
          </a:p>
          <a:p>
            <a:pPr marL="0" indent="0">
              <a:spcBef>
                <a:spcPts val="600"/>
              </a:spcBef>
            </a:pPr>
            <a:r>
              <a:rPr lang="fr-FR" altLang="fr-FR" sz="1000" dirty="0">
                <a:latin typeface="Helvetica 55 Roman" panose="02000503040000020004" pitchFamily="34" charset="0"/>
                <a:cs typeface="Times New Roman" panose="02020603050405020304" pitchFamily="18" charset="0"/>
              </a:rPr>
              <a:t>Des outils d’évaluation à s’approprier </a:t>
            </a:r>
          </a:p>
          <a:p>
            <a:pPr marL="0" indent="0">
              <a:spcBef>
                <a:spcPts val="600"/>
              </a:spcBef>
            </a:pPr>
            <a:r>
              <a:rPr lang="fr-FR" altLang="fr-FR" sz="1200" dirty="0">
                <a:latin typeface="+mn-lt"/>
                <a:cs typeface="Times New Roman" panose="02020603050405020304" pitchFamily="18" charset="0"/>
              </a:rPr>
              <a:t>Gestion de projet : développements/tests avec un expert accessibilité.</a:t>
            </a:r>
          </a:p>
          <a:p>
            <a:pPr>
              <a:spcBef>
                <a:spcPts val="600"/>
              </a:spcBef>
              <a:buFont typeface="Wingdings" panose="05000000000000000000" pitchFamily="2" charset="2"/>
              <a:buChar char="Ø"/>
            </a:pPr>
            <a:r>
              <a:rPr lang="fr-FR" altLang="fr-FR" sz="1050" dirty="0">
                <a:solidFill>
                  <a:srgbClr val="FF6600"/>
                </a:solidFill>
                <a:cs typeface="Times New Roman" panose="02020603050405020304" pitchFamily="18" charset="0"/>
              </a:rPr>
              <a:t>Mettre en place d’une méthodologie de tests automatiques et/ou manuels </a:t>
            </a:r>
            <a:r>
              <a:rPr lang="fr-FR" altLang="fr-FR" sz="1050" dirty="0">
                <a:solidFill>
                  <a:schemeClr val="bg1"/>
                </a:solidFill>
                <a:cs typeface="Times New Roman" panose="02020603050405020304" pitchFamily="18" charset="0"/>
              </a:rPr>
              <a:t>: </a:t>
            </a:r>
          </a:p>
          <a:p>
            <a:pPr lvl="1">
              <a:spcBef>
                <a:spcPts val="600"/>
              </a:spcBef>
              <a:buFontTx/>
              <a:buChar char="-"/>
            </a:pPr>
            <a:r>
              <a:rPr lang="fr-FR" altLang="fr-FR" sz="1050" dirty="0">
                <a:cs typeface="Times New Roman" panose="02020603050405020304" pitchFamily="18" charset="0"/>
              </a:rPr>
              <a:t>Un plan et cahier de tests </a:t>
            </a:r>
          </a:p>
          <a:p>
            <a:pPr lvl="1">
              <a:spcBef>
                <a:spcPts val="600"/>
              </a:spcBef>
              <a:buFontTx/>
              <a:buChar char="-"/>
            </a:pPr>
            <a:r>
              <a:rPr lang="fr-FR" altLang="fr-FR" sz="1050" dirty="0">
                <a:cs typeface="Times New Roman" panose="02020603050405020304" pitchFamily="18" charset="0"/>
              </a:rPr>
              <a:t>Des outils de tests manuels et automatiques : des tests de non-régression, unitaires, fonctionnels, d’acceptance, des tests utilisateurs, DOR, DOD, des critères d’acceptance dans les parcours (story)</a:t>
            </a:r>
          </a:p>
          <a:p>
            <a:pPr>
              <a:spcBef>
                <a:spcPts val="600"/>
              </a:spcBef>
              <a:buFont typeface="Wingdings" panose="05000000000000000000" pitchFamily="2" charset="2"/>
              <a:buChar char="Ø"/>
            </a:pPr>
            <a:r>
              <a:rPr lang="fr-FR" altLang="fr-FR" sz="1050" dirty="0">
                <a:solidFill>
                  <a:srgbClr val="FF6600"/>
                </a:solidFill>
                <a:cs typeface="Times New Roman" panose="02020603050405020304" pitchFamily="18" charset="0"/>
              </a:rPr>
              <a:t>Sécuriser les développements en s’appuyant :</a:t>
            </a:r>
          </a:p>
          <a:p>
            <a:pPr lvl="1">
              <a:spcBef>
                <a:spcPts val="600"/>
              </a:spcBef>
              <a:buFontTx/>
              <a:buChar char="-"/>
            </a:pPr>
            <a:r>
              <a:rPr lang="fr-FR" altLang="fr-FR" sz="1050" dirty="0">
                <a:cs typeface="Times New Roman" panose="02020603050405020304" pitchFamily="18" charset="0"/>
              </a:rPr>
              <a:t>Sur le design system</a:t>
            </a:r>
          </a:p>
          <a:p>
            <a:pPr lvl="1">
              <a:spcBef>
                <a:spcPts val="600"/>
              </a:spcBef>
              <a:buFontTx/>
              <a:buChar char="-"/>
            </a:pPr>
            <a:r>
              <a:rPr lang="fr-FR" altLang="fr-FR" sz="1050" dirty="0">
                <a:cs typeface="Times New Roman" panose="02020603050405020304" pitchFamily="18" charset="0"/>
              </a:rPr>
              <a:t>Sur des recommandations de développement (ex : </a:t>
            </a:r>
            <a:r>
              <a:rPr lang="fr-FR" altLang="fr-FR" sz="1050" dirty="0">
                <a:cs typeface="Times New Roman" panose="02020603050405020304" pitchFamily="18" charset="0"/>
                <a:hlinkClick r:id="rId3">
                  <a:extLst>
                    <a:ext uri="{A12FA001-AC4F-418D-AE19-62706E023703}">
                      <ahyp:hlinkClr xmlns:ahyp="http://schemas.microsoft.com/office/drawing/2018/hyperlinkcolor" val="tx"/>
                    </a:ext>
                  </a:extLst>
                </a:hlinkClick>
              </a:rPr>
              <a:t>https://a11y-guidelines.orange.com/fr/web/developper/</a:t>
            </a:r>
            <a:r>
              <a:rPr lang="fr-FR" altLang="fr-FR" sz="1050" dirty="0">
                <a:cs typeface="Times New Roman" panose="02020603050405020304" pitchFamily="18" charset="0"/>
              </a:rPr>
              <a:t>)</a:t>
            </a:r>
          </a:p>
          <a:p>
            <a:pPr lvl="1">
              <a:spcBef>
                <a:spcPts val="600"/>
              </a:spcBef>
              <a:buFontTx/>
              <a:buChar char="-"/>
            </a:pPr>
            <a:r>
              <a:rPr lang="fr-FR" altLang="fr-FR" sz="1050" dirty="0">
                <a:cs typeface="Times New Roman" panose="02020603050405020304" pitchFamily="18" charset="0"/>
              </a:rPr>
              <a:t>Sur des outils de tests auto/manuel et un/e méthodologie (par composant, ou par page, ou par parcours, en fonction des sprints et user story…)</a:t>
            </a:r>
          </a:p>
          <a:p>
            <a:pPr lvl="1">
              <a:spcBef>
                <a:spcPts val="600"/>
              </a:spcBef>
              <a:buFontTx/>
              <a:buChar char="-"/>
            </a:pPr>
            <a:r>
              <a:rPr lang="fr-FR" altLang="fr-FR" sz="1050" dirty="0">
                <a:cs typeface="Times New Roman" panose="02020603050405020304" pitchFamily="18" charset="0"/>
              </a:rPr>
              <a:t>Sur les audits, les validations et les priorisations des corrections de l’expert et sur le support d’un </a:t>
            </a:r>
            <a:r>
              <a:rPr lang="fr-FR" altLang="fr-FR" sz="1050">
                <a:cs typeface="Times New Roman" panose="02020603050405020304" pitchFamily="18" charset="0"/>
              </a:rPr>
              <a:t>expert accessibilité </a:t>
            </a:r>
            <a:r>
              <a:rPr lang="fr-FR" altLang="fr-FR" sz="1050" dirty="0">
                <a:solidFill>
                  <a:schemeClr val="bg1"/>
                </a:solidFill>
                <a:cs typeface="Times New Roman" panose="02020603050405020304" pitchFamily="18" charset="0"/>
              </a:rPr>
              <a:t>(interactivité </a:t>
            </a:r>
            <a:r>
              <a:rPr lang="fr-FR" altLang="fr-FR" sz="1200" dirty="0">
                <a:solidFill>
                  <a:schemeClr val="bg1"/>
                </a:solidFill>
                <a:cs typeface="Times New Roman" panose="02020603050405020304" pitchFamily="18" charset="0"/>
              </a:rPr>
              <a:t>complexe, fonctionnalités exotiques)</a:t>
            </a:r>
          </a:p>
        </p:txBody>
      </p:sp>
      <p:sp>
        <p:nvSpPr>
          <p:cNvPr id="39941" name="Rectangle 6">
            <a:extLst>
              <a:ext uri="{FF2B5EF4-FFF2-40B4-BE49-F238E27FC236}">
                <a16:creationId xmlns:a16="http://schemas.microsoft.com/office/drawing/2014/main" id="{948F027D-4C1F-48AD-AECF-3B66B9404E92}"/>
              </a:ext>
            </a:extLst>
          </p:cNvPr>
          <p:cNvSpPr>
            <a:spLocks noChangeArrowheads="1"/>
          </p:cNvSpPr>
          <p:nvPr/>
        </p:nvSpPr>
        <p:spPr bwMode="auto">
          <a:xfrm>
            <a:off x="6003925" y="1671638"/>
            <a:ext cx="6588125" cy="388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26960" anchor="ctr">
            <a:spAutoFit/>
          </a:bodyPr>
          <a:lstStyle/>
          <a:p>
            <a:endParaRPr lang="fr-FR" altLang="fr-FR">
              <a:solidFill>
                <a:schemeClr val="bg1"/>
              </a:solidFill>
            </a:endParaRPr>
          </a:p>
        </p:txBody>
      </p:sp>
      <p:sp>
        <p:nvSpPr>
          <p:cNvPr id="2" name="Flèche : chevron 1">
            <a:extLst>
              <a:ext uri="{FF2B5EF4-FFF2-40B4-BE49-F238E27FC236}">
                <a16:creationId xmlns:a16="http://schemas.microsoft.com/office/drawing/2014/main" id="{22F02D48-7E42-5174-7EBF-E7BBA9B486D1}"/>
              </a:ext>
            </a:extLst>
          </p:cNvPr>
          <p:cNvSpPr/>
          <p:nvPr/>
        </p:nvSpPr>
        <p:spPr>
          <a:xfrm>
            <a:off x="6508750" y="720436"/>
            <a:ext cx="2489777" cy="742950"/>
          </a:xfrm>
          <a:prstGeom prst="chevron">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a:solidFill>
                  <a:srgbClr val="000000"/>
                </a:solidFill>
              </a:rPr>
              <a:t>Développement &amp; tests</a:t>
            </a:r>
          </a:p>
        </p:txBody>
      </p:sp>
      <p:grpSp>
        <p:nvGrpSpPr>
          <p:cNvPr id="3" name="Groupe 2">
            <a:extLst>
              <a:ext uri="{FF2B5EF4-FFF2-40B4-BE49-F238E27FC236}">
                <a16:creationId xmlns:a16="http://schemas.microsoft.com/office/drawing/2014/main" id="{75CCEB00-36D3-1A50-FDA5-FDCA6FD0286B}"/>
              </a:ext>
            </a:extLst>
          </p:cNvPr>
          <p:cNvGrpSpPr/>
          <p:nvPr/>
        </p:nvGrpSpPr>
        <p:grpSpPr>
          <a:xfrm>
            <a:off x="6853086" y="863336"/>
            <a:ext cx="1703978" cy="504056"/>
            <a:chOff x="2728063" y="0"/>
            <a:chExt cx="1703978" cy="504056"/>
          </a:xfrm>
        </p:grpSpPr>
        <p:sp>
          <p:nvSpPr>
            <p:cNvPr id="4" name="Flèche : chevron 3">
              <a:extLst>
                <a:ext uri="{FF2B5EF4-FFF2-40B4-BE49-F238E27FC236}">
                  <a16:creationId xmlns:a16="http://schemas.microsoft.com/office/drawing/2014/main" id="{85430BA3-63E0-B04F-F3A1-3C3D8B714089}"/>
                </a:ext>
              </a:extLst>
            </p:cNvPr>
            <p:cNvSpPr/>
            <p:nvPr/>
          </p:nvSpPr>
          <p:spPr>
            <a:xfrm>
              <a:off x="2728063" y="0"/>
              <a:ext cx="1703978" cy="504056"/>
            </a:xfrm>
            <a:prstGeom prst="chevron">
              <a:avLst/>
            </a:prstGeom>
            <a:solidFill>
              <a:srgbClr val="00B0F0"/>
            </a:solidFill>
          </p:spPr>
          <p:style>
            <a:lnRef idx="3">
              <a:schemeClr val="lt1">
                <a:hueOff val="0"/>
                <a:satOff val="0"/>
                <a:lumOff val="0"/>
                <a:alphaOff val="0"/>
              </a:schemeClr>
            </a:lnRef>
            <a:fillRef idx="1">
              <a:scrgbClr r="0" g="0" b="0"/>
            </a:fillRef>
            <a:effectRef idx="1">
              <a:schemeClr val="accent2">
                <a:hueOff val="0"/>
                <a:satOff val="0"/>
                <a:lumOff val="23268"/>
                <a:alphaOff val="0"/>
              </a:schemeClr>
            </a:effectRef>
            <a:fontRef idx="minor">
              <a:schemeClr val="lt1"/>
            </a:fontRef>
          </p:style>
          <p:txBody>
            <a:bodyPr/>
            <a:lstStyle/>
            <a:p>
              <a:endParaRPr lang="fr-FR"/>
            </a:p>
          </p:txBody>
        </p:sp>
        <p:sp>
          <p:nvSpPr>
            <p:cNvPr id="5" name="Flèche : chevron 4">
              <a:extLst>
                <a:ext uri="{FF2B5EF4-FFF2-40B4-BE49-F238E27FC236}">
                  <a16:creationId xmlns:a16="http://schemas.microsoft.com/office/drawing/2014/main" id="{D6130228-E143-2FDA-D8AA-9C5CD210C2FC}"/>
                </a:ext>
              </a:extLst>
            </p:cNvPr>
            <p:cNvSpPr txBox="1"/>
            <p:nvPr/>
          </p:nvSpPr>
          <p:spPr>
            <a:xfrm>
              <a:off x="2980091" y="0"/>
              <a:ext cx="1199922" cy="5040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52007" tIns="34671" rIns="17336" bIns="34671" numCol="1" spcCol="1270" anchor="ctr" anchorCtr="0">
              <a:noAutofit/>
            </a:bodyPr>
            <a:lstStyle/>
            <a:p>
              <a:pPr marL="0" lvl="0" indent="0" algn="ctr" defTabSz="577850">
                <a:lnSpc>
                  <a:spcPct val="90000"/>
                </a:lnSpc>
                <a:spcBef>
                  <a:spcPct val="0"/>
                </a:spcBef>
                <a:spcAft>
                  <a:spcPct val="35000"/>
                </a:spcAft>
                <a:buNone/>
              </a:pPr>
              <a:r>
                <a:rPr lang="fr-FR" sz="1300" kern="1200" dirty="0">
                  <a:solidFill>
                    <a:schemeClr val="bg1"/>
                  </a:solidFill>
                </a:rPr>
                <a:t>Prototypages Devs &amp; tests</a:t>
              </a:r>
            </a:p>
          </p:txBody>
        </p:sp>
      </p:grpSp>
    </p:spTree>
  </p:cSld>
  <p:clrMapOvr>
    <a:masterClrMapping/>
  </p:clrMapOvr>
  <p:transition spd="med">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re 4">
            <a:extLst>
              <a:ext uri="{FF2B5EF4-FFF2-40B4-BE49-F238E27FC236}">
                <a16:creationId xmlns:a16="http://schemas.microsoft.com/office/drawing/2014/main" id="{D17D63AF-AFDF-46D7-884A-2E53D4274F39}"/>
              </a:ext>
            </a:extLst>
          </p:cNvPr>
          <p:cNvSpPr>
            <a:spLocks noGrp="1"/>
          </p:cNvSpPr>
          <p:nvPr>
            <p:ph type="title"/>
          </p:nvPr>
        </p:nvSpPr>
        <p:spPr/>
        <p:txBody>
          <a:bodyPr/>
          <a:lstStyle/>
          <a:p>
            <a:pPr>
              <a:spcAft>
                <a:spcPct val="0"/>
              </a:spcAft>
            </a:pPr>
            <a:r>
              <a:rPr lang="fr-FR" altLang="fr-FR"/>
              <a:t>Phase de mise en ligne et évolutions</a:t>
            </a:r>
          </a:p>
        </p:txBody>
      </p:sp>
      <p:sp>
        <p:nvSpPr>
          <p:cNvPr id="95236" name="Rectangle 5">
            <a:extLst>
              <a:ext uri="{FF2B5EF4-FFF2-40B4-BE49-F238E27FC236}">
                <a16:creationId xmlns:a16="http://schemas.microsoft.com/office/drawing/2014/main" id="{388F8750-581A-4968-806D-D470679C5250}"/>
              </a:ext>
            </a:extLst>
          </p:cNvPr>
          <p:cNvSpPr>
            <a:spLocks noChangeArrowheads="1"/>
          </p:cNvSpPr>
          <p:nvPr/>
        </p:nvSpPr>
        <p:spPr bwMode="auto">
          <a:xfrm>
            <a:off x="782317" y="1211234"/>
            <a:ext cx="8155429" cy="4867959"/>
          </a:xfrm>
          <a:prstGeom prst="rect">
            <a:avLst/>
          </a:prstGeom>
          <a:noFill/>
          <a:ln>
            <a:noFill/>
          </a:ln>
          <a:effectLst/>
        </p:spPr>
        <p:txBody>
          <a:bodyPr wrap="square" tIns="126960" anchor="ctr">
            <a:spAutoFit/>
          </a:bodyPr>
          <a:lstStyle/>
          <a:p>
            <a:pPr>
              <a:spcBef>
                <a:spcPts val="600"/>
              </a:spcBef>
              <a:defRPr/>
            </a:pPr>
            <a:r>
              <a:rPr lang="fr-FR" altLang="fr-FR" dirty="0">
                <a:solidFill>
                  <a:srgbClr val="FF6600"/>
                </a:solidFill>
                <a:latin typeface="Helvetica 55 Roman" panose="02000503040000020004" pitchFamily="2" charset="0"/>
                <a:cs typeface="Times New Roman" panose="02020603050405020304" pitchFamily="18" charset="0"/>
              </a:rPr>
              <a:t>Mise en ligne</a:t>
            </a:r>
          </a:p>
          <a:p>
            <a:pPr>
              <a:spcBef>
                <a:spcPts val="600"/>
              </a:spcBef>
              <a:defRPr/>
            </a:pPr>
            <a:r>
              <a:rPr lang="fr-FR" altLang="fr-FR" sz="1600" dirty="0">
                <a:latin typeface="Helvetica 55 Roman" panose="02000503040000020004" pitchFamily="2" charset="0"/>
                <a:cs typeface="Times New Roman" panose="02020603050405020304" pitchFamily="18" charset="0"/>
              </a:rPr>
              <a:t>Respect de la réglementation, publier une déclaration d’accessibilité (ex : </a:t>
            </a:r>
            <a:r>
              <a:rPr lang="fr-FR" altLang="fr-FR" sz="1600" dirty="0">
                <a:latin typeface="Helvetica 55 Roman" panose="02000503040000020004" pitchFamily="2" charset="0"/>
                <a:cs typeface="Times New Roman" panose="02020603050405020304" pitchFamily="18" charset="0"/>
                <a:hlinkClick r:id="rId3">
                  <a:extLst>
                    <a:ext uri="{A12FA001-AC4F-418D-AE19-62706E023703}">
                      <ahyp:hlinkClr xmlns:ahyp="http://schemas.microsoft.com/office/drawing/2018/hyperlinkcolor" val="tx"/>
                    </a:ext>
                  </a:extLst>
                </a:hlinkClick>
              </a:rPr>
              <a:t>https://www.fondationorange.com/Declaration-d-accessibilite</a:t>
            </a:r>
            <a:r>
              <a:rPr lang="fr-FR" altLang="fr-FR" sz="1600" dirty="0">
                <a:latin typeface="Helvetica 55 Roman" panose="02000503040000020004" pitchFamily="2" charset="0"/>
                <a:cs typeface="Times New Roman" panose="02020603050405020304" pitchFamily="18" charset="0"/>
              </a:rPr>
              <a:t>). </a:t>
            </a:r>
          </a:p>
          <a:p>
            <a:pPr>
              <a:spcBef>
                <a:spcPts val="600"/>
              </a:spcBef>
              <a:defRPr/>
            </a:pPr>
            <a:r>
              <a:rPr lang="fr-FR" altLang="fr-FR" sz="1600" dirty="0">
                <a:latin typeface="Helvetica 55 Roman" panose="02000503040000020004" pitchFamily="2" charset="0"/>
                <a:cs typeface="Times New Roman" panose="02020603050405020304" pitchFamily="18" charset="0"/>
              </a:rPr>
              <a:t>Création de contenus éditoriaux et communication</a:t>
            </a:r>
          </a:p>
          <a:p>
            <a:pPr>
              <a:spcBef>
                <a:spcPts val="600"/>
              </a:spcBef>
              <a:defRPr/>
            </a:pPr>
            <a:r>
              <a:rPr lang="fr-FR" altLang="fr-FR" sz="1600" dirty="0">
                <a:latin typeface="Helvetica 55 Roman" panose="02000503040000020004" pitchFamily="2" charset="0"/>
                <a:cs typeface="Times New Roman" panose="02020603050405020304" pitchFamily="18" charset="0"/>
              </a:rPr>
              <a:t>Mise à disposition de contenus textuels ou multimédias et des communications sous forme de mails, MMS, newsletters, sondage, réseaux sociaux…  :</a:t>
            </a:r>
          </a:p>
          <a:p>
            <a:pPr marL="527050" lvl="1" indent="-171450">
              <a:spcBef>
                <a:spcPts val="600"/>
              </a:spcBef>
              <a:buFontTx/>
              <a:buChar char="-"/>
              <a:defRPr/>
            </a:pPr>
            <a:r>
              <a:rPr lang="fr-FR" altLang="fr-FR" sz="1600" dirty="0">
                <a:latin typeface="Helvetica 55 Roman" panose="02000503040000020004" pitchFamily="2" charset="0"/>
                <a:cs typeface="Times New Roman" panose="02020603050405020304" pitchFamily="18" charset="0"/>
              </a:rPr>
              <a:t>Tester,  accompagner</a:t>
            </a:r>
          </a:p>
          <a:p>
            <a:pPr marL="527050" lvl="1" indent="-171450">
              <a:spcBef>
                <a:spcPts val="600"/>
              </a:spcBef>
              <a:buFontTx/>
              <a:buChar char="-"/>
              <a:defRPr/>
            </a:pPr>
            <a:r>
              <a:rPr lang="fr-FR" altLang="fr-FR" sz="1600" dirty="0">
                <a:latin typeface="Helvetica 55 Roman" panose="02000503040000020004" pitchFamily="2" charset="0"/>
                <a:cs typeface="Times New Roman" panose="02020603050405020304" pitchFamily="18" charset="0"/>
              </a:rPr>
              <a:t>Fournir un « guide d’écriture », des outils</a:t>
            </a:r>
          </a:p>
          <a:p>
            <a:pPr marL="527050" lvl="1" indent="-171450">
              <a:spcBef>
                <a:spcPts val="600"/>
              </a:spcBef>
              <a:buFontTx/>
              <a:buChar char="-"/>
              <a:defRPr/>
            </a:pPr>
            <a:r>
              <a:rPr lang="fr-FR" altLang="fr-FR" sz="1600" dirty="0">
                <a:latin typeface="Helvetica 55 Roman" panose="02000503040000020004" pitchFamily="2" charset="0"/>
                <a:cs typeface="Times New Roman" panose="02020603050405020304" pitchFamily="18" charset="0"/>
              </a:rPr>
              <a:t>Former (ex. : </a:t>
            </a:r>
            <a:r>
              <a:rPr lang="fr-FR" altLang="fr-FR" sz="1600" dirty="0">
                <a:latin typeface="Helvetica 55 Roman" panose="02000503040000020004" pitchFamily="2" charset="0"/>
                <a:cs typeface="Times New Roman" panose="02020603050405020304" pitchFamily="18" charset="0"/>
                <a:hlinkClick r:id="rId4">
                  <a:extLst>
                    <a:ext uri="{A12FA001-AC4F-418D-AE19-62706E023703}">
                      <ahyp:hlinkClr xmlns:ahyp="http://schemas.microsoft.com/office/drawing/2018/hyperlinkcolor" val="tx"/>
                    </a:ext>
                  </a:extLst>
                </a:hlinkClick>
              </a:rPr>
              <a:t>https://a11y-guidelines.orange.com/fr/contenu-et-communication/</a:t>
            </a:r>
            <a:r>
              <a:rPr lang="fr-FR" altLang="fr-FR" sz="1600" dirty="0">
                <a:latin typeface="Helvetica 55 Roman" panose="02000503040000020004" pitchFamily="2" charset="0"/>
                <a:cs typeface="Times New Roman" panose="02020603050405020304" pitchFamily="18" charset="0"/>
              </a:rPr>
              <a:t>)</a:t>
            </a:r>
          </a:p>
          <a:p>
            <a:pPr marL="527050" lvl="1" indent="-171450">
              <a:spcBef>
                <a:spcPts val="600"/>
              </a:spcBef>
              <a:buFontTx/>
              <a:buChar char="-"/>
              <a:defRPr/>
            </a:pPr>
            <a:endParaRPr lang="fr-FR" altLang="fr-FR" sz="1600" dirty="0">
              <a:latin typeface="Helvetica 55 Roman" panose="02000503040000020004" pitchFamily="2" charset="0"/>
              <a:cs typeface="Times New Roman" panose="02020603050405020304" pitchFamily="18" charset="0"/>
            </a:endParaRPr>
          </a:p>
          <a:p>
            <a:pPr>
              <a:spcBef>
                <a:spcPts val="600"/>
              </a:spcBef>
              <a:defRPr/>
            </a:pPr>
            <a:r>
              <a:rPr lang="fr-FR" altLang="fr-FR" sz="1600" dirty="0">
                <a:latin typeface="Helvetica 55 Roman" panose="02000503040000020004" pitchFamily="2" charset="0"/>
                <a:cs typeface="Times New Roman" panose="02020603050405020304" pitchFamily="18" charset="0"/>
              </a:rPr>
              <a:t>Gestion des correctifs et des évolutions</a:t>
            </a:r>
          </a:p>
          <a:p>
            <a:pPr marL="171450" indent="-171450">
              <a:spcBef>
                <a:spcPts val="600"/>
              </a:spcBef>
              <a:buFont typeface="Arial" panose="020B0604020202020204" pitchFamily="34" charset="0"/>
              <a:buChar char="•"/>
              <a:defRPr/>
            </a:pPr>
            <a:r>
              <a:rPr lang="fr-FR" altLang="fr-FR" dirty="0">
                <a:solidFill>
                  <a:schemeClr val="bg1"/>
                </a:solidFill>
                <a:latin typeface="Helvetica 55 Roman" panose="02000503040000020004" pitchFamily="2" charset="0"/>
                <a:cs typeface="Times New Roman" panose="02020603050405020304" pitchFamily="18" charset="0"/>
              </a:rPr>
              <a:t>Corriger les non-conformités d’accessibilité détectées et  mettre en place les correctifs</a:t>
            </a:r>
          </a:p>
          <a:p>
            <a:pPr marL="171450" indent="-171450">
              <a:spcBef>
                <a:spcPts val="600"/>
              </a:spcBef>
              <a:buFont typeface="Arial" panose="020B0604020202020204" pitchFamily="34" charset="0"/>
              <a:buChar char="•"/>
              <a:defRPr/>
            </a:pPr>
            <a:r>
              <a:rPr lang="fr-FR" altLang="fr-FR" dirty="0">
                <a:solidFill>
                  <a:schemeClr val="bg1"/>
                </a:solidFill>
                <a:latin typeface="Helvetica 55 Roman" panose="02000503040000020004" pitchFamily="2" charset="0"/>
                <a:cs typeface="Times New Roman" panose="02020603050405020304" pitchFamily="18" charset="0"/>
              </a:rPr>
              <a:t>Lors d’une évolution, appliquer les mêmes recommandations</a:t>
            </a:r>
          </a:p>
          <a:p>
            <a:pPr marL="171450" indent="-171450">
              <a:spcBef>
                <a:spcPts val="600"/>
              </a:spcBef>
              <a:buFont typeface="Arial" panose="020B0604020202020204" pitchFamily="34" charset="0"/>
              <a:buChar char="•"/>
              <a:defRPr/>
            </a:pPr>
            <a:r>
              <a:rPr lang="fr-FR" altLang="fr-FR" dirty="0">
                <a:solidFill>
                  <a:schemeClr val="bg1"/>
                </a:solidFill>
                <a:latin typeface="Helvetica 55 Roman" panose="02000503040000020004" pitchFamily="2" charset="0"/>
                <a:cs typeface="Times New Roman" panose="02020603050405020304" pitchFamily="18" charset="0"/>
              </a:rPr>
              <a:t>Superviser avec des tests automatiques</a:t>
            </a:r>
          </a:p>
        </p:txBody>
      </p:sp>
      <p:grpSp>
        <p:nvGrpSpPr>
          <p:cNvPr id="3" name="Groupe 2">
            <a:extLst>
              <a:ext uri="{FF2B5EF4-FFF2-40B4-BE49-F238E27FC236}">
                <a16:creationId xmlns:a16="http://schemas.microsoft.com/office/drawing/2014/main" id="{0FEC9123-6126-D5B8-2D12-8C9A529A20BA}"/>
              </a:ext>
            </a:extLst>
          </p:cNvPr>
          <p:cNvGrpSpPr/>
          <p:nvPr/>
        </p:nvGrpSpPr>
        <p:grpSpPr>
          <a:xfrm>
            <a:off x="6804248" y="716037"/>
            <a:ext cx="1703978" cy="504056"/>
            <a:chOff x="4091246" y="0"/>
            <a:chExt cx="1703978" cy="504056"/>
          </a:xfrm>
        </p:grpSpPr>
        <p:sp>
          <p:nvSpPr>
            <p:cNvPr id="4" name="Flèche : chevron 3">
              <a:extLst>
                <a:ext uri="{FF2B5EF4-FFF2-40B4-BE49-F238E27FC236}">
                  <a16:creationId xmlns:a16="http://schemas.microsoft.com/office/drawing/2014/main" id="{E068FF7A-F1F2-D9BD-108F-546EA9923336}"/>
                </a:ext>
              </a:extLst>
            </p:cNvPr>
            <p:cNvSpPr/>
            <p:nvPr/>
          </p:nvSpPr>
          <p:spPr>
            <a:xfrm>
              <a:off x="4091246" y="0"/>
              <a:ext cx="1703978" cy="504056"/>
            </a:xfrm>
            <a:prstGeom prst="chevron">
              <a:avLst/>
            </a:prstGeom>
            <a:solidFill>
              <a:srgbClr val="FFD200"/>
            </a:solidFill>
          </p:spPr>
          <p:style>
            <a:lnRef idx="3">
              <a:schemeClr val="lt1">
                <a:hueOff val="0"/>
                <a:satOff val="0"/>
                <a:lumOff val="0"/>
                <a:alphaOff val="0"/>
              </a:schemeClr>
            </a:lnRef>
            <a:fillRef idx="1">
              <a:scrgbClr r="0" g="0" b="0"/>
            </a:fillRef>
            <a:effectRef idx="1">
              <a:schemeClr val="accent2">
                <a:hueOff val="0"/>
                <a:satOff val="0"/>
                <a:lumOff val="34902"/>
                <a:alphaOff val="0"/>
              </a:schemeClr>
            </a:effectRef>
            <a:fontRef idx="minor">
              <a:schemeClr val="lt1"/>
            </a:fontRef>
          </p:style>
          <p:txBody>
            <a:bodyPr/>
            <a:lstStyle/>
            <a:p>
              <a:endParaRPr lang="fr-FR"/>
            </a:p>
          </p:txBody>
        </p:sp>
        <p:sp>
          <p:nvSpPr>
            <p:cNvPr id="5" name="Flèche : chevron 4">
              <a:extLst>
                <a:ext uri="{FF2B5EF4-FFF2-40B4-BE49-F238E27FC236}">
                  <a16:creationId xmlns:a16="http://schemas.microsoft.com/office/drawing/2014/main" id="{6DB030BA-5431-96CF-463A-5F81665B5BEA}"/>
                </a:ext>
              </a:extLst>
            </p:cNvPr>
            <p:cNvSpPr txBox="1"/>
            <p:nvPr/>
          </p:nvSpPr>
          <p:spPr>
            <a:xfrm>
              <a:off x="4343274" y="0"/>
              <a:ext cx="1199922" cy="5040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52007" tIns="34671" rIns="17336" bIns="34671" numCol="1" spcCol="1270" anchor="ctr" anchorCtr="0">
              <a:noAutofit/>
            </a:bodyPr>
            <a:lstStyle/>
            <a:p>
              <a:pPr marL="0" lvl="0" indent="0" algn="ctr" defTabSz="577850">
                <a:lnSpc>
                  <a:spcPct val="90000"/>
                </a:lnSpc>
                <a:spcBef>
                  <a:spcPct val="0"/>
                </a:spcBef>
                <a:spcAft>
                  <a:spcPct val="35000"/>
                </a:spcAft>
                <a:buNone/>
              </a:pPr>
              <a:r>
                <a:rPr lang="fr-FR" sz="1300" b="1" kern="1200" dirty="0">
                  <a:solidFill>
                    <a:schemeClr val="bg1"/>
                  </a:solidFill>
                </a:rPr>
                <a:t>Production</a:t>
              </a:r>
            </a:p>
          </p:txBody>
        </p:sp>
      </p:grpSp>
    </p:spTree>
  </p:cSld>
  <p:clrMapOvr>
    <a:masterClrMapping/>
  </p:clrMapOvr>
  <p:transition spd="med">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FD64DAA-9460-FF5B-B672-D511315F5D82}"/>
              </a:ext>
            </a:extLst>
          </p:cNvPr>
          <p:cNvSpPr>
            <a:spLocks noGrp="1"/>
          </p:cNvSpPr>
          <p:nvPr>
            <p:ph type="title"/>
          </p:nvPr>
        </p:nvSpPr>
        <p:spPr/>
        <p:txBody>
          <a:bodyPr/>
          <a:lstStyle/>
          <a:p>
            <a:r>
              <a:rPr lang="fr-FR" dirty="0"/>
              <a:t>Tous impliqués dans la mise en place de l’accessibilité en méthodologie agile</a:t>
            </a:r>
          </a:p>
        </p:txBody>
      </p:sp>
      <p:sp>
        <p:nvSpPr>
          <p:cNvPr id="3" name="Espace réservé du contenu 2">
            <a:extLst>
              <a:ext uri="{FF2B5EF4-FFF2-40B4-BE49-F238E27FC236}">
                <a16:creationId xmlns:a16="http://schemas.microsoft.com/office/drawing/2014/main" id="{E6D70318-6C39-39D1-8098-F97C5F3FA4EC}"/>
              </a:ext>
            </a:extLst>
          </p:cNvPr>
          <p:cNvSpPr>
            <a:spLocks noGrp="1"/>
          </p:cNvSpPr>
          <p:nvPr>
            <p:ph sz="half" idx="1"/>
          </p:nvPr>
        </p:nvSpPr>
        <p:spPr>
          <a:xfrm>
            <a:off x="372865" y="3982258"/>
            <a:ext cx="8064896" cy="976283"/>
          </a:xfrm>
        </p:spPr>
        <p:txBody>
          <a:bodyPr>
            <a:normAutofit/>
          </a:bodyPr>
          <a:lstStyle/>
          <a:p>
            <a:r>
              <a:rPr lang="fr-FR" sz="1100" dirty="0"/>
              <a:t>DP : directeur de </a:t>
            </a:r>
            <a:r>
              <a:rPr lang="fr-FR" sz="1100" dirty="0" err="1"/>
              <a:t>project</a:t>
            </a:r>
            <a:r>
              <a:rPr lang="fr-FR" sz="1100" dirty="0"/>
              <a:t>	Com : communication, marketing</a:t>
            </a:r>
          </a:p>
          <a:p>
            <a:r>
              <a:rPr lang="fr-FR" sz="1100" dirty="0"/>
              <a:t>PO : </a:t>
            </a:r>
            <a:r>
              <a:rPr lang="fr-FR" sz="1100" dirty="0" err="1"/>
              <a:t>project</a:t>
            </a:r>
            <a:r>
              <a:rPr lang="fr-FR" sz="1100" dirty="0"/>
              <a:t> </a:t>
            </a:r>
            <a:r>
              <a:rPr lang="fr-FR" sz="1100" dirty="0" err="1"/>
              <a:t>owner</a:t>
            </a:r>
            <a:r>
              <a:rPr lang="fr-FR" sz="1100" dirty="0"/>
              <a:t>	PM : </a:t>
            </a:r>
            <a:r>
              <a:rPr lang="fr-FR" sz="1100" dirty="0" err="1"/>
              <a:t>project</a:t>
            </a:r>
            <a:r>
              <a:rPr lang="fr-FR" sz="1100" dirty="0"/>
              <a:t> manager	Qualif : </a:t>
            </a:r>
            <a:r>
              <a:rPr lang="fr-FR" sz="1100" dirty="0" err="1"/>
              <a:t>qualifieurs</a:t>
            </a:r>
            <a:r>
              <a:rPr lang="fr-FR" sz="1100" dirty="0"/>
              <a:t>	CC : créateur de contenu</a:t>
            </a:r>
          </a:p>
          <a:p>
            <a:r>
              <a:rPr lang="fr-FR" sz="1100" dirty="0"/>
              <a:t>Achat : acheteur	AL : architecte logiciel	LD : lead développer	EA : expert accessibilité</a:t>
            </a:r>
          </a:p>
        </p:txBody>
      </p:sp>
      <p:pic>
        <p:nvPicPr>
          <p:cNvPr id="4" name="Image 3" descr="Cycle de vie d'un projet : Cadrage, Définition, Développements et tests et Production. A chaque étape l'accessibilité doit être prise en compte." title="Schéma illustrant le cycle de vie d'un projet ">
            <a:extLst>
              <a:ext uri="{FF2B5EF4-FFF2-40B4-BE49-F238E27FC236}">
                <a16:creationId xmlns:a16="http://schemas.microsoft.com/office/drawing/2014/main" id="{51C0A99F-0AE7-D197-E810-E44FA1D2531B}"/>
              </a:ext>
            </a:extLst>
          </p:cNvPr>
          <p:cNvPicPr>
            <a:picLocks noChangeAspect="1"/>
          </p:cNvPicPr>
          <p:nvPr/>
        </p:nvPicPr>
        <p:blipFill rotWithShape="1">
          <a:blip r:embed="rId3"/>
          <a:srcRect b="78541"/>
          <a:stretch/>
        </p:blipFill>
        <p:spPr>
          <a:xfrm>
            <a:off x="589224" y="1190611"/>
            <a:ext cx="8211116" cy="742950"/>
          </a:xfrm>
          <a:prstGeom prst="rect">
            <a:avLst/>
          </a:prstGeom>
        </p:spPr>
      </p:pic>
      <p:graphicFrame>
        <p:nvGraphicFramePr>
          <p:cNvPr id="8" name="Tableau 8">
            <a:extLst>
              <a:ext uri="{FF2B5EF4-FFF2-40B4-BE49-F238E27FC236}">
                <a16:creationId xmlns:a16="http://schemas.microsoft.com/office/drawing/2014/main" id="{3CDEFE1A-9E9F-6C0F-A97E-221AC7ACC91A}"/>
              </a:ext>
            </a:extLst>
          </p:cNvPr>
          <p:cNvGraphicFramePr>
            <a:graphicFrameLocks noGrp="1"/>
          </p:cNvGraphicFramePr>
          <p:nvPr/>
        </p:nvGraphicFramePr>
        <p:xfrm>
          <a:off x="117446" y="1893419"/>
          <a:ext cx="8951053" cy="2042033"/>
        </p:xfrm>
        <a:graphic>
          <a:graphicData uri="http://schemas.openxmlformats.org/drawingml/2006/table">
            <a:tbl>
              <a:tblPr firstRow="1" bandRow="1">
                <a:tableStyleId>{5C22544A-7EE6-4342-B048-85BDC9FD1C3A}</a:tableStyleId>
              </a:tblPr>
              <a:tblGrid>
                <a:gridCol w="2315361">
                  <a:extLst>
                    <a:ext uri="{9D8B030D-6E8A-4147-A177-3AD203B41FA5}">
                      <a16:colId xmlns:a16="http://schemas.microsoft.com/office/drawing/2014/main" val="1112704614"/>
                    </a:ext>
                  </a:extLst>
                </a:gridCol>
                <a:gridCol w="1929468">
                  <a:extLst>
                    <a:ext uri="{9D8B030D-6E8A-4147-A177-3AD203B41FA5}">
                      <a16:colId xmlns:a16="http://schemas.microsoft.com/office/drawing/2014/main" val="3989282375"/>
                    </a:ext>
                  </a:extLst>
                </a:gridCol>
                <a:gridCol w="2523244">
                  <a:extLst>
                    <a:ext uri="{9D8B030D-6E8A-4147-A177-3AD203B41FA5}">
                      <a16:colId xmlns:a16="http://schemas.microsoft.com/office/drawing/2014/main" val="4196524596"/>
                    </a:ext>
                  </a:extLst>
                </a:gridCol>
                <a:gridCol w="2182980">
                  <a:extLst>
                    <a:ext uri="{9D8B030D-6E8A-4147-A177-3AD203B41FA5}">
                      <a16:colId xmlns:a16="http://schemas.microsoft.com/office/drawing/2014/main" val="1921180616"/>
                    </a:ext>
                  </a:extLst>
                </a:gridCol>
              </a:tblGrid>
              <a:tr h="2041018">
                <a:tc>
                  <a:txBody>
                    <a:bodyPr/>
                    <a:lstStyle/>
                    <a:p>
                      <a:pPr marL="171450" indent="-171450">
                        <a:lnSpc>
                          <a:spcPct val="115000"/>
                        </a:lnSpc>
                        <a:spcAft>
                          <a:spcPts val="200"/>
                        </a:spcAft>
                        <a:buFont typeface="Arial" panose="020B0604020202020204" pitchFamily="34" charset="0"/>
                        <a:buChar char="•"/>
                      </a:pPr>
                      <a:r>
                        <a:rPr lang="fr-FR" sz="1050" b="0" dirty="0">
                          <a:solidFill>
                            <a:schemeClr val="bg1"/>
                          </a:solidFill>
                          <a:effectLst/>
                          <a:latin typeface="Helvetica 55 Roman" panose="02000503040000020004" pitchFamily="2" charset="0"/>
                        </a:rPr>
                        <a:t>Accessibilité dans le cahier des charges (PO, PM, DP, Achat)</a:t>
                      </a:r>
                    </a:p>
                    <a:p>
                      <a:pPr marL="171450" indent="-171450">
                        <a:lnSpc>
                          <a:spcPct val="115000"/>
                        </a:lnSpc>
                        <a:spcAft>
                          <a:spcPts val="200"/>
                        </a:spcAft>
                        <a:buFont typeface="Arial" panose="020B0604020202020204" pitchFamily="34" charset="0"/>
                        <a:buChar char="•"/>
                      </a:pPr>
                      <a:r>
                        <a:rPr lang="fr-FR" sz="1050" b="0" dirty="0">
                          <a:solidFill>
                            <a:schemeClr val="bg1"/>
                          </a:solidFill>
                          <a:effectLst/>
                          <a:latin typeface="Helvetica 55 Roman" panose="02000503040000020004" pitchFamily="2" charset="0"/>
                        </a:rPr>
                        <a:t>Valider les produits externes (EA, PM)</a:t>
                      </a:r>
                    </a:p>
                    <a:p>
                      <a:pPr marL="171450" indent="-171450">
                        <a:lnSpc>
                          <a:spcPct val="115000"/>
                        </a:lnSpc>
                        <a:spcAft>
                          <a:spcPts val="200"/>
                        </a:spcAft>
                        <a:buFont typeface="Arial" panose="020B0604020202020204" pitchFamily="34" charset="0"/>
                        <a:buChar char="•"/>
                      </a:pPr>
                      <a:r>
                        <a:rPr lang="fr-FR" sz="1050" b="0" dirty="0">
                          <a:solidFill>
                            <a:schemeClr val="bg1"/>
                          </a:solidFill>
                          <a:effectLst/>
                          <a:latin typeface="Helvetica 55 Roman" panose="02000503040000020004" pitchFamily="2" charset="0"/>
                        </a:rPr>
                        <a:t>Lobbying auprès des fournisseurs et éditeurs (PM, DP)</a:t>
                      </a:r>
                    </a:p>
                    <a:p>
                      <a:pPr marL="171450" indent="-171450">
                        <a:lnSpc>
                          <a:spcPct val="115000"/>
                        </a:lnSpc>
                        <a:spcAft>
                          <a:spcPts val="200"/>
                        </a:spcAft>
                        <a:buFont typeface="Arial" panose="020B0604020202020204" pitchFamily="34" charset="0"/>
                        <a:buChar char="•"/>
                      </a:pPr>
                      <a:r>
                        <a:rPr lang="fr-FR" sz="1050" b="0" dirty="0">
                          <a:solidFill>
                            <a:schemeClr val="bg1"/>
                          </a:solidFill>
                          <a:effectLst/>
                          <a:latin typeface="Helvetica 55 Roman" panose="02000503040000020004" pitchFamily="2" charset="0"/>
                        </a:rPr>
                        <a:t>Choix plateforme technique (AL, LD)</a:t>
                      </a:r>
                    </a:p>
                    <a:p>
                      <a:pPr marL="171450" indent="-171450">
                        <a:lnSpc>
                          <a:spcPct val="115000"/>
                        </a:lnSpc>
                        <a:spcAft>
                          <a:spcPts val="200"/>
                        </a:spcAft>
                        <a:buFont typeface="Arial" panose="020B0604020202020204" pitchFamily="34" charset="0"/>
                        <a:buChar char="•"/>
                      </a:pPr>
                      <a:endParaRPr lang="fr-FR" sz="1050" b="0" dirty="0">
                        <a:solidFill>
                          <a:schemeClr val="bg1"/>
                        </a:solidFill>
                        <a:effectLst/>
                        <a:latin typeface="Helvetica 55 Roman" panose="02000503040000020004" pitchFamily="2" charset="0"/>
                      </a:endParaRPr>
                    </a:p>
                    <a:p>
                      <a:pPr marL="171450" indent="-171450">
                        <a:lnSpc>
                          <a:spcPct val="115000"/>
                        </a:lnSpc>
                        <a:spcAft>
                          <a:spcPts val="200"/>
                        </a:spcAft>
                        <a:buFont typeface="Arial" panose="020B0604020202020204" pitchFamily="34" charset="0"/>
                        <a:buChar char="•"/>
                      </a:pPr>
                      <a:endParaRPr lang="fr-FR" sz="1050" b="0" dirty="0">
                        <a:solidFill>
                          <a:schemeClr val="bg1"/>
                        </a:solidFill>
                        <a:latin typeface="Helvetica 55 Roman" panose="02000503040000020004" pitchFamily="2" charset="0"/>
                      </a:endParaRPr>
                    </a:p>
                  </a:txBody>
                  <a:tcPr>
                    <a:solidFill>
                      <a:schemeClr val="tx1">
                        <a:lumMod val="85000"/>
                        <a:lumOff val="15000"/>
                      </a:schemeClr>
                    </a:solidFill>
                  </a:tcPr>
                </a:tc>
                <a:tc>
                  <a:txBody>
                    <a:bodyPr/>
                    <a:lstStyle/>
                    <a:p>
                      <a:pPr marL="171450" indent="-171450">
                        <a:lnSpc>
                          <a:spcPct val="115000"/>
                        </a:lnSpc>
                        <a:spcAft>
                          <a:spcPts val="200"/>
                        </a:spcAft>
                        <a:buFont typeface="Arial" panose="020B0604020202020204" pitchFamily="34" charset="0"/>
                        <a:buChar char="•"/>
                      </a:pPr>
                      <a:r>
                        <a:rPr lang="fr-FR" sz="1050" b="0" dirty="0">
                          <a:solidFill>
                            <a:schemeClr val="bg1"/>
                          </a:solidFill>
                          <a:effectLst/>
                          <a:latin typeface="Helvetica 55 Roman" panose="02000503040000020004" pitchFamily="2" charset="0"/>
                        </a:rPr>
                        <a:t>Formation de l’équipe projet (EA, PM)</a:t>
                      </a:r>
                    </a:p>
                    <a:p>
                      <a:pPr marL="171450" indent="-171450">
                        <a:lnSpc>
                          <a:spcPct val="115000"/>
                        </a:lnSpc>
                        <a:spcAft>
                          <a:spcPts val="200"/>
                        </a:spcAft>
                        <a:buFont typeface="Arial" panose="020B0604020202020204" pitchFamily="34" charset="0"/>
                        <a:buChar char="•"/>
                      </a:pPr>
                      <a:r>
                        <a:rPr lang="fr-FR" sz="1050" b="0" dirty="0">
                          <a:solidFill>
                            <a:schemeClr val="bg1"/>
                          </a:solidFill>
                          <a:effectLst/>
                          <a:latin typeface="Helvetica 55 Roman" panose="02000503040000020004" pitchFamily="2" charset="0"/>
                        </a:rPr>
                        <a:t>Spécifications incluent l’accessibilité (EA, PO)</a:t>
                      </a:r>
                    </a:p>
                    <a:p>
                      <a:pPr marL="171450" indent="-171450">
                        <a:lnSpc>
                          <a:spcPct val="115000"/>
                        </a:lnSpc>
                        <a:spcAft>
                          <a:spcPts val="200"/>
                        </a:spcAft>
                        <a:buFont typeface="Arial" panose="020B0604020202020204" pitchFamily="34" charset="0"/>
                        <a:buChar char="•"/>
                      </a:pPr>
                      <a:r>
                        <a:rPr lang="fr-FR" sz="1050" b="0" dirty="0">
                          <a:solidFill>
                            <a:schemeClr val="bg1"/>
                          </a:solidFill>
                          <a:effectLst/>
                          <a:latin typeface="Helvetica 55 Roman" panose="02000503040000020004" pitchFamily="2" charset="0"/>
                        </a:rPr>
                        <a:t>Designer accessible (Designer)</a:t>
                      </a:r>
                    </a:p>
                    <a:p>
                      <a:pPr marL="171450" indent="-171450">
                        <a:lnSpc>
                          <a:spcPct val="115000"/>
                        </a:lnSpc>
                        <a:spcAft>
                          <a:spcPts val="200"/>
                        </a:spcAft>
                        <a:buFont typeface="Arial" panose="020B0604020202020204" pitchFamily="34" charset="0"/>
                        <a:buChar char="•"/>
                      </a:pPr>
                      <a:r>
                        <a:rPr lang="fr-FR" sz="1050" b="0" dirty="0">
                          <a:solidFill>
                            <a:schemeClr val="bg1"/>
                          </a:solidFill>
                          <a:effectLst/>
                          <a:latin typeface="Helvetica 55 Roman" panose="02000503040000020004" pitchFamily="2" charset="0"/>
                        </a:rPr>
                        <a:t>Mise en place du design system (Designer)</a:t>
                      </a:r>
                    </a:p>
                    <a:p>
                      <a:endParaRPr lang="fr-FR" sz="1050" b="0" dirty="0">
                        <a:solidFill>
                          <a:schemeClr val="bg1"/>
                        </a:solidFill>
                        <a:latin typeface="Helvetica 55 Roman" panose="02000503040000020004" pitchFamily="2" charset="0"/>
                      </a:endParaRPr>
                    </a:p>
                  </a:txBody>
                  <a:tcPr>
                    <a:solidFill>
                      <a:schemeClr val="tx1">
                        <a:lumMod val="85000"/>
                        <a:lumOff val="15000"/>
                      </a:schemeClr>
                    </a:solidFill>
                  </a:tcPr>
                </a:tc>
                <a:tc>
                  <a:txBody>
                    <a:bodyPr/>
                    <a:lstStyle/>
                    <a:p>
                      <a:pPr marL="171450" indent="-171450">
                        <a:lnSpc>
                          <a:spcPct val="115000"/>
                        </a:lnSpc>
                        <a:spcAft>
                          <a:spcPts val="200"/>
                        </a:spcAft>
                        <a:buFont typeface="Arial" panose="020B0604020202020204" pitchFamily="34" charset="0"/>
                        <a:buChar char="•"/>
                      </a:pPr>
                      <a:r>
                        <a:rPr lang="fr-FR" sz="1050" b="0" dirty="0">
                          <a:solidFill>
                            <a:schemeClr val="bg1"/>
                          </a:solidFill>
                          <a:effectLst/>
                          <a:latin typeface="Helvetica 55 Roman" panose="02000503040000020004" pitchFamily="2" charset="0"/>
                        </a:rPr>
                        <a:t>Développer accessible (Dev, LD)</a:t>
                      </a:r>
                    </a:p>
                    <a:p>
                      <a:pPr marL="171450" marR="0" lvl="0" indent="-171450" algn="l" defTabSz="914400" rtl="0" eaLnBrk="1" fontAlgn="auto" latinLnBrk="0" hangingPunct="1">
                        <a:lnSpc>
                          <a:spcPct val="115000"/>
                        </a:lnSpc>
                        <a:spcBef>
                          <a:spcPts val="0"/>
                        </a:spcBef>
                        <a:spcAft>
                          <a:spcPts val="200"/>
                        </a:spcAft>
                        <a:buClrTx/>
                        <a:buSzTx/>
                        <a:buFont typeface="Arial" panose="020B0604020202020204" pitchFamily="34" charset="0"/>
                        <a:buChar char="•"/>
                        <a:tabLst/>
                        <a:defRPr/>
                      </a:pPr>
                      <a:r>
                        <a:rPr lang="fr-FR" sz="1050" b="0" dirty="0">
                          <a:solidFill>
                            <a:schemeClr val="bg1"/>
                          </a:solidFill>
                          <a:effectLst/>
                          <a:latin typeface="Helvetica 55 Roman" panose="02000503040000020004" pitchFamily="2" charset="0"/>
                        </a:rPr>
                        <a:t>Créer et mettre à jour la méthode et l’outillage (LD, PM, PO, EA)</a:t>
                      </a:r>
                    </a:p>
                    <a:p>
                      <a:pPr marL="171450" indent="-171450">
                        <a:lnSpc>
                          <a:spcPct val="115000"/>
                        </a:lnSpc>
                        <a:spcAft>
                          <a:spcPts val="200"/>
                        </a:spcAft>
                        <a:buFont typeface="Arial" panose="020B0604020202020204" pitchFamily="34" charset="0"/>
                        <a:buChar char="•"/>
                      </a:pPr>
                      <a:r>
                        <a:rPr lang="fr-FR" sz="1050" b="0" dirty="0">
                          <a:solidFill>
                            <a:schemeClr val="bg1"/>
                          </a:solidFill>
                          <a:effectLst/>
                          <a:latin typeface="Helvetica 55 Roman" panose="02000503040000020004" pitchFamily="2" charset="0"/>
                        </a:rPr>
                        <a:t>Outillage test auto/manuel (LD, Dev, Qualif)</a:t>
                      </a:r>
                    </a:p>
                    <a:p>
                      <a:pPr marL="171450" indent="-171450">
                        <a:lnSpc>
                          <a:spcPct val="115000"/>
                        </a:lnSpc>
                        <a:spcAft>
                          <a:spcPts val="200"/>
                        </a:spcAft>
                        <a:buFont typeface="Arial" panose="020B0604020202020204" pitchFamily="34" charset="0"/>
                        <a:buChar char="•"/>
                      </a:pPr>
                      <a:r>
                        <a:rPr lang="fr-FR" sz="1050" b="0" dirty="0">
                          <a:solidFill>
                            <a:schemeClr val="bg1"/>
                          </a:solidFill>
                          <a:effectLst/>
                          <a:latin typeface="Helvetica 55 Roman" panose="02000503040000020004" pitchFamily="2" charset="0"/>
                        </a:rPr>
                        <a:t>Inclure l’accessibilité dans les critères d’acceptance (PO, EA, Qualif)</a:t>
                      </a:r>
                    </a:p>
                    <a:p>
                      <a:pPr marL="171450" indent="-171450">
                        <a:lnSpc>
                          <a:spcPct val="115000"/>
                        </a:lnSpc>
                        <a:spcAft>
                          <a:spcPts val="200"/>
                        </a:spcAft>
                        <a:buFont typeface="Arial" panose="020B0604020202020204" pitchFamily="34" charset="0"/>
                        <a:buChar char="•"/>
                      </a:pPr>
                      <a:r>
                        <a:rPr lang="fr-FR" sz="1050" b="0" dirty="0">
                          <a:solidFill>
                            <a:schemeClr val="bg1"/>
                          </a:solidFill>
                          <a:effectLst/>
                          <a:latin typeface="Helvetica 55 Roman" panose="02000503040000020004" pitchFamily="2" charset="0"/>
                        </a:rPr>
                        <a:t>Prioriser les bugs d’accessibilité (PM, PO, LD, EA)</a:t>
                      </a:r>
                    </a:p>
                  </a:txBody>
                  <a:tcPr>
                    <a:solidFill>
                      <a:schemeClr val="tx1">
                        <a:lumMod val="85000"/>
                        <a:lumOff val="15000"/>
                      </a:schemeClr>
                    </a:solidFill>
                  </a:tcPr>
                </a:tc>
                <a:tc>
                  <a:txBody>
                    <a:bodyPr/>
                    <a:lstStyle/>
                    <a:p>
                      <a:pPr marL="171450" indent="-171450">
                        <a:lnSpc>
                          <a:spcPct val="115000"/>
                        </a:lnSpc>
                        <a:spcAft>
                          <a:spcPts val="200"/>
                        </a:spcAft>
                        <a:buFont typeface="Arial" panose="020B0604020202020204" pitchFamily="34" charset="0"/>
                        <a:buChar char="•"/>
                      </a:pPr>
                      <a:r>
                        <a:rPr lang="fr-FR" sz="1050" b="0" dirty="0">
                          <a:solidFill>
                            <a:schemeClr val="bg1"/>
                          </a:solidFill>
                          <a:effectLst/>
                          <a:latin typeface="Helvetica 55 Roman" panose="02000503040000020004" pitchFamily="2" charset="0"/>
                        </a:rPr>
                        <a:t>Test utilisateurs PSH (EA)</a:t>
                      </a:r>
                    </a:p>
                    <a:p>
                      <a:pPr marL="171450" indent="-171450">
                        <a:lnSpc>
                          <a:spcPct val="115000"/>
                        </a:lnSpc>
                        <a:spcAft>
                          <a:spcPts val="200"/>
                        </a:spcAft>
                        <a:buFont typeface="Arial" panose="020B0604020202020204" pitchFamily="34" charset="0"/>
                        <a:buChar char="•"/>
                      </a:pPr>
                      <a:r>
                        <a:rPr lang="fr-FR" sz="1050" b="0" dirty="0">
                          <a:solidFill>
                            <a:schemeClr val="bg1"/>
                          </a:solidFill>
                          <a:effectLst/>
                          <a:latin typeface="Helvetica 55 Roman" panose="02000503040000020004" pitchFamily="2" charset="0"/>
                        </a:rPr>
                        <a:t>Créer, publier et mettre à jour la déclaration (EA, PM)</a:t>
                      </a:r>
                    </a:p>
                    <a:p>
                      <a:pPr marL="171450" indent="-171450">
                        <a:lnSpc>
                          <a:spcPct val="115000"/>
                        </a:lnSpc>
                        <a:spcAft>
                          <a:spcPts val="200"/>
                        </a:spcAft>
                        <a:buFont typeface="Arial" panose="020B0604020202020204" pitchFamily="34" charset="0"/>
                        <a:buChar char="•"/>
                      </a:pPr>
                      <a:r>
                        <a:rPr lang="fr-FR" sz="1050" b="0" dirty="0">
                          <a:solidFill>
                            <a:schemeClr val="bg1"/>
                          </a:solidFill>
                          <a:effectLst/>
                          <a:latin typeface="Helvetica 55 Roman" panose="02000503040000020004" pitchFamily="2" charset="0"/>
                        </a:rPr>
                        <a:t>Produire des documents, contenus Web, présentations, sondages, </a:t>
                      </a:r>
                      <a:r>
                        <a:rPr lang="fr-FR" sz="1050" b="0" dirty="0" err="1">
                          <a:solidFill>
                            <a:schemeClr val="bg1"/>
                          </a:solidFill>
                          <a:effectLst/>
                          <a:latin typeface="Helvetica 55 Roman" panose="02000503040000020004" pitchFamily="2" charset="0"/>
                        </a:rPr>
                        <a:t>pushmails</a:t>
                      </a:r>
                      <a:r>
                        <a:rPr lang="fr-FR" sz="1050" b="0" dirty="0">
                          <a:solidFill>
                            <a:schemeClr val="bg1"/>
                          </a:solidFill>
                          <a:effectLst/>
                          <a:latin typeface="Helvetica 55 Roman" panose="02000503040000020004" pitchFamily="2" charset="0"/>
                        </a:rPr>
                        <a:t> (CC, Com)</a:t>
                      </a:r>
                    </a:p>
                    <a:p>
                      <a:pPr marL="171450" indent="-171450">
                        <a:lnSpc>
                          <a:spcPct val="115000"/>
                        </a:lnSpc>
                        <a:spcAft>
                          <a:spcPts val="200"/>
                        </a:spcAft>
                        <a:buFont typeface="Arial" panose="020B0604020202020204" pitchFamily="34" charset="0"/>
                        <a:buChar char="•"/>
                      </a:pPr>
                      <a:r>
                        <a:rPr lang="en-US" sz="1050" b="0" dirty="0" err="1">
                          <a:solidFill>
                            <a:schemeClr val="bg1"/>
                          </a:solidFill>
                          <a:effectLst/>
                          <a:latin typeface="Helvetica 55 Roman" panose="02000503040000020004" pitchFamily="2" charset="0"/>
                        </a:rPr>
                        <a:t>Communiquer</a:t>
                      </a:r>
                      <a:r>
                        <a:rPr lang="en-US" sz="1050" b="0" dirty="0">
                          <a:solidFill>
                            <a:schemeClr val="bg1"/>
                          </a:solidFill>
                          <a:effectLst/>
                          <a:latin typeface="Helvetica 55 Roman" panose="02000503040000020004" pitchFamily="2" charset="0"/>
                        </a:rPr>
                        <a:t> via Facebook, messenger, </a:t>
                      </a:r>
                      <a:r>
                        <a:rPr lang="en-US" sz="1050" b="0" dirty="0" err="1">
                          <a:solidFill>
                            <a:schemeClr val="bg1"/>
                          </a:solidFill>
                          <a:effectLst/>
                          <a:latin typeface="Helvetica 55 Roman" panose="02000503040000020004" pitchFamily="2" charset="0"/>
                        </a:rPr>
                        <a:t>Whatsapp</a:t>
                      </a:r>
                      <a:r>
                        <a:rPr lang="en-US" sz="1050" b="0" dirty="0">
                          <a:solidFill>
                            <a:schemeClr val="bg1"/>
                          </a:solidFill>
                          <a:effectLst/>
                          <a:latin typeface="Helvetica 55 Roman" panose="02000503040000020004" pitchFamily="2" charset="0"/>
                        </a:rPr>
                        <a:t>, Twitter, SMS… (CC, Com)</a:t>
                      </a:r>
                      <a:endParaRPr lang="fr-FR" sz="1050" b="0" dirty="0">
                        <a:solidFill>
                          <a:schemeClr val="bg1"/>
                        </a:solidFill>
                        <a:latin typeface="Helvetica 55 Roman" panose="02000503040000020004" pitchFamily="2" charset="0"/>
                      </a:endParaRPr>
                    </a:p>
                  </a:txBody>
                  <a:tcPr>
                    <a:solidFill>
                      <a:schemeClr val="tx1">
                        <a:lumMod val="85000"/>
                        <a:lumOff val="15000"/>
                      </a:schemeClr>
                    </a:solidFill>
                  </a:tcPr>
                </a:tc>
                <a:extLst>
                  <a:ext uri="{0D108BD9-81ED-4DB2-BD59-A6C34878D82A}">
                    <a16:rowId xmlns:a16="http://schemas.microsoft.com/office/drawing/2014/main" val="1217857659"/>
                  </a:ext>
                </a:extLst>
              </a:tr>
            </a:tbl>
          </a:graphicData>
        </a:graphic>
      </p:graphicFrame>
    </p:spTree>
    <p:extLst>
      <p:ext uri="{BB962C8B-B14F-4D97-AF65-F5344CB8AC3E}">
        <p14:creationId xmlns:p14="http://schemas.microsoft.com/office/powerpoint/2010/main" val="1307632686"/>
      </p:ext>
    </p:extLst>
  </p:cSld>
  <p:clrMapOvr>
    <a:masterClrMapping/>
  </p:clrMapOvr>
  <p:transition spd="med">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2">
            <a:extLst>
              <a:ext uri="{FF2B5EF4-FFF2-40B4-BE49-F238E27FC236}">
                <a16:creationId xmlns:a16="http://schemas.microsoft.com/office/drawing/2014/main" id="{E07FD1C6-71BC-452C-A35C-0199492C871B}"/>
              </a:ext>
            </a:extLst>
          </p:cNvPr>
          <p:cNvSpPr>
            <a:spLocks noGrp="1"/>
          </p:cNvSpPr>
          <p:nvPr>
            <p:ph type="title"/>
          </p:nvPr>
        </p:nvSpPr>
        <p:spPr/>
        <p:txBody>
          <a:bodyPr/>
          <a:lstStyle/>
          <a:p>
            <a:pPr eaLnBrk="1" hangingPunct="1">
              <a:spcAft>
                <a:spcPct val="0"/>
              </a:spcAft>
            </a:pPr>
            <a:r>
              <a:rPr lang="fr-FR" altLang="fr-FR">
                <a:solidFill>
                  <a:schemeClr val="bg2"/>
                </a:solidFill>
              </a:rPr>
              <a:t>Méthodologie de support au projet</a:t>
            </a:r>
          </a:p>
        </p:txBody>
      </p:sp>
      <p:sp>
        <p:nvSpPr>
          <p:cNvPr id="35855" name="AutoShape 15">
            <a:extLst>
              <a:ext uri="{FF2B5EF4-FFF2-40B4-BE49-F238E27FC236}">
                <a16:creationId xmlns:a16="http://schemas.microsoft.com/office/drawing/2014/main" id="{91235455-E66D-4D14-9627-C882C4FF1564}"/>
              </a:ext>
            </a:extLst>
          </p:cNvPr>
          <p:cNvSpPr>
            <a:spLocks noChangeArrowheads="1"/>
          </p:cNvSpPr>
          <p:nvPr/>
        </p:nvSpPr>
        <p:spPr bwMode="auto">
          <a:xfrm>
            <a:off x="7202349" y="1422975"/>
            <a:ext cx="1468003" cy="494059"/>
          </a:xfrm>
          <a:prstGeom prst="roundRect">
            <a:avLst>
              <a:gd name="adj" fmla="val 16667"/>
            </a:avLst>
          </a:prstGeom>
          <a:ln>
            <a:solidFill>
              <a:schemeClr val="tx1"/>
            </a:solidFill>
            <a:headEnd/>
            <a:tailEnd/>
          </a:ln>
        </p:spPr>
        <p:style>
          <a:lnRef idx="1">
            <a:schemeClr val="accent2"/>
          </a:lnRef>
          <a:fillRef idx="2">
            <a:schemeClr val="accent2"/>
          </a:fillRef>
          <a:effectRef idx="1">
            <a:schemeClr val="accent2"/>
          </a:effectRef>
          <a:fontRef idx="minor">
            <a:schemeClr val="dk1"/>
          </a:fontRef>
        </p:style>
        <p:txBody>
          <a:bodyPr wrap="none" anchor="ctr"/>
          <a:lstStyle/>
          <a:p>
            <a:pPr marL="0" marR="0" lvl="0" indent="0" algn="ctr" defTabSz="712788" rtl="0" eaLnBrk="0" fontAlgn="auto" latinLnBrk="0" hangingPunct="0">
              <a:lnSpc>
                <a:spcPct val="100000"/>
              </a:lnSpc>
              <a:spcBef>
                <a:spcPts val="0"/>
              </a:spcBef>
              <a:spcAft>
                <a:spcPts val="0"/>
              </a:spcAft>
              <a:buClrTx/>
              <a:buSzTx/>
              <a:buFontTx/>
              <a:buNone/>
              <a:tabLst/>
              <a:defRPr/>
            </a:pPr>
            <a:endParaRPr kumimoji="0" lang="fr-FR" sz="1200" b="0" i="0" u="none" strike="noStrike" kern="1200" cap="none" spc="0" normalizeH="0" baseline="0" noProof="0" dirty="0">
              <a:ln>
                <a:noFill/>
              </a:ln>
              <a:solidFill>
                <a:srgbClr val="000000"/>
              </a:solidFill>
              <a:effectLst/>
              <a:uLnTx/>
              <a:uFillTx/>
              <a:latin typeface="Helvetica 75 Bold"/>
              <a:ea typeface="+mn-ea"/>
              <a:cs typeface="+mn-cs"/>
            </a:endParaRPr>
          </a:p>
          <a:p>
            <a:pPr marL="0" marR="0" lvl="0" indent="0" algn="ctr" defTabSz="712788" rtl="0" eaLnBrk="0" fontAlgn="auto" latinLnBrk="0" hangingPunct="0">
              <a:lnSpc>
                <a:spcPct val="100000"/>
              </a:lnSpc>
              <a:spcBef>
                <a:spcPts val="0"/>
              </a:spcBef>
              <a:spcAft>
                <a:spcPts val="0"/>
              </a:spcAft>
              <a:buClrTx/>
              <a:buSzTx/>
              <a:buFontTx/>
              <a:buNone/>
              <a:tabLst/>
              <a:defRPr/>
            </a:pPr>
            <a:r>
              <a:rPr kumimoji="0" lang="fr-FR" sz="1200" b="0" i="0" u="none" strike="noStrike" kern="1200" cap="none" spc="0" normalizeH="0" baseline="0" noProof="0" dirty="0">
                <a:ln>
                  <a:noFill/>
                </a:ln>
                <a:solidFill>
                  <a:srgbClr val="000000"/>
                </a:solidFill>
                <a:effectLst/>
                <a:uLnTx/>
                <a:uFillTx/>
                <a:latin typeface="Helvetica 75 Bold"/>
                <a:ea typeface="+mn-ea"/>
                <a:cs typeface="+mn-cs"/>
              </a:rPr>
              <a:t>Phase exploratoire</a:t>
            </a:r>
          </a:p>
          <a:p>
            <a:pPr marL="0" marR="0" lvl="0" indent="0" algn="ctr" defTabSz="712788" rtl="0" eaLnBrk="0" fontAlgn="auto" latinLnBrk="0" hangingPunct="0">
              <a:lnSpc>
                <a:spcPct val="100000"/>
              </a:lnSpc>
              <a:spcBef>
                <a:spcPts val="0"/>
              </a:spcBef>
              <a:spcAft>
                <a:spcPts val="0"/>
              </a:spcAft>
              <a:buClrTx/>
              <a:buSzTx/>
              <a:buFontTx/>
              <a:buNone/>
              <a:tabLst/>
              <a:defRPr/>
            </a:pPr>
            <a:endParaRPr kumimoji="0" lang="fr-FR" sz="1200" b="0" i="0" u="none" strike="noStrike" kern="1200" cap="none" spc="0" normalizeH="0" baseline="0" noProof="0" dirty="0">
              <a:ln>
                <a:noFill/>
              </a:ln>
              <a:solidFill>
                <a:srgbClr val="000000"/>
              </a:solidFill>
              <a:effectLst/>
              <a:uLnTx/>
              <a:uFillTx/>
              <a:latin typeface="Helvetica 75 Bold"/>
              <a:ea typeface="+mn-ea"/>
              <a:cs typeface="+mn-cs"/>
            </a:endParaRPr>
          </a:p>
        </p:txBody>
      </p:sp>
      <p:sp>
        <p:nvSpPr>
          <p:cNvPr id="45070" name="ZoneTexte 25">
            <a:extLst>
              <a:ext uri="{FF2B5EF4-FFF2-40B4-BE49-F238E27FC236}">
                <a16:creationId xmlns:a16="http://schemas.microsoft.com/office/drawing/2014/main" id="{C7493315-CF26-45F1-9F17-B1969F2F2285}"/>
              </a:ext>
            </a:extLst>
          </p:cNvPr>
          <p:cNvSpPr txBox="1">
            <a:spLocks noChangeArrowheads="1"/>
          </p:cNvSpPr>
          <p:nvPr/>
        </p:nvSpPr>
        <p:spPr bwMode="auto">
          <a:xfrm>
            <a:off x="909167" y="857524"/>
            <a:ext cx="2389188" cy="3381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lnSpc>
                <a:spcPct val="90000"/>
              </a:lnSpc>
              <a:spcAft>
                <a:spcPts val="800"/>
              </a:spcAft>
              <a:buFont typeface="Arial" panose="020B0604020202020204" pitchFamily="34" charset="0"/>
              <a:defRPr sz="1400">
                <a:solidFill>
                  <a:srgbClr val="FF6600"/>
                </a:solidFill>
                <a:latin typeface="Helvetica 75 Bold" panose="020B0804020202020204" pitchFamily="34" charset="0"/>
                <a:ea typeface="MS PGothic" panose="020B0600070205080204" pitchFamily="34" charset="-128"/>
              </a:defRPr>
            </a:lvl1pPr>
            <a:lvl2pPr marL="742950" indent="-285750">
              <a:lnSpc>
                <a:spcPct val="90000"/>
              </a:lnSpc>
              <a:spcAft>
                <a:spcPts val="800"/>
              </a:spcAft>
              <a:buFont typeface="Arial" panose="020B0604020202020204" pitchFamily="34" charset="0"/>
              <a:defRPr sz="1400">
                <a:solidFill>
                  <a:schemeClr val="bg1"/>
                </a:solidFill>
                <a:latin typeface="Helvetica 75 Bold" panose="020B0804020202020204" pitchFamily="34" charset="0"/>
                <a:ea typeface="MS PGothic" panose="020B0600070205080204" pitchFamily="34" charset="-128"/>
              </a:defRPr>
            </a:lvl2pPr>
            <a:lvl3pPr marL="1143000" indent="-228600">
              <a:lnSpc>
                <a:spcPct val="90000"/>
              </a:lnSpc>
              <a:spcAft>
                <a:spcPts val="800"/>
              </a:spcAft>
              <a:buClr>
                <a:schemeClr val="bg1"/>
              </a:buClr>
              <a:buFont typeface="Helvetica 75" panose="020B0804020202020204"/>
              <a:buChar char="−"/>
              <a:defRPr sz="1400">
                <a:solidFill>
                  <a:schemeClr val="bg1"/>
                </a:solidFill>
                <a:latin typeface="Helvetica 75 Bold" panose="020B0804020202020204" pitchFamily="34" charset="0"/>
                <a:ea typeface="MS PGothic" panose="020B0600070205080204" pitchFamily="34" charset="-128"/>
              </a:defRPr>
            </a:lvl3pPr>
            <a:lvl4pPr marL="1600200" indent="-228600">
              <a:lnSpc>
                <a:spcPct val="90000"/>
              </a:lnSpc>
              <a:spcAft>
                <a:spcPts val="800"/>
              </a:spcAft>
              <a:buClr>
                <a:schemeClr val="bg1"/>
              </a:buClr>
              <a:buFont typeface="Helvetica 75" panose="020B0804020202020204"/>
              <a:buChar char="−"/>
              <a:defRPr sz="1400">
                <a:solidFill>
                  <a:schemeClr val="bg1"/>
                </a:solidFill>
                <a:latin typeface="Helvetica 75 Bold" panose="020B0804020202020204" pitchFamily="34" charset="0"/>
                <a:ea typeface="MS PGothic" panose="020B0600070205080204" pitchFamily="34" charset="-128"/>
              </a:defRPr>
            </a:lvl4pPr>
            <a:lvl5pPr marL="2057400" indent="-228600">
              <a:lnSpc>
                <a:spcPct val="90000"/>
              </a:lnSpc>
              <a:spcAft>
                <a:spcPts val="800"/>
              </a:spcAft>
              <a:buClr>
                <a:schemeClr val="bg1"/>
              </a:buClr>
              <a:buFont typeface="Helvetica 75" panose="020B0804020202020204"/>
              <a:buChar char="−"/>
              <a:defRPr sz="1400">
                <a:solidFill>
                  <a:schemeClr val="bg1"/>
                </a:solidFill>
                <a:latin typeface="Helvetica 75 Bold" panose="020B0804020202020204" pitchFamily="34" charset="0"/>
                <a:ea typeface="MS PGothic" panose="020B0600070205080204" pitchFamily="34" charset="-128"/>
              </a:defRPr>
            </a:lvl5pPr>
            <a:lvl6pPr marL="2514600" indent="-228600" defTabSz="712788" eaLnBrk="0" fontAlgn="base" hangingPunct="0">
              <a:lnSpc>
                <a:spcPct val="90000"/>
              </a:lnSpc>
              <a:spcBef>
                <a:spcPct val="0"/>
              </a:spcBef>
              <a:spcAft>
                <a:spcPts val="800"/>
              </a:spcAft>
              <a:buClr>
                <a:schemeClr val="bg1"/>
              </a:buClr>
              <a:buFont typeface="Helvetica 75" panose="020B0804020202020204"/>
              <a:buChar char="−"/>
              <a:defRPr sz="1400">
                <a:solidFill>
                  <a:schemeClr val="bg1"/>
                </a:solidFill>
                <a:latin typeface="Helvetica 75 Bold" panose="020B0804020202020204" pitchFamily="34" charset="0"/>
                <a:ea typeface="MS PGothic" panose="020B0600070205080204" pitchFamily="34" charset="-128"/>
              </a:defRPr>
            </a:lvl6pPr>
            <a:lvl7pPr marL="2971800" indent="-228600" defTabSz="712788" eaLnBrk="0" fontAlgn="base" hangingPunct="0">
              <a:lnSpc>
                <a:spcPct val="90000"/>
              </a:lnSpc>
              <a:spcBef>
                <a:spcPct val="0"/>
              </a:spcBef>
              <a:spcAft>
                <a:spcPts val="800"/>
              </a:spcAft>
              <a:buClr>
                <a:schemeClr val="bg1"/>
              </a:buClr>
              <a:buFont typeface="Helvetica 75" panose="020B0804020202020204"/>
              <a:buChar char="−"/>
              <a:defRPr sz="1400">
                <a:solidFill>
                  <a:schemeClr val="bg1"/>
                </a:solidFill>
                <a:latin typeface="Helvetica 75 Bold" panose="020B0804020202020204" pitchFamily="34" charset="0"/>
                <a:ea typeface="MS PGothic" panose="020B0600070205080204" pitchFamily="34" charset="-128"/>
              </a:defRPr>
            </a:lvl7pPr>
            <a:lvl8pPr marL="3429000" indent="-228600" defTabSz="712788" eaLnBrk="0" fontAlgn="base" hangingPunct="0">
              <a:lnSpc>
                <a:spcPct val="90000"/>
              </a:lnSpc>
              <a:spcBef>
                <a:spcPct val="0"/>
              </a:spcBef>
              <a:spcAft>
                <a:spcPts val="800"/>
              </a:spcAft>
              <a:buClr>
                <a:schemeClr val="bg1"/>
              </a:buClr>
              <a:buFont typeface="Helvetica 75" panose="020B0804020202020204"/>
              <a:buChar char="−"/>
              <a:defRPr sz="1400">
                <a:solidFill>
                  <a:schemeClr val="bg1"/>
                </a:solidFill>
                <a:latin typeface="Helvetica 75 Bold" panose="020B0804020202020204" pitchFamily="34" charset="0"/>
                <a:ea typeface="MS PGothic" panose="020B0600070205080204" pitchFamily="34" charset="-128"/>
              </a:defRPr>
            </a:lvl8pPr>
            <a:lvl9pPr marL="3886200" indent="-228600" defTabSz="712788" eaLnBrk="0" fontAlgn="base" hangingPunct="0">
              <a:lnSpc>
                <a:spcPct val="90000"/>
              </a:lnSpc>
              <a:spcBef>
                <a:spcPct val="0"/>
              </a:spcBef>
              <a:spcAft>
                <a:spcPts val="800"/>
              </a:spcAft>
              <a:buClr>
                <a:schemeClr val="bg1"/>
              </a:buClr>
              <a:buFont typeface="Helvetica 75" panose="020B0804020202020204"/>
              <a:buChar char="−"/>
              <a:defRPr sz="1400">
                <a:solidFill>
                  <a:schemeClr val="bg1"/>
                </a:solidFill>
                <a:latin typeface="Helvetica 75 Bold" panose="020B0804020202020204" pitchFamily="34" charset="0"/>
                <a:ea typeface="MS PGothic" panose="020B0600070205080204" pitchFamily="34" charset="-128"/>
              </a:defRPr>
            </a:lvl9pPr>
          </a:lstStyle>
          <a:p>
            <a:pPr marL="0" marR="0" lvl="0" indent="0" algn="l" defTabSz="712788" rtl="0" eaLnBrk="1" fontAlgn="base" latinLnBrk="0" hangingPunct="1">
              <a:lnSpc>
                <a:spcPct val="100000"/>
              </a:lnSpc>
              <a:spcBef>
                <a:spcPct val="0"/>
              </a:spcBef>
              <a:spcAft>
                <a:spcPct val="0"/>
              </a:spcAft>
              <a:buClrTx/>
              <a:buSzTx/>
              <a:buFontTx/>
              <a:buNone/>
              <a:tabLst/>
              <a:defRPr/>
            </a:pPr>
            <a:r>
              <a:rPr kumimoji="0" lang="fr-FR" altLang="fr-FR" sz="1600" b="0" i="0" u="none" strike="noStrike" kern="1200" cap="none" spc="0" normalizeH="0" baseline="0" noProof="0" dirty="0">
                <a:ln>
                  <a:noFill/>
                </a:ln>
                <a:solidFill>
                  <a:srgbClr val="FFFFFF"/>
                </a:solidFill>
                <a:effectLst/>
                <a:uLnTx/>
                <a:uFillTx/>
                <a:latin typeface="Helvetica 55 Roman" panose="020B0604020202020204" pitchFamily="34" charset="0"/>
                <a:ea typeface="MS PGothic" panose="020B0600070205080204" pitchFamily="34" charset="-128"/>
                <a:cs typeface="Arial" panose="020B0604020202020204" pitchFamily="34" charset="0"/>
              </a:rPr>
              <a:t>Réunion de qualification</a:t>
            </a:r>
          </a:p>
        </p:txBody>
      </p:sp>
      <p:grpSp>
        <p:nvGrpSpPr>
          <p:cNvPr id="35852" name="Group 16">
            <a:extLst>
              <a:ext uri="{FF2B5EF4-FFF2-40B4-BE49-F238E27FC236}">
                <a16:creationId xmlns:a16="http://schemas.microsoft.com/office/drawing/2014/main" id="{1C40608C-8939-C985-603F-AFEBEABD2C3D}"/>
              </a:ext>
            </a:extLst>
          </p:cNvPr>
          <p:cNvGrpSpPr/>
          <p:nvPr/>
        </p:nvGrpSpPr>
        <p:grpSpPr>
          <a:xfrm>
            <a:off x="920969" y="958284"/>
            <a:ext cx="7922370" cy="3785582"/>
            <a:chOff x="249908" y="1444575"/>
            <a:chExt cx="9358505" cy="4717504"/>
          </a:xfrm>
        </p:grpSpPr>
        <p:sp>
          <p:nvSpPr>
            <p:cNvPr id="35854" name="Oval 14">
              <a:extLst>
                <a:ext uri="{FF2B5EF4-FFF2-40B4-BE49-F238E27FC236}">
                  <a16:creationId xmlns:a16="http://schemas.microsoft.com/office/drawing/2014/main" id="{308EFC4C-4C69-64BE-EF49-EC3A2E0EB3C5}"/>
                </a:ext>
              </a:extLst>
            </p:cNvPr>
            <p:cNvSpPr/>
            <p:nvPr/>
          </p:nvSpPr>
          <p:spPr>
            <a:xfrm>
              <a:off x="4599878" y="2787804"/>
              <a:ext cx="1932877" cy="1932877"/>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0" normalizeH="0" baseline="0" noProof="0">
                <a:ln>
                  <a:noFill/>
                </a:ln>
                <a:solidFill>
                  <a:srgbClr val="FFFFFF"/>
                </a:solidFill>
                <a:effectLst/>
                <a:uLnTx/>
                <a:uFillTx/>
                <a:latin typeface="Calibri" panose="020F0502020204030204"/>
                <a:ea typeface="+mn-ea"/>
                <a:cs typeface="+mn-cs"/>
              </a:endParaRPr>
            </a:p>
          </p:txBody>
        </p:sp>
        <p:grpSp>
          <p:nvGrpSpPr>
            <p:cNvPr id="35856" name="Groupe 35855">
              <a:extLst>
                <a:ext uri="{FF2B5EF4-FFF2-40B4-BE49-F238E27FC236}">
                  <a16:creationId xmlns:a16="http://schemas.microsoft.com/office/drawing/2014/main" id="{60939E7C-5D75-2D5B-6210-3F659385DA9E}"/>
                </a:ext>
              </a:extLst>
            </p:cNvPr>
            <p:cNvGrpSpPr/>
            <p:nvPr/>
          </p:nvGrpSpPr>
          <p:grpSpPr>
            <a:xfrm>
              <a:off x="1446974" y="1444575"/>
              <a:ext cx="8161439" cy="4717504"/>
              <a:chOff x="1446974" y="1444575"/>
              <a:chExt cx="8161439" cy="4717504"/>
            </a:xfrm>
          </p:grpSpPr>
          <p:sp>
            <p:nvSpPr>
              <p:cNvPr id="35858" name="ZoneTexte 5">
                <a:extLst>
                  <a:ext uri="{FF2B5EF4-FFF2-40B4-BE49-F238E27FC236}">
                    <a16:creationId xmlns:a16="http://schemas.microsoft.com/office/drawing/2014/main" id="{25C52026-7336-18B4-4D90-1D930EFEB1EC}"/>
                  </a:ext>
                </a:extLst>
              </p:cNvPr>
              <p:cNvSpPr txBox="1"/>
              <p:nvPr/>
            </p:nvSpPr>
            <p:spPr>
              <a:xfrm>
                <a:off x="4847861" y="3236053"/>
                <a:ext cx="1152211" cy="345190"/>
              </a:xfrm>
              <a:prstGeom prst="rect">
                <a:avLst/>
              </a:prstGeom>
              <a:solidFill>
                <a:schemeClr val="tx1"/>
              </a:solidFill>
            </p:spPr>
            <p:txBody>
              <a:bodyPr wrap="none"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377" rtl="0" eaLnBrk="1" fontAlgn="base" latinLnBrk="0" hangingPunct="1">
                  <a:lnSpc>
                    <a:spcPct val="100000"/>
                  </a:lnSpc>
                  <a:spcBef>
                    <a:spcPct val="0"/>
                  </a:spcBef>
                  <a:spcAft>
                    <a:spcPct val="0"/>
                  </a:spcAft>
                  <a:buClrTx/>
                  <a:buSzTx/>
                  <a:buFontTx/>
                  <a:buNone/>
                  <a:tabLst/>
                  <a:defRPr/>
                </a:pPr>
                <a:r>
                  <a:rPr kumimoji="0" lang="fr-FR" sz="1200" b="1" i="0" u="none" strike="noStrike" kern="1200" cap="none" spc="0" normalizeH="0" baseline="0" noProof="0" dirty="0">
                    <a:ln>
                      <a:noFill/>
                    </a:ln>
                    <a:solidFill>
                      <a:srgbClr val="FFFFFF"/>
                    </a:solidFill>
                    <a:effectLst/>
                    <a:uLnTx/>
                    <a:uFillTx/>
                    <a:latin typeface="Helvetica 75 Bold" panose="020B0804020202020204" pitchFamily="34" charset="0"/>
                    <a:ea typeface="+mn-ea"/>
                    <a:cs typeface="+mn-cs"/>
                  </a:rPr>
                  <a:t>Recherche</a:t>
                </a:r>
              </a:p>
            </p:txBody>
          </p:sp>
          <p:pic>
            <p:nvPicPr>
              <p:cNvPr id="35860" name="Image 35859">
                <a:extLst>
                  <a:ext uri="{FF2B5EF4-FFF2-40B4-BE49-F238E27FC236}">
                    <a16:creationId xmlns:a16="http://schemas.microsoft.com/office/drawing/2014/main" id="{6FB20159-B6A8-4114-5AC5-A8A2DF60A0A4}"/>
                  </a:ext>
                </a:extLst>
              </p:cNvPr>
              <p:cNvPicPr>
                <a:picLocks noChangeAspect="1"/>
              </p:cNvPicPr>
              <p:nvPr/>
            </p:nvPicPr>
            <p:blipFill>
              <a:blip r:embed="rId3"/>
              <a:stretch>
                <a:fillRect/>
              </a:stretch>
            </p:blipFill>
            <p:spPr>
              <a:xfrm rot="10800000">
                <a:off x="4917946" y="4845783"/>
                <a:ext cx="2152651" cy="828675"/>
              </a:xfrm>
              <a:prstGeom prst="rect">
                <a:avLst/>
              </a:prstGeom>
              <a:solidFill>
                <a:schemeClr val="tx1"/>
              </a:solidFill>
            </p:spPr>
          </p:pic>
          <p:sp>
            <p:nvSpPr>
              <p:cNvPr id="35862" name="Ellipse 35861">
                <a:extLst>
                  <a:ext uri="{FF2B5EF4-FFF2-40B4-BE49-F238E27FC236}">
                    <a16:creationId xmlns:a16="http://schemas.microsoft.com/office/drawing/2014/main" id="{0499BC34-4C93-199C-204C-E99D2C603230}"/>
                  </a:ext>
                </a:extLst>
              </p:cNvPr>
              <p:cNvSpPr/>
              <p:nvPr/>
            </p:nvSpPr>
            <p:spPr>
              <a:xfrm>
                <a:off x="3307293" y="1627238"/>
                <a:ext cx="4352313" cy="4352313"/>
              </a:xfrm>
              <a:prstGeom prst="ellipse">
                <a:avLst/>
              </a:prstGeom>
              <a:solidFill>
                <a:schemeClr val="tx1"/>
              </a:solidFill>
              <a:ln w="38100">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fr-FR" sz="12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5863" name="ZoneTexte 10">
                <a:extLst>
                  <a:ext uri="{FF2B5EF4-FFF2-40B4-BE49-F238E27FC236}">
                    <a16:creationId xmlns:a16="http://schemas.microsoft.com/office/drawing/2014/main" id="{C7F5FC99-FA80-B3C1-523C-35474DF8FF58}"/>
                  </a:ext>
                </a:extLst>
              </p:cNvPr>
              <p:cNvSpPr txBox="1"/>
              <p:nvPr/>
            </p:nvSpPr>
            <p:spPr>
              <a:xfrm>
                <a:off x="4647531" y="1444575"/>
                <a:ext cx="1911010" cy="575316"/>
              </a:xfrm>
              <a:prstGeom prst="rect">
                <a:avLst/>
              </a:prstGeom>
              <a:solidFill>
                <a:schemeClr val="tx1"/>
              </a:solidFill>
            </p:spPr>
            <p:txBody>
              <a:bodyPr wrap="none"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377" rtl="0" eaLnBrk="1" fontAlgn="base" latinLnBrk="0" hangingPunct="1">
                  <a:lnSpc>
                    <a:spcPct val="100000"/>
                  </a:lnSpc>
                  <a:spcBef>
                    <a:spcPct val="0"/>
                  </a:spcBef>
                  <a:spcAft>
                    <a:spcPct val="0"/>
                  </a:spcAft>
                  <a:buClrTx/>
                  <a:buSzTx/>
                  <a:buFontTx/>
                  <a:buNone/>
                  <a:tabLst/>
                  <a:defRPr/>
                </a:pPr>
                <a:r>
                  <a:rPr kumimoji="0" lang="fr-FR" sz="1200" b="1" i="0" u="none" strike="noStrike" kern="1200" cap="none" spc="0" normalizeH="0" baseline="0" noProof="0" dirty="0">
                    <a:ln>
                      <a:noFill/>
                    </a:ln>
                    <a:solidFill>
                      <a:srgbClr val="FFFFFF"/>
                    </a:solidFill>
                    <a:effectLst/>
                    <a:uLnTx/>
                    <a:uFillTx/>
                    <a:latin typeface="Helvetica 75 Bold" panose="020B0804020202020204" pitchFamily="34" charset="0"/>
                    <a:ea typeface="+mn-ea"/>
                    <a:cs typeface="+mn-cs"/>
                  </a:rPr>
                  <a:t>Analyse des </a:t>
                </a:r>
              </a:p>
              <a:p>
                <a:pPr marL="0" marR="0" lvl="0" indent="0" algn="ctr" defTabSz="914377" rtl="0" eaLnBrk="1" fontAlgn="base" latinLnBrk="0" hangingPunct="1">
                  <a:lnSpc>
                    <a:spcPct val="100000"/>
                  </a:lnSpc>
                  <a:spcBef>
                    <a:spcPct val="0"/>
                  </a:spcBef>
                  <a:spcAft>
                    <a:spcPct val="0"/>
                  </a:spcAft>
                  <a:buClrTx/>
                  <a:buSzTx/>
                  <a:buFontTx/>
                  <a:buNone/>
                  <a:tabLst/>
                  <a:defRPr/>
                </a:pPr>
                <a:r>
                  <a:rPr kumimoji="0" lang="fr-FR" sz="1200" b="1" i="0" u="none" strike="noStrike" kern="1200" cap="none" spc="0" normalizeH="0" baseline="0" noProof="0" dirty="0">
                    <a:ln>
                      <a:noFill/>
                    </a:ln>
                    <a:solidFill>
                      <a:srgbClr val="FFFFFF"/>
                    </a:solidFill>
                    <a:effectLst/>
                    <a:uLnTx/>
                    <a:uFillTx/>
                    <a:latin typeface="Helvetica 75 Bold" panose="020B0804020202020204" pitchFamily="34" charset="0"/>
                    <a:ea typeface="+mn-ea"/>
                    <a:cs typeface="+mn-cs"/>
                  </a:rPr>
                  <a:t>besoins utilisateurs</a:t>
                </a:r>
              </a:p>
            </p:txBody>
          </p:sp>
          <p:sp>
            <p:nvSpPr>
              <p:cNvPr id="35864" name="ZoneTexte 11">
                <a:extLst>
                  <a:ext uri="{FF2B5EF4-FFF2-40B4-BE49-F238E27FC236}">
                    <a16:creationId xmlns:a16="http://schemas.microsoft.com/office/drawing/2014/main" id="{0682ABB8-991E-9C92-B2F1-351162981CAE}"/>
                  </a:ext>
                </a:extLst>
              </p:cNvPr>
              <p:cNvSpPr txBox="1"/>
              <p:nvPr/>
            </p:nvSpPr>
            <p:spPr>
              <a:xfrm>
                <a:off x="7022665" y="3289942"/>
                <a:ext cx="1223638" cy="575316"/>
              </a:xfrm>
              <a:prstGeom prst="rect">
                <a:avLst/>
              </a:prstGeom>
              <a:solidFill>
                <a:schemeClr val="tx1"/>
              </a:solidFill>
            </p:spPr>
            <p:txBody>
              <a:bodyPr wrap="none"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377" rtl="0" eaLnBrk="1" fontAlgn="base" latinLnBrk="0" hangingPunct="1">
                  <a:lnSpc>
                    <a:spcPct val="100000"/>
                  </a:lnSpc>
                  <a:spcBef>
                    <a:spcPct val="0"/>
                  </a:spcBef>
                  <a:spcAft>
                    <a:spcPct val="0"/>
                  </a:spcAft>
                  <a:buClrTx/>
                  <a:buSzTx/>
                  <a:buFontTx/>
                  <a:buNone/>
                  <a:tabLst/>
                  <a:defRPr/>
                </a:pPr>
                <a:r>
                  <a:rPr kumimoji="0" lang="fr-FR" sz="1200" b="1" i="0" u="none" strike="noStrike" kern="1200" cap="none" spc="0" normalizeH="0" baseline="0" noProof="0" dirty="0">
                    <a:ln>
                      <a:noFill/>
                    </a:ln>
                    <a:solidFill>
                      <a:srgbClr val="FFFFFF"/>
                    </a:solidFill>
                    <a:effectLst/>
                    <a:uLnTx/>
                    <a:uFillTx/>
                    <a:latin typeface="Helvetica 75 Bold" panose="020B0804020202020204" pitchFamily="34" charset="0"/>
                    <a:ea typeface="+mn-ea"/>
                    <a:cs typeface="+mn-cs"/>
                  </a:rPr>
                  <a:t>Conception</a:t>
                </a:r>
                <a:br>
                  <a:rPr kumimoji="0" lang="fr-FR" sz="1200" b="1" i="0" u="none" strike="noStrike" kern="1200" cap="none" spc="0" normalizeH="0" baseline="0" noProof="0" dirty="0">
                    <a:ln>
                      <a:noFill/>
                    </a:ln>
                    <a:solidFill>
                      <a:srgbClr val="FFFFFF"/>
                    </a:solidFill>
                    <a:effectLst/>
                    <a:uLnTx/>
                    <a:uFillTx/>
                    <a:latin typeface="Helvetica 75 Bold" panose="020B0804020202020204" pitchFamily="34" charset="0"/>
                    <a:ea typeface="+mn-ea"/>
                    <a:cs typeface="+mn-cs"/>
                  </a:rPr>
                </a:br>
                <a:r>
                  <a:rPr kumimoji="0" lang="fr-FR" sz="1200" b="1" i="0" u="none" strike="noStrike" kern="1200" cap="none" spc="0" normalizeH="0" baseline="0" noProof="0" dirty="0">
                    <a:ln>
                      <a:noFill/>
                    </a:ln>
                    <a:solidFill>
                      <a:srgbClr val="FFFFFF"/>
                    </a:solidFill>
                    <a:effectLst/>
                    <a:uLnTx/>
                    <a:uFillTx/>
                    <a:latin typeface="Helvetica 75 Bold" panose="020B0804020202020204" pitchFamily="34" charset="0"/>
                    <a:ea typeface="+mn-ea"/>
                    <a:cs typeface="+mn-cs"/>
                  </a:rPr>
                  <a:t>du service</a:t>
                </a:r>
              </a:p>
            </p:txBody>
          </p:sp>
          <p:sp>
            <p:nvSpPr>
              <p:cNvPr id="35865" name="ZoneTexte 12">
                <a:extLst>
                  <a:ext uri="{FF2B5EF4-FFF2-40B4-BE49-F238E27FC236}">
                    <a16:creationId xmlns:a16="http://schemas.microsoft.com/office/drawing/2014/main" id="{E87AED5F-68B6-9155-C5FC-4D9978367DB6}"/>
                  </a:ext>
                </a:extLst>
              </p:cNvPr>
              <p:cNvSpPr txBox="1"/>
              <p:nvPr/>
            </p:nvSpPr>
            <p:spPr>
              <a:xfrm>
                <a:off x="6710648" y="5099229"/>
                <a:ext cx="1111915" cy="575316"/>
              </a:xfrm>
              <a:prstGeom prst="rect">
                <a:avLst/>
              </a:prstGeom>
              <a:solidFill>
                <a:schemeClr val="tx1"/>
              </a:solidFill>
            </p:spPr>
            <p:txBody>
              <a:bodyPr wrap="none"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377" rtl="0" eaLnBrk="1" fontAlgn="base" latinLnBrk="0" hangingPunct="1">
                  <a:lnSpc>
                    <a:spcPct val="100000"/>
                  </a:lnSpc>
                  <a:spcBef>
                    <a:spcPct val="0"/>
                  </a:spcBef>
                  <a:spcAft>
                    <a:spcPct val="0"/>
                  </a:spcAft>
                  <a:buClrTx/>
                  <a:buSzTx/>
                  <a:buFontTx/>
                  <a:buNone/>
                  <a:tabLst/>
                  <a:defRPr/>
                </a:pPr>
                <a:r>
                  <a:rPr kumimoji="0" lang="fr-FR" sz="1200" b="1" i="0" u="none" strike="noStrike" kern="1200" cap="none" spc="0" normalizeH="0" baseline="0" noProof="0" dirty="0">
                    <a:ln>
                      <a:noFill/>
                    </a:ln>
                    <a:solidFill>
                      <a:srgbClr val="FFFFFF"/>
                    </a:solidFill>
                    <a:effectLst/>
                    <a:uLnTx/>
                    <a:uFillTx/>
                    <a:latin typeface="Helvetica 75 Bold" panose="020B0804020202020204" pitchFamily="34" charset="0"/>
                    <a:ea typeface="+mn-ea"/>
                    <a:cs typeface="+mn-cs"/>
                  </a:rPr>
                  <a:t>Codage </a:t>
                </a:r>
              </a:p>
              <a:p>
                <a:pPr marL="0" marR="0" lvl="0" indent="0" algn="ctr" defTabSz="914377" rtl="0" eaLnBrk="1" fontAlgn="base" latinLnBrk="0" hangingPunct="1">
                  <a:lnSpc>
                    <a:spcPct val="100000"/>
                  </a:lnSpc>
                  <a:spcBef>
                    <a:spcPct val="0"/>
                  </a:spcBef>
                  <a:spcAft>
                    <a:spcPct val="0"/>
                  </a:spcAft>
                  <a:buClrTx/>
                  <a:buSzTx/>
                  <a:buFontTx/>
                  <a:buNone/>
                  <a:tabLst/>
                  <a:defRPr/>
                </a:pPr>
                <a:r>
                  <a:rPr kumimoji="0" lang="fr-FR" sz="1200" b="1" i="0" u="none" strike="noStrike" kern="1200" cap="none" spc="0" normalizeH="0" baseline="0" noProof="0" dirty="0">
                    <a:ln>
                      <a:noFill/>
                    </a:ln>
                    <a:solidFill>
                      <a:srgbClr val="FFFFFF"/>
                    </a:solidFill>
                    <a:effectLst/>
                    <a:uLnTx/>
                    <a:uFillTx/>
                    <a:latin typeface="Helvetica 75 Bold" panose="020B0804020202020204" pitchFamily="34" charset="0"/>
                    <a:ea typeface="+mn-ea"/>
                    <a:cs typeface="+mn-cs"/>
                  </a:rPr>
                  <a:t>du service</a:t>
                </a:r>
              </a:p>
            </p:txBody>
          </p:sp>
          <p:sp>
            <p:nvSpPr>
              <p:cNvPr id="35868" name="ZoneTexte 15">
                <a:extLst>
                  <a:ext uri="{FF2B5EF4-FFF2-40B4-BE49-F238E27FC236}">
                    <a16:creationId xmlns:a16="http://schemas.microsoft.com/office/drawing/2014/main" id="{5B95F9F7-2B8E-4212-E5B1-9EECDAA9369A}"/>
                  </a:ext>
                </a:extLst>
              </p:cNvPr>
              <p:cNvSpPr txBox="1"/>
              <p:nvPr/>
            </p:nvSpPr>
            <p:spPr>
              <a:xfrm>
                <a:off x="2767602" y="2447752"/>
                <a:ext cx="1464123" cy="575316"/>
              </a:xfrm>
              <a:prstGeom prst="rect">
                <a:avLst/>
              </a:prstGeom>
              <a:solidFill>
                <a:schemeClr val="tx1"/>
              </a:solidFill>
            </p:spPr>
            <p:txBody>
              <a:bodyPr wrap="none"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377" rtl="0" eaLnBrk="1" fontAlgn="base" latinLnBrk="0" hangingPunct="1">
                  <a:lnSpc>
                    <a:spcPct val="100000"/>
                  </a:lnSpc>
                  <a:spcBef>
                    <a:spcPct val="0"/>
                  </a:spcBef>
                  <a:spcAft>
                    <a:spcPct val="0"/>
                  </a:spcAft>
                  <a:buClrTx/>
                  <a:buSzTx/>
                  <a:buFontTx/>
                  <a:buNone/>
                  <a:tabLst/>
                  <a:defRPr/>
                </a:pPr>
                <a:r>
                  <a:rPr kumimoji="0" lang="fr-FR" sz="1200" b="1" i="0" u="none" strike="noStrike" kern="1200" cap="none" spc="0" normalizeH="0" baseline="0" noProof="0" dirty="0">
                    <a:ln>
                      <a:noFill/>
                    </a:ln>
                    <a:solidFill>
                      <a:srgbClr val="FFFFFF"/>
                    </a:solidFill>
                    <a:effectLst/>
                    <a:uLnTx/>
                    <a:uFillTx/>
                    <a:latin typeface="Helvetica 75 Bold" panose="020B0804020202020204" pitchFamily="34" charset="0"/>
                    <a:ea typeface="+mn-ea"/>
                    <a:cs typeface="+mn-cs"/>
                  </a:rPr>
                  <a:t>Déclaration </a:t>
                </a:r>
              </a:p>
              <a:p>
                <a:pPr marL="0" marR="0" lvl="0" indent="0" algn="ctr" defTabSz="914377" rtl="0" eaLnBrk="1" fontAlgn="base" latinLnBrk="0" hangingPunct="1">
                  <a:lnSpc>
                    <a:spcPct val="100000"/>
                  </a:lnSpc>
                  <a:spcBef>
                    <a:spcPct val="0"/>
                  </a:spcBef>
                  <a:spcAft>
                    <a:spcPct val="0"/>
                  </a:spcAft>
                  <a:buClrTx/>
                  <a:buSzTx/>
                  <a:buFontTx/>
                  <a:buNone/>
                  <a:tabLst/>
                  <a:defRPr/>
                </a:pPr>
                <a:r>
                  <a:rPr kumimoji="0" lang="fr-FR" sz="1200" b="1" i="0" u="none" strike="noStrike" kern="1200" cap="none" spc="0" normalizeH="0" baseline="0" noProof="0" dirty="0">
                    <a:ln>
                      <a:noFill/>
                    </a:ln>
                    <a:solidFill>
                      <a:srgbClr val="FFFFFF"/>
                    </a:solidFill>
                    <a:effectLst/>
                    <a:uLnTx/>
                    <a:uFillTx/>
                    <a:latin typeface="Helvetica 75 Bold" panose="020B0804020202020204" pitchFamily="34" charset="0"/>
                    <a:ea typeface="+mn-ea"/>
                    <a:cs typeface="+mn-cs"/>
                  </a:rPr>
                  <a:t>d’accessibilité</a:t>
                </a:r>
              </a:p>
            </p:txBody>
          </p:sp>
          <p:sp>
            <p:nvSpPr>
              <p:cNvPr id="35869" name="ZoneTexte 16">
                <a:extLst>
                  <a:ext uri="{FF2B5EF4-FFF2-40B4-BE49-F238E27FC236}">
                    <a16:creationId xmlns:a16="http://schemas.microsoft.com/office/drawing/2014/main" id="{579F459E-FAEC-0C13-1763-F8A4DCDC70E5}"/>
                  </a:ext>
                </a:extLst>
              </p:cNvPr>
              <p:cNvSpPr txBox="1"/>
              <p:nvPr/>
            </p:nvSpPr>
            <p:spPr>
              <a:xfrm rot="14020838">
                <a:off x="7138696" y="2432200"/>
                <a:ext cx="421898" cy="545354"/>
              </a:xfrm>
              <a:prstGeom prst="rect">
                <a:avLst/>
              </a:prstGeom>
              <a:solidFill>
                <a:schemeClr val="tx1"/>
              </a:solidFill>
            </p:spPr>
            <p:txBody>
              <a:bodyPr wrap="none"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377" rtl="0" eaLnBrk="1" fontAlgn="base" latinLnBrk="0" hangingPunct="1">
                  <a:lnSpc>
                    <a:spcPct val="100000"/>
                  </a:lnSpc>
                  <a:spcBef>
                    <a:spcPct val="0"/>
                  </a:spcBef>
                  <a:spcAft>
                    <a:spcPct val="0"/>
                  </a:spcAft>
                  <a:buClrTx/>
                  <a:buSzTx/>
                  <a:buFontTx/>
                  <a:buNone/>
                  <a:tabLst/>
                  <a:defRPr/>
                </a:pPr>
                <a:r>
                  <a:rPr kumimoji="0" lang="fr-FR" sz="2400" b="1" i="0" u="none" strike="noStrike" kern="1200" cap="none" spc="0" normalizeH="0" baseline="0" noProof="0" dirty="0">
                    <a:ln>
                      <a:noFill/>
                    </a:ln>
                    <a:solidFill>
                      <a:srgbClr val="FFFFFF"/>
                    </a:solidFill>
                    <a:effectLst/>
                    <a:uLnTx/>
                    <a:uFillTx/>
                    <a:latin typeface="Calibri" panose="020F0502020204030204"/>
                    <a:ea typeface="+mn-ea"/>
                    <a:cs typeface="+mn-cs"/>
                  </a:rPr>
                  <a:t>&lt;</a:t>
                </a:r>
                <a:endParaRPr kumimoji="0" lang="fr-FR" sz="1600" b="1"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35870" name="ZoneTexte 17">
                <a:extLst>
                  <a:ext uri="{FF2B5EF4-FFF2-40B4-BE49-F238E27FC236}">
                    <a16:creationId xmlns:a16="http://schemas.microsoft.com/office/drawing/2014/main" id="{7A0018BD-224F-CD51-9A5D-306246F0D5E5}"/>
                  </a:ext>
                </a:extLst>
              </p:cNvPr>
              <p:cNvSpPr txBox="1"/>
              <p:nvPr/>
            </p:nvSpPr>
            <p:spPr>
              <a:xfrm rot="17612096">
                <a:off x="7280747" y="4324975"/>
                <a:ext cx="421898" cy="545354"/>
              </a:xfrm>
              <a:prstGeom prst="rect">
                <a:avLst/>
              </a:prstGeom>
              <a:solidFill>
                <a:schemeClr val="tx1"/>
              </a:solidFill>
            </p:spPr>
            <p:txBody>
              <a:bodyPr wrap="none"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377" rtl="0" eaLnBrk="1" fontAlgn="base" latinLnBrk="0" hangingPunct="1">
                  <a:lnSpc>
                    <a:spcPct val="100000"/>
                  </a:lnSpc>
                  <a:spcBef>
                    <a:spcPct val="0"/>
                  </a:spcBef>
                  <a:spcAft>
                    <a:spcPct val="0"/>
                  </a:spcAft>
                  <a:buClrTx/>
                  <a:buSzTx/>
                  <a:buFontTx/>
                  <a:buNone/>
                  <a:tabLst/>
                  <a:defRPr/>
                </a:pPr>
                <a:r>
                  <a:rPr kumimoji="0" lang="fr-FR" sz="2400" b="1" i="0" u="none" strike="noStrike" kern="1200" cap="none" spc="0" normalizeH="0" baseline="0" noProof="0" dirty="0">
                    <a:ln>
                      <a:noFill/>
                    </a:ln>
                    <a:solidFill>
                      <a:srgbClr val="FFFFFF"/>
                    </a:solidFill>
                    <a:effectLst/>
                    <a:uLnTx/>
                    <a:uFillTx/>
                    <a:latin typeface="Calibri" panose="020F0502020204030204"/>
                    <a:ea typeface="+mn-ea"/>
                    <a:cs typeface="+mn-cs"/>
                  </a:rPr>
                  <a:t>&lt;</a:t>
                </a:r>
                <a:endParaRPr kumimoji="0" lang="fr-FR" sz="1600" b="1"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35872" name="ZoneTexte 19">
                <a:extLst>
                  <a:ext uri="{FF2B5EF4-FFF2-40B4-BE49-F238E27FC236}">
                    <a16:creationId xmlns:a16="http://schemas.microsoft.com/office/drawing/2014/main" id="{4C8DAED4-724F-299C-8AB9-320AB1086B68}"/>
                  </a:ext>
                </a:extLst>
              </p:cNvPr>
              <p:cNvSpPr txBox="1"/>
              <p:nvPr/>
            </p:nvSpPr>
            <p:spPr>
              <a:xfrm rot="6612106">
                <a:off x="3202523" y="2963375"/>
                <a:ext cx="421898" cy="545354"/>
              </a:xfrm>
              <a:prstGeom prst="rect">
                <a:avLst/>
              </a:prstGeom>
              <a:solidFill>
                <a:schemeClr val="tx1"/>
              </a:solidFill>
            </p:spPr>
            <p:txBody>
              <a:bodyPr wrap="none"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377" rtl="0" eaLnBrk="1" fontAlgn="base" latinLnBrk="0" hangingPunct="1">
                  <a:lnSpc>
                    <a:spcPct val="100000"/>
                  </a:lnSpc>
                  <a:spcBef>
                    <a:spcPct val="0"/>
                  </a:spcBef>
                  <a:spcAft>
                    <a:spcPct val="0"/>
                  </a:spcAft>
                  <a:buClrTx/>
                  <a:buSzTx/>
                  <a:buFontTx/>
                  <a:buNone/>
                  <a:tabLst/>
                  <a:defRPr/>
                </a:pPr>
                <a:r>
                  <a:rPr kumimoji="0" lang="fr-FR" sz="2400" b="1" i="0" u="none" strike="noStrike" kern="1200" cap="none" spc="0" normalizeH="0" baseline="0" noProof="0" dirty="0">
                    <a:ln>
                      <a:noFill/>
                    </a:ln>
                    <a:solidFill>
                      <a:srgbClr val="FFFFFF"/>
                    </a:solidFill>
                    <a:effectLst/>
                    <a:uLnTx/>
                    <a:uFillTx/>
                    <a:latin typeface="Calibri" panose="020F0502020204030204"/>
                    <a:ea typeface="+mn-ea"/>
                    <a:cs typeface="+mn-cs"/>
                  </a:rPr>
                  <a:t>&lt;</a:t>
                </a:r>
                <a:endParaRPr kumimoji="0" lang="fr-FR" sz="1600" b="1"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35873" name="ZoneTexte 20">
                <a:extLst>
                  <a:ext uri="{FF2B5EF4-FFF2-40B4-BE49-F238E27FC236}">
                    <a16:creationId xmlns:a16="http://schemas.microsoft.com/office/drawing/2014/main" id="{CF6CB70A-A912-A2D4-F679-C7C3CD567869}"/>
                  </a:ext>
                </a:extLst>
              </p:cNvPr>
              <p:cNvSpPr txBox="1"/>
              <p:nvPr/>
            </p:nvSpPr>
            <p:spPr>
              <a:xfrm rot="8454592">
                <a:off x="4276635" y="1627990"/>
                <a:ext cx="399926" cy="575316"/>
              </a:xfrm>
              <a:prstGeom prst="rect">
                <a:avLst/>
              </a:prstGeom>
              <a:solidFill>
                <a:schemeClr val="tx1"/>
              </a:solidFill>
            </p:spPr>
            <p:txBody>
              <a:bodyPr wrap="none"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377" rtl="0" eaLnBrk="1" fontAlgn="base" latinLnBrk="0" hangingPunct="1">
                  <a:lnSpc>
                    <a:spcPct val="100000"/>
                  </a:lnSpc>
                  <a:spcBef>
                    <a:spcPct val="0"/>
                  </a:spcBef>
                  <a:spcAft>
                    <a:spcPct val="0"/>
                  </a:spcAft>
                  <a:buClrTx/>
                  <a:buSzTx/>
                  <a:buFontTx/>
                  <a:buNone/>
                  <a:tabLst/>
                  <a:defRPr/>
                </a:pPr>
                <a:r>
                  <a:rPr kumimoji="0" lang="fr-FR" sz="2400" b="1" i="0" u="none" strike="noStrike" kern="1200" cap="none" spc="0" normalizeH="0" baseline="0" noProof="0" dirty="0">
                    <a:ln>
                      <a:noFill/>
                    </a:ln>
                    <a:solidFill>
                      <a:srgbClr val="FFFFFF"/>
                    </a:solidFill>
                    <a:effectLst/>
                    <a:uLnTx/>
                    <a:uFillTx/>
                    <a:latin typeface="Calibri" panose="020F0502020204030204"/>
                    <a:ea typeface="+mn-ea"/>
                    <a:cs typeface="+mn-cs"/>
                  </a:rPr>
                  <a:t>&lt;</a:t>
                </a:r>
                <a:endParaRPr kumimoji="0" lang="fr-FR" sz="1600" b="1"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35876" name="ZoneTexte 23">
                <a:extLst>
                  <a:ext uri="{FF2B5EF4-FFF2-40B4-BE49-F238E27FC236}">
                    <a16:creationId xmlns:a16="http://schemas.microsoft.com/office/drawing/2014/main" id="{742902DD-C1F1-EFF4-974C-19BD76AC7CD5}"/>
                  </a:ext>
                </a:extLst>
              </p:cNvPr>
              <p:cNvSpPr txBox="1"/>
              <p:nvPr/>
            </p:nvSpPr>
            <p:spPr>
              <a:xfrm>
                <a:off x="1446974" y="2981223"/>
                <a:ext cx="1683779" cy="345190"/>
              </a:xfrm>
              <a:prstGeom prst="rect">
                <a:avLst/>
              </a:prstGeom>
              <a:solidFill>
                <a:schemeClr val="bg2"/>
              </a:solidFill>
            </p:spPr>
            <p:txBody>
              <a:bodyPr wrap="none"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377" rtl="0" eaLnBrk="1" fontAlgn="base" latinLnBrk="0" hangingPunct="1">
                  <a:lnSpc>
                    <a:spcPct val="100000"/>
                  </a:lnSpc>
                  <a:spcBef>
                    <a:spcPct val="0"/>
                  </a:spcBef>
                  <a:spcAft>
                    <a:spcPct val="0"/>
                  </a:spcAft>
                  <a:buClrTx/>
                  <a:buSzTx/>
                  <a:buFontTx/>
                  <a:buNone/>
                  <a:tabLst/>
                  <a:defRPr/>
                </a:pPr>
                <a:r>
                  <a:rPr kumimoji="0" lang="fr-FR" sz="1200" b="0" i="0" u="none" strike="noStrike" kern="1200" cap="none" spc="0" normalizeH="0" baseline="0" noProof="0" dirty="0">
                    <a:ln>
                      <a:noFill/>
                    </a:ln>
                    <a:solidFill>
                      <a:srgbClr val="000000"/>
                    </a:solidFill>
                    <a:effectLst/>
                    <a:uLnTx/>
                    <a:uFillTx/>
                    <a:latin typeface="Helvetica 75 Bold" panose="020B0804020202020204" pitchFamily="34" charset="0"/>
                    <a:ea typeface="+mn-ea"/>
                    <a:cs typeface="+mn-cs"/>
                  </a:rPr>
                  <a:t>Obligation</a:t>
                </a:r>
                <a:r>
                  <a:rPr kumimoji="0" lang="fr-FR" sz="1200" b="0" i="0" u="none" strike="noStrike" kern="1200" cap="none" spc="0" normalizeH="0" baseline="0" noProof="0" dirty="0">
                    <a:ln>
                      <a:noFill/>
                    </a:ln>
                    <a:solidFill>
                      <a:srgbClr val="FFFFFF"/>
                    </a:solidFill>
                    <a:effectLst/>
                    <a:uLnTx/>
                    <a:uFillTx/>
                    <a:latin typeface="Helvetica 75 Bold" panose="020B0804020202020204" pitchFamily="34" charset="0"/>
                    <a:ea typeface="+mn-ea"/>
                    <a:cs typeface="+mn-cs"/>
                  </a:rPr>
                  <a:t> </a:t>
                </a:r>
                <a:r>
                  <a:rPr kumimoji="0" lang="fr-FR" sz="1200" b="0" i="0" u="none" strike="noStrike" kern="1200" cap="none" spc="0" normalizeH="0" baseline="0" noProof="0" dirty="0">
                    <a:ln>
                      <a:noFill/>
                    </a:ln>
                    <a:solidFill>
                      <a:srgbClr val="000000"/>
                    </a:solidFill>
                    <a:effectLst/>
                    <a:uLnTx/>
                    <a:uFillTx/>
                    <a:latin typeface="Helvetica 75 Bold" panose="020B0804020202020204" pitchFamily="34" charset="0"/>
                    <a:ea typeface="+mn-ea"/>
                    <a:cs typeface="+mn-cs"/>
                  </a:rPr>
                  <a:t>légale</a:t>
                </a:r>
              </a:p>
            </p:txBody>
          </p:sp>
          <p:sp>
            <p:nvSpPr>
              <p:cNvPr id="35877" name="ZoneTexte 24">
                <a:extLst>
                  <a:ext uri="{FF2B5EF4-FFF2-40B4-BE49-F238E27FC236}">
                    <a16:creationId xmlns:a16="http://schemas.microsoft.com/office/drawing/2014/main" id="{5C0F23DB-662A-D175-D2AA-DF6323C811B3}"/>
                  </a:ext>
                </a:extLst>
              </p:cNvPr>
              <p:cNvSpPr txBox="1"/>
              <p:nvPr/>
            </p:nvSpPr>
            <p:spPr>
              <a:xfrm>
                <a:off x="8240863" y="3330928"/>
                <a:ext cx="1367550" cy="719145"/>
              </a:xfrm>
              <a:prstGeom prst="rect">
                <a:avLst/>
              </a:prstGeom>
              <a:solidFill>
                <a:schemeClr val="tx1"/>
              </a:solidFill>
            </p:spPr>
            <p:txBody>
              <a:bodyPr wrap="none"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377" rtl="0" eaLnBrk="1" fontAlgn="base" latinLnBrk="0" hangingPunct="1">
                  <a:lnSpc>
                    <a:spcPct val="100000"/>
                  </a:lnSpc>
                  <a:spcBef>
                    <a:spcPct val="0"/>
                  </a:spcBef>
                  <a:spcAft>
                    <a:spcPct val="0"/>
                  </a:spcAft>
                  <a:buClrTx/>
                  <a:buSzTx/>
                  <a:buFontTx/>
                  <a:buNone/>
                  <a:tabLst/>
                  <a:defRPr/>
                </a:pPr>
                <a:r>
                  <a:rPr kumimoji="0" lang="fr-FR" sz="1050" b="0" i="0" u="none" strike="noStrike" kern="1200" cap="none" spc="0" normalizeH="0" baseline="0" noProof="0" dirty="0">
                    <a:ln>
                      <a:noFill/>
                    </a:ln>
                    <a:solidFill>
                      <a:srgbClr val="FFFFFF"/>
                    </a:solidFill>
                    <a:effectLst/>
                    <a:uLnTx/>
                    <a:uFillTx/>
                    <a:latin typeface="Helvetica 75 Bold" panose="020B0804020202020204" pitchFamily="34" charset="0"/>
                    <a:ea typeface="+mn-ea"/>
                    <a:cs typeface="+mn-cs"/>
                  </a:rPr>
                  <a:t>Parcours client</a:t>
                </a:r>
              </a:p>
              <a:p>
                <a:pPr marL="0" marR="0" lvl="0" indent="0" algn="l" defTabSz="914377" rtl="0" eaLnBrk="1" fontAlgn="base" latinLnBrk="0" hangingPunct="1">
                  <a:lnSpc>
                    <a:spcPct val="100000"/>
                  </a:lnSpc>
                  <a:spcBef>
                    <a:spcPct val="0"/>
                  </a:spcBef>
                  <a:spcAft>
                    <a:spcPct val="0"/>
                  </a:spcAft>
                  <a:buClrTx/>
                  <a:buSzTx/>
                  <a:buFontTx/>
                  <a:buNone/>
                  <a:tabLst/>
                  <a:defRPr/>
                </a:pPr>
                <a:r>
                  <a:rPr kumimoji="0" lang="fr-FR" sz="1050" b="0" i="0" u="none" strike="noStrike" kern="1200" cap="none" spc="0" normalizeH="0" baseline="0" noProof="0" dirty="0">
                    <a:ln>
                      <a:noFill/>
                    </a:ln>
                    <a:solidFill>
                      <a:srgbClr val="FFFFFF"/>
                    </a:solidFill>
                    <a:effectLst/>
                    <a:uLnTx/>
                    <a:uFillTx/>
                    <a:latin typeface="Helvetica 75 Bold" panose="020B0804020202020204" pitchFamily="34" charset="0"/>
                    <a:ea typeface="+mn-ea"/>
                    <a:cs typeface="+mn-cs"/>
                  </a:rPr>
                  <a:t>Design</a:t>
                </a:r>
              </a:p>
              <a:p>
                <a:pPr marL="0" marR="0" lvl="0" indent="0" algn="l" defTabSz="914377" rtl="0" eaLnBrk="1" fontAlgn="base" latinLnBrk="0" hangingPunct="1">
                  <a:lnSpc>
                    <a:spcPct val="100000"/>
                  </a:lnSpc>
                  <a:spcBef>
                    <a:spcPct val="0"/>
                  </a:spcBef>
                  <a:spcAft>
                    <a:spcPct val="0"/>
                  </a:spcAft>
                  <a:buClrTx/>
                  <a:buSzTx/>
                  <a:buFontTx/>
                  <a:buNone/>
                  <a:tabLst/>
                  <a:defRPr/>
                </a:pPr>
                <a:r>
                  <a:rPr kumimoji="0" lang="fr-FR" sz="1050" b="0" i="0" u="none" strike="noStrike" kern="1200" cap="none" spc="0" normalizeH="0" baseline="0" noProof="0" dirty="0">
                    <a:ln>
                      <a:noFill/>
                    </a:ln>
                    <a:solidFill>
                      <a:srgbClr val="FFFFFF"/>
                    </a:solidFill>
                    <a:effectLst/>
                    <a:uLnTx/>
                    <a:uFillTx/>
                    <a:latin typeface="Helvetica 75 Bold" panose="020B0804020202020204" pitchFamily="34" charset="0"/>
                    <a:ea typeface="+mn-ea"/>
                    <a:cs typeface="+mn-cs"/>
                  </a:rPr>
                  <a:t>Ergonomie </a:t>
                </a:r>
              </a:p>
            </p:txBody>
          </p:sp>
          <p:sp>
            <p:nvSpPr>
              <p:cNvPr id="35878" name="ZoneTexte 25">
                <a:extLst>
                  <a:ext uri="{FF2B5EF4-FFF2-40B4-BE49-F238E27FC236}">
                    <a16:creationId xmlns:a16="http://schemas.microsoft.com/office/drawing/2014/main" id="{5DE019DE-9DA4-7933-CF92-5AC74F34A61A}"/>
                  </a:ext>
                </a:extLst>
              </p:cNvPr>
              <p:cNvSpPr txBox="1"/>
              <p:nvPr/>
            </p:nvSpPr>
            <p:spPr>
              <a:xfrm>
                <a:off x="7882285" y="5131538"/>
                <a:ext cx="1409209" cy="719145"/>
              </a:xfrm>
              <a:prstGeom prst="rect">
                <a:avLst/>
              </a:prstGeom>
              <a:solidFill>
                <a:schemeClr val="tx1"/>
              </a:solidFill>
            </p:spPr>
            <p:txBody>
              <a:bodyPr wrap="none"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377" rtl="0" eaLnBrk="1" fontAlgn="base" latinLnBrk="0" hangingPunct="1">
                  <a:lnSpc>
                    <a:spcPct val="100000"/>
                  </a:lnSpc>
                  <a:spcBef>
                    <a:spcPct val="0"/>
                  </a:spcBef>
                  <a:spcAft>
                    <a:spcPct val="0"/>
                  </a:spcAft>
                  <a:buClrTx/>
                  <a:buSzTx/>
                  <a:buFontTx/>
                  <a:buNone/>
                  <a:tabLst/>
                  <a:defRPr/>
                </a:pPr>
                <a:r>
                  <a:rPr kumimoji="0" lang="fr-FR" sz="1050" b="0" i="0" u="none" strike="noStrike" kern="1200" cap="none" spc="0" normalizeH="0" baseline="0" noProof="0" dirty="0">
                    <a:ln>
                      <a:noFill/>
                    </a:ln>
                    <a:solidFill>
                      <a:srgbClr val="FFFFFF"/>
                    </a:solidFill>
                    <a:effectLst/>
                    <a:uLnTx/>
                    <a:uFillTx/>
                    <a:latin typeface="Helvetica 75 Bold" panose="020B0804020202020204" pitchFamily="34" charset="0"/>
                    <a:ea typeface="+mn-ea"/>
                    <a:cs typeface="+mn-cs"/>
                  </a:rPr>
                  <a:t>Développement</a:t>
                </a:r>
              </a:p>
              <a:p>
                <a:pPr marL="0" marR="0" lvl="0" indent="0" algn="l" defTabSz="914377" rtl="0" eaLnBrk="1" fontAlgn="base" latinLnBrk="0" hangingPunct="1">
                  <a:lnSpc>
                    <a:spcPct val="100000"/>
                  </a:lnSpc>
                  <a:spcBef>
                    <a:spcPct val="0"/>
                  </a:spcBef>
                  <a:spcAft>
                    <a:spcPct val="0"/>
                  </a:spcAft>
                  <a:buClrTx/>
                  <a:buSzTx/>
                  <a:buFontTx/>
                  <a:buNone/>
                  <a:tabLst/>
                  <a:defRPr/>
                </a:pPr>
                <a:r>
                  <a:rPr kumimoji="0" lang="fr-FR" sz="1050" b="0" i="0" u="none" strike="noStrike" kern="1200" cap="none" spc="0" normalizeH="0" baseline="0" noProof="0" dirty="0">
                    <a:ln>
                      <a:noFill/>
                    </a:ln>
                    <a:solidFill>
                      <a:srgbClr val="FFFFFF"/>
                    </a:solidFill>
                    <a:effectLst/>
                    <a:uLnTx/>
                    <a:uFillTx/>
                    <a:latin typeface="Helvetica 75 Bold" panose="020B0804020202020204" pitchFamily="34" charset="0"/>
                    <a:ea typeface="+mn-ea"/>
                    <a:cs typeface="+mn-cs"/>
                  </a:rPr>
                  <a:t>Tests </a:t>
                </a:r>
              </a:p>
              <a:p>
                <a:pPr marL="0" marR="0" lvl="0" indent="0" algn="l" defTabSz="914377" rtl="0" eaLnBrk="1" fontAlgn="base" latinLnBrk="0" hangingPunct="1">
                  <a:lnSpc>
                    <a:spcPct val="100000"/>
                  </a:lnSpc>
                  <a:spcBef>
                    <a:spcPct val="0"/>
                  </a:spcBef>
                  <a:spcAft>
                    <a:spcPct val="0"/>
                  </a:spcAft>
                  <a:buClrTx/>
                  <a:buSzTx/>
                  <a:buFontTx/>
                  <a:buNone/>
                  <a:tabLst/>
                  <a:defRPr/>
                </a:pPr>
                <a:r>
                  <a:rPr kumimoji="0" lang="fr-FR" sz="1050" b="0" i="0" u="none" strike="noStrike" kern="1200" cap="none" spc="0" normalizeH="0" baseline="0" noProof="0" dirty="0">
                    <a:ln>
                      <a:noFill/>
                    </a:ln>
                    <a:solidFill>
                      <a:srgbClr val="FFFFFF"/>
                    </a:solidFill>
                    <a:effectLst/>
                    <a:uLnTx/>
                    <a:uFillTx/>
                    <a:latin typeface="Helvetica 75 Bold" panose="020B0804020202020204" pitchFamily="34" charset="0"/>
                    <a:ea typeface="+mn-ea"/>
                    <a:cs typeface="+mn-cs"/>
                  </a:rPr>
                  <a:t>Intégration</a:t>
                </a:r>
              </a:p>
            </p:txBody>
          </p:sp>
          <p:sp>
            <p:nvSpPr>
              <p:cNvPr id="35871" name="ZoneTexte 18">
                <a:extLst>
                  <a:ext uri="{FF2B5EF4-FFF2-40B4-BE49-F238E27FC236}">
                    <a16:creationId xmlns:a16="http://schemas.microsoft.com/office/drawing/2014/main" id="{68AD5C39-E8F7-84C0-E206-03285A65A0C4}"/>
                  </a:ext>
                </a:extLst>
              </p:cNvPr>
              <p:cNvSpPr txBox="1"/>
              <p:nvPr/>
            </p:nvSpPr>
            <p:spPr>
              <a:xfrm rot="2755332">
                <a:off x="3685783" y="4975776"/>
                <a:ext cx="421898" cy="545354"/>
              </a:xfrm>
              <a:prstGeom prst="rect">
                <a:avLst/>
              </a:prstGeom>
              <a:solidFill>
                <a:schemeClr val="tx1"/>
              </a:solidFill>
            </p:spPr>
            <p:txBody>
              <a:bodyPr wrap="none"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377" rtl="0" eaLnBrk="1" fontAlgn="base" latinLnBrk="0" hangingPunct="1">
                  <a:lnSpc>
                    <a:spcPct val="100000"/>
                  </a:lnSpc>
                  <a:spcBef>
                    <a:spcPct val="0"/>
                  </a:spcBef>
                  <a:spcAft>
                    <a:spcPct val="0"/>
                  </a:spcAft>
                  <a:buClrTx/>
                  <a:buSzTx/>
                  <a:buFontTx/>
                  <a:buNone/>
                  <a:tabLst/>
                  <a:defRPr/>
                </a:pPr>
                <a:r>
                  <a:rPr kumimoji="0" lang="fr-FR" sz="2400" b="1" i="0" u="none" strike="noStrike" kern="1200" cap="none" spc="0" normalizeH="0" baseline="0" noProof="0" dirty="0">
                    <a:ln>
                      <a:noFill/>
                    </a:ln>
                    <a:solidFill>
                      <a:srgbClr val="FFFFFF"/>
                    </a:solidFill>
                    <a:effectLst/>
                    <a:uLnTx/>
                    <a:uFillTx/>
                    <a:latin typeface="Calibri" panose="020F0502020204030204"/>
                    <a:ea typeface="+mn-ea"/>
                    <a:cs typeface="+mn-cs"/>
                  </a:rPr>
                  <a:t>&lt;</a:t>
                </a:r>
                <a:endParaRPr kumimoji="0" lang="fr-FR" sz="1600" b="1"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35879" name="ZoneTexte 26">
                <a:extLst>
                  <a:ext uri="{FF2B5EF4-FFF2-40B4-BE49-F238E27FC236}">
                    <a16:creationId xmlns:a16="http://schemas.microsoft.com/office/drawing/2014/main" id="{3AB1A9C9-4D3C-550D-25E2-352DF627341E}"/>
                  </a:ext>
                </a:extLst>
              </p:cNvPr>
              <p:cNvSpPr txBox="1"/>
              <p:nvPr/>
            </p:nvSpPr>
            <p:spPr>
              <a:xfrm rot="19864384">
                <a:off x="5955778" y="5586763"/>
                <a:ext cx="399926" cy="575316"/>
              </a:xfrm>
              <a:prstGeom prst="rect">
                <a:avLst/>
              </a:prstGeom>
              <a:solidFill>
                <a:schemeClr val="tx1"/>
              </a:solidFill>
            </p:spPr>
            <p:txBody>
              <a:bodyPr wrap="square"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377" rtl="0" eaLnBrk="1" fontAlgn="base" latinLnBrk="0" hangingPunct="1">
                  <a:lnSpc>
                    <a:spcPct val="100000"/>
                  </a:lnSpc>
                  <a:spcBef>
                    <a:spcPct val="0"/>
                  </a:spcBef>
                  <a:spcAft>
                    <a:spcPct val="0"/>
                  </a:spcAft>
                  <a:buClrTx/>
                  <a:buSzTx/>
                  <a:buFontTx/>
                  <a:buNone/>
                  <a:tabLst/>
                  <a:defRPr/>
                </a:pPr>
                <a:r>
                  <a:rPr kumimoji="0" lang="fr-FR" sz="2400" b="1" i="0" u="none" strike="noStrike" kern="1200" cap="none" spc="0" normalizeH="0" baseline="0" noProof="0" dirty="0">
                    <a:ln>
                      <a:noFill/>
                    </a:ln>
                    <a:solidFill>
                      <a:srgbClr val="FFFFFF"/>
                    </a:solidFill>
                    <a:effectLst/>
                    <a:uLnTx/>
                    <a:uFillTx/>
                    <a:latin typeface="Calibri" panose="020F0502020204030204"/>
                    <a:ea typeface="+mn-ea"/>
                    <a:cs typeface="+mn-cs"/>
                  </a:rPr>
                  <a:t>&lt;</a:t>
                </a:r>
                <a:endParaRPr kumimoji="0" lang="fr-FR" sz="1600" b="1"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35866" name="ZoneTexte 13">
                <a:extLst>
                  <a:ext uri="{FF2B5EF4-FFF2-40B4-BE49-F238E27FC236}">
                    <a16:creationId xmlns:a16="http://schemas.microsoft.com/office/drawing/2014/main" id="{5087FD03-F726-9766-B424-25A206DC05DB}"/>
                  </a:ext>
                </a:extLst>
              </p:cNvPr>
              <p:cNvSpPr txBox="1"/>
              <p:nvPr/>
            </p:nvSpPr>
            <p:spPr>
              <a:xfrm>
                <a:off x="2756827" y="3829861"/>
                <a:ext cx="1206594" cy="805443"/>
              </a:xfrm>
              <a:prstGeom prst="rect">
                <a:avLst/>
              </a:prstGeom>
              <a:solidFill>
                <a:schemeClr val="tx1"/>
              </a:solidFill>
            </p:spPr>
            <p:txBody>
              <a:bodyPr wrap="none"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377" rtl="0" eaLnBrk="1" fontAlgn="base" latinLnBrk="0" hangingPunct="1">
                  <a:lnSpc>
                    <a:spcPct val="100000"/>
                  </a:lnSpc>
                  <a:spcBef>
                    <a:spcPct val="0"/>
                  </a:spcBef>
                  <a:spcAft>
                    <a:spcPct val="0"/>
                  </a:spcAft>
                  <a:buClrTx/>
                  <a:buSzTx/>
                  <a:buFontTx/>
                  <a:buNone/>
                  <a:tabLst/>
                  <a:defRPr/>
                </a:pPr>
                <a:r>
                  <a:rPr kumimoji="0" lang="fr-FR" sz="1200" b="1" i="0" u="none" strike="noStrike" kern="1200" cap="none" spc="0" normalizeH="0" baseline="0" noProof="0" dirty="0">
                    <a:ln>
                      <a:noFill/>
                    </a:ln>
                    <a:solidFill>
                      <a:srgbClr val="FFFFFF"/>
                    </a:solidFill>
                    <a:effectLst/>
                    <a:uLnTx/>
                    <a:uFillTx/>
                    <a:latin typeface="Helvetica 75 Bold" panose="020B0804020202020204" pitchFamily="34" charset="0"/>
                    <a:ea typeface="+mn-ea"/>
                    <a:cs typeface="+mn-cs"/>
                  </a:rPr>
                  <a:t>Tests </a:t>
                </a:r>
              </a:p>
              <a:p>
                <a:pPr marL="0" marR="0" lvl="0" indent="0" algn="ctr" defTabSz="914377" rtl="0" eaLnBrk="1" fontAlgn="base" latinLnBrk="0" hangingPunct="1">
                  <a:lnSpc>
                    <a:spcPct val="100000"/>
                  </a:lnSpc>
                  <a:spcBef>
                    <a:spcPct val="0"/>
                  </a:spcBef>
                  <a:spcAft>
                    <a:spcPct val="0"/>
                  </a:spcAft>
                  <a:buClrTx/>
                  <a:buSzTx/>
                  <a:buFontTx/>
                  <a:buNone/>
                  <a:tabLst/>
                  <a:defRPr/>
                </a:pPr>
                <a:r>
                  <a:rPr kumimoji="0" lang="fr-FR" sz="1200" b="1" i="0" u="none" strike="noStrike" kern="1200" cap="none" spc="0" normalizeH="0" baseline="0" noProof="0" dirty="0">
                    <a:ln>
                      <a:noFill/>
                    </a:ln>
                    <a:solidFill>
                      <a:srgbClr val="FFFFFF"/>
                    </a:solidFill>
                    <a:effectLst/>
                    <a:uLnTx/>
                    <a:uFillTx/>
                    <a:latin typeface="Helvetica 75 Bold" panose="020B0804020202020204" pitchFamily="34" charset="0"/>
                    <a:ea typeface="+mn-ea"/>
                    <a:cs typeface="+mn-cs"/>
                  </a:rPr>
                  <a:t>Utilisateurs</a:t>
                </a:r>
                <a:br>
                  <a:rPr kumimoji="0" lang="fr-FR" sz="1200" b="1" i="0" u="none" strike="noStrike" kern="1200" cap="none" spc="0" normalizeH="0" baseline="0" noProof="0" dirty="0">
                    <a:ln>
                      <a:noFill/>
                    </a:ln>
                    <a:solidFill>
                      <a:srgbClr val="FFFFFF"/>
                    </a:solidFill>
                    <a:effectLst/>
                    <a:uLnTx/>
                    <a:uFillTx/>
                    <a:latin typeface="Helvetica 75 Bold" panose="020B0804020202020204" pitchFamily="34" charset="0"/>
                    <a:ea typeface="+mn-ea"/>
                    <a:cs typeface="+mn-cs"/>
                  </a:rPr>
                </a:br>
                <a:r>
                  <a:rPr kumimoji="0" lang="fr-FR" sz="1200" b="1" i="0" u="none" strike="noStrike" kern="1200" cap="none" spc="0" normalizeH="0" baseline="0" noProof="0" dirty="0">
                    <a:ln>
                      <a:noFill/>
                    </a:ln>
                    <a:solidFill>
                      <a:srgbClr val="FFFFFF"/>
                    </a:solidFill>
                    <a:effectLst/>
                    <a:uLnTx/>
                    <a:uFillTx/>
                    <a:latin typeface="Helvetica 75 Bold" panose="020B0804020202020204" pitchFamily="34" charset="0"/>
                    <a:ea typeface="+mn-ea"/>
                    <a:cs typeface="+mn-cs"/>
                  </a:rPr>
                  <a:t>+</a:t>
                </a:r>
              </a:p>
            </p:txBody>
          </p:sp>
          <p:sp>
            <p:nvSpPr>
              <p:cNvPr id="35867" name="ZoneTexte 14">
                <a:extLst>
                  <a:ext uri="{FF2B5EF4-FFF2-40B4-BE49-F238E27FC236}">
                    <a16:creationId xmlns:a16="http://schemas.microsoft.com/office/drawing/2014/main" id="{5D4EFE9C-4A3F-87F8-5B85-AB3116FB8636}"/>
                  </a:ext>
                </a:extLst>
              </p:cNvPr>
              <p:cNvSpPr txBox="1"/>
              <p:nvPr/>
            </p:nvSpPr>
            <p:spPr>
              <a:xfrm>
                <a:off x="2628620" y="4584153"/>
                <a:ext cx="1464123" cy="575316"/>
              </a:xfrm>
              <a:prstGeom prst="rect">
                <a:avLst/>
              </a:prstGeom>
              <a:solidFill>
                <a:schemeClr val="tx1"/>
              </a:solidFill>
            </p:spPr>
            <p:txBody>
              <a:bodyPr wrap="none"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377" rtl="0" eaLnBrk="1" fontAlgn="base" latinLnBrk="0" hangingPunct="1">
                  <a:lnSpc>
                    <a:spcPct val="100000"/>
                  </a:lnSpc>
                  <a:spcBef>
                    <a:spcPct val="0"/>
                  </a:spcBef>
                  <a:spcAft>
                    <a:spcPct val="0"/>
                  </a:spcAft>
                  <a:buClrTx/>
                  <a:buSzTx/>
                  <a:buFontTx/>
                  <a:buNone/>
                  <a:tabLst/>
                  <a:defRPr/>
                </a:pPr>
                <a:r>
                  <a:rPr kumimoji="0" lang="fr-FR" sz="1200" b="1" i="0" u="none" strike="noStrike" kern="1200" cap="none" spc="0" normalizeH="0" baseline="0" noProof="0" dirty="0">
                    <a:ln>
                      <a:noFill/>
                    </a:ln>
                    <a:solidFill>
                      <a:srgbClr val="FFFFFF"/>
                    </a:solidFill>
                    <a:effectLst/>
                    <a:uLnTx/>
                    <a:uFillTx/>
                    <a:latin typeface="Helvetica 75 Bold" panose="020B0804020202020204" pitchFamily="34" charset="0"/>
                    <a:ea typeface="+mn-ea"/>
                    <a:cs typeface="+mn-cs"/>
                  </a:rPr>
                  <a:t>Audit </a:t>
                </a:r>
              </a:p>
              <a:p>
                <a:pPr marL="0" marR="0" lvl="0" indent="0" algn="ctr" defTabSz="914377" rtl="0" eaLnBrk="1" fontAlgn="base" latinLnBrk="0" hangingPunct="1">
                  <a:lnSpc>
                    <a:spcPct val="100000"/>
                  </a:lnSpc>
                  <a:spcBef>
                    <a:spcPct val="0"/>
                  </a:spcBef>
                  <a:spcAft>
                    <a:spcPct val="0"/>
                  </a:spcAft>
                  <a:buClrTx/>
                  <a:buSzTx/>
                  <a:buFontTx/>
                  <a:buNone/>
                  <a:tabLst/>
                  <a:defRPr/>
                </a:pPr>
                <a:r>
                  <a:rPr kumimoji="0" lang="fr-FR" sz="1200" b="1" i="0" u="none" strike="noStrike" kern="1200" cap="none" spc="0" normalizeH="0" baseline="0" noProof="0" dirty="0">
                    <a:ln>
                      <a:noFill/>
                    </a:ln>
                    <a:solidFill>
                      <a:srgbClr val="FFFFFF"/>
                    </a:solidFill>
                    <a:effectLst/>
                    <a:uLnTx/>
                    <a:uFillTx/>
                    <a:latin typeface="Helvetica 75 Bold" panose="020B0804020202020204" pitchFamily="34" charset="0"/>
                    <a:ea typeface="+mn-ea"/>
                    <a:cs typeface="+mn-cs"/>
                  </a:rPr>
                  <a:t>d’accessibilité</a:t>
                </a:r>
              </a:p>
            </p:txBody>
          </p:sp>
        </p:grpSp>
        <p:sp>
          <p:nvSpPr>
            <p:cNvPr id="35857" name="ZoneTexte 4">
              <a:extLst>
                <a:ext uri="{FF2B5EF4-FFF2-40B4-BE49-F238E27FC236}">
                  <a16:creationId xmlns:a16="http://schemas.microsoft.com/office/drawing/2014/main" id="{5E01733F-CA89-00BB-8285-B2BC2CDD1CCE}"/>
                </a:ext>
              </a:extLst>
            </p:cNvPr>
            <p:cNvSpPr txBox="1"/>
            <p:nvPr/>
          </p:nvSpPr>
          <p:spPr>
            <a:xfrm>
              <a:off x="249908" y="1755537"/>
              <a:ext cx="1812543" cy="719145"/>
            </a:xfrm>
            <a:prstGeom prst="rect">
              <a:avLst/>
            </a:prstGeom>
            <a:solidFill>
              <a:schemeClr val="tx1"/>
            </a:solidFill>
          </p:spPr>
          <p:txBody>
            <a:bodyPr wrap="none"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377" rtl="0" eaLnBrk="1" fontAlgn="base" latinLnBrk="0" hangingPunct="1">
                <a:lnSpc>
                  <a:spcPct val="100000"/>
                </a:lnSpc>
                <a:spcBef>
                  <a:spcPct val="0"/>
                </a:spcBef>
                <a:spcAft>
                  <a:spcPct val="0"/>
                </a:spcAft>
                <a:buClrTx/>
                <a:buSzTx/>
                <a:buFontTx/>
                <a:buNone/>
                <a:tabLst/>
                <a:defRPr/>
              </a:pPr>
              <a:r>
                <a:rPr kumimoji="0" lang="fr-FR" sz="1050" b="0" i="0" u="none" strike="noStrike" kern="1200" cap="none" spc="0" normalizeH="0" baseline="0" noProof="0" dirty="0">
                  <a:ln>
                    <a:noFill/>
                  </a:ln>
                  <a:solidFill>
                    <a:srgbClr val="FFFFFF"/>
                  </a:solidFill>
                  <a:effectLst/>
                  <a:uLnTx/>
                  <a:uFillTx/>
                  <a:latin typeface="Helvetica 75 Bold" panose="020B0804020202020204" pitchFamily="34" charset="0"/>
                  <a:ea typeface="+mn-ea"/>
                  <a:cs typeface="+mn-cs"/>
                </a:rPr>
                <a:t>Pour qui ?</a:t>
              </a:r>
            </a:p>
            <a:p>
              <a:pPr marL="0" marR="0" lvl="0" indent="0" algn="l" defTabSz="914377" rtl="0" eaLnBrk="1" fontAlgn="base" latinLnBrk="0" hangingPunct="1">
                <a:lnSpc>
                  <a:spcPct val="100000"/>
                </a:lnSpc>
                <a:spcBef>
                  <a:spcPct val="0"/>
                </a:spcBef>
                <a:spcAft>
                  <a:spcPct val="0"/>
                </a:spcAft>
                <a:buClrTx/>
                <a:buSzTx/>
                <a:buFontTx/>
                <a:buNone/>
                <a:tabLst/>
                <a:defRPr/>
              </a:pPr>
              <a:r>
                <a:rPr kumimoji="0" lang="fr-FR" sz="1050" b="0" i="0" u="none" strike="noStrike" kern="1200" cap="none" spc="0" normalizeH="0" baseline="0" noProof="0" dirty="0">
                  <a:ln>
                    <a:noFill/>
                  </a:ln>
                  <a:solidFill>
                    <a:srgbClr val="FFFFFF"/>
                  </a:solidFill>
                  <a:effectLst/>
                  <a:uLnTx/>
                  <a:uFillTx/>
                  <a:latin typeface="Helvetica 75 Bold" panose="020B0804020202020204" pitchFamily="34" charset="0"/>
                  <a:ea typeface="+mn-ea"/>
                  <a:cs typeface="+mn-cs"/>
                </a:rPr>
                <a:t>Pour faire quoi ?</a:t>
              </a:r>
            </a:p>
            <a:p>
              <a:pPr marL="0" marR="0" lvl="0" indent="0" algn="l" defTabSz="914377" rtl="0" eaLnBrk="1" fontAlgn="base" latinLnBrk="0" hangingPunct="1">
                <a:lnSpc>
                  <a:spcPct val="100000"/>
                </a:lnSpc>
                <a:spcBef>
                  <a:spcPct val="0"/>
                </a:spcBef>
                <a:spcAft>
                  <a:spcPct val="0"/>
                </a:spcAft>
                <a:buClrTx/>
                <a:buSzTx/>
                <a:buFontTx/>
                <a:buNone/>
                <a:tabLst/>
                <a:defRPr/>
              </a:pPr>
              <a:r>
                <a:rPr kumimoji="0" lang="fr-FR" sz="1050" b="0" i="0" u="none" strike="noStrike" kern="1200" cap="none" spc="0" normalizeH="0" baseline="0" noProof="0" dirty="0">
                  <a:ln>
                    <a:noFill/>
                  </a:ln>
                  <a:solidFill>
                    <a:srgbClr val="FFFFFF"/>
                  </a:solidFill>
                  <a:effectLst/>
                  <a:uLnTx/>
                  <a:uFillTx/>
                  <a:latin typeface="Helvetica 75 Bold" panose="020B0804020202020204" pitchFamily="34" charset="0"/>
                  <a:ea typeface="+mn-ea"/>
                  <a:cs typeface="+mn-cs"/>
                </a:rPr>
                <a:t>Dans quel contexte ?</a:t>
              </a:r>
            </a:p>
          </p:txBody>
        </p:sp>
      </p:grpSp>
      <p:sp>
        <p:nvSpPr>
          <p:cNvPr id="35853" name="ZoneTexte 27">
            <a:extLst>
              <a:ext uri="{FF2B5EF4-FFF2-40B4-BE49-F238E27FC236}">
                <a16:creationId xmlns:a16="http://schemas.microsoft.com/office/drawing/2014/main" id="{02DC549A-4347-8EA3-D1C0-AF9A64884317}"/>
              </a:ext>
            </a:extLst>
          </p:cNvPr>
          <p:cNvSpPr txBox="1"/>
          <p:nvPr/>
        </p:nvSpPr>
        <p:spPr>
          <a:xfrm>
            <a:off x="4507144" y="4206249"/>
            <a:ext cx="1318564" cy="646331"/>
          </a:xfrm>
          <a:prstGeom prst="rect">
            <a:avLst/>
          </a:prstGeom>
          <a:solidFill>
            <a:schemeClr val="tx1"/>
          </a:solidFill>
        </p:spPr>
        <p:txBody>
          <a:bodyPr wrap="square" lIns="91440" tIns="45720" rIns="91440" bIns="45720" rtlCol="0" anchor="t">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377" rtl="0" eaLnBrk="1" fontAlgn="base" latinLnBrk="0" hangingPunct="1">
              <a:lnSpc>
                <a:spcPct val="100000"/>
              </a:lnSpc>
              <a:spcBef>
                <a:spcPct val="0"/>
              </a:spcBef>
              <a:spcAft>
                <a:spcPct val="0"/>
              </a:spcAft>
              <a:buClrTx/>
              <a:buSzTx/>
              <a:buFontTx/>
              <a:buNone/>
              <a:tabLst/>
              <a:defRPr/>
            </a:pPr>
            <a:r>
              <a:rPr kumimoji="0" lang="fr-FR" sz="1200" b="1" i="0" u="none" strike="noStrike" kern="1200" cap="none" spc="0" normalizeH="0" baseline="0" noProof="0" dirty="0">
                <a:ln>
                  <a:noFill/>
                </a:ln>
                <a:solidFill>
                  <a:srgbClr val="FFFFFF"/>
                </a:solidFill>
                <a:effectLst/>
                <a:uLnTx/>
                <a:uFillTx/>
                <a:latin typeface="Helvetica 75 Bold"/>
                <a:ea typeface="+mn-ea"/>
                <a:cs typeface="+mn-cs"/>
              </a:rPr>
              <a:t>Validation et Corrections</a:t>
            </a:r>
            <a:endParaRPr kumimoji="0" lang="fr-FR" sz="1200" b="1" i="0" u="none" strike="noStrike" kern="1200" cap="none" spc="0" normalizeH="0" baseline="0" noProof="0" dirty="0">
              <a:ln>
                <a:noFill/>
              </a:ln>
              <a:solidFill>
                <a:srgbClr val="FFFFFF"/>
              </a:solidFill>
              <a:effectLst/>
              <a:uLnTx/>
              <a:uFillTx/>
              <a:latin typeface="Helvetica 75 Bold" panose="020B0804020202020204" pitchFamily="34" charset="0"/>
              <a:ea typeface="+mn-ea"/>
              <a:cs typeface="+mn-cs"/>
            </a:endParaRPr>
          </a:p>
          <a:p>
            <a:pPr marL="0" marR="0" lvl="0" indent="0" algn="ctr" defTabSz="914377" rtl="0" eaLnBrk="1" fontAlgn="base" latinLnBrk="0" hangingPunct="1">
              <a:lnSpc>
                <a:spcPct val="100000"/>
              </a:lnSpc>
              <a:spcBef>
                <a:spcPct val="0"/>
              </a:spcBef>
              <a:spcAft>
                <a:spcPct val="0"/>
              </a:spcAft>
              <a:buClrTx/>
              <a:buSzTx/>
              <a:buFontTx/>
              <a:buNone/>
              <a:tabLst/>
              <a:defRPr/>
            </a:pPr>
            <a:r>
              <a:rPr kumimoji="0" lang="fr-FR" sz="1200" b="1" i="0" u="none" strike="noStrike" kern="1200" cap="none" spc="0" normalizeH="0" baseline="0" noProof="0" dirty="0">
                <a:ln>
                  <a:noFill/>
                </a:ln>
                <a:solidFill>
                  <a:srgbClr val="FFFFFF"/>
                </a:solidFill>
                <a:effectLst/>
                <a:uLnTx/>
                <a:uFillTx/>
                <a:latin typeface="Helvetica 75 Bold"/>
                <a:ea typeface="+mn-ea"/>
                <a:cs typeface="+mn-cs"/>
              </a:rPr>
              <a:t>d’accessibilité</a:t>
            </a:r>
          </a:p>
        </p:txBody>
      </p:sp>
      <p:cxnSp>
        <p:nvCxnSpPr>
          <p:cNvPr id="35890" name="Connecteur droit avec flèche 35889">
            <a:extLst>
              <a:ext uri="{FF2B5EF4-FFF2-40B4-BE49-F238E27FC236}">
                <a16:creationId xmlns:a16="http://schemas.microsoft.com/office/drawing/2014/main" id="{696722F3-F0EE-CFE3-8EE2-6CA42AD8618B}"/>
              </a:ext>
            </a:extLst>
          </p:cNvPr>
          <p:cNvCxnSpPr>
            <a:cxnSpLocks/>
          </p:cNvCxnSpPr>
          <p:nvPr/>
        </p:nvCxnSpPr>
        <p:spPr>
          <a:xfrm flipV="1">
            <a:off x="3561541" y="1041947"/>
            <a:ext cx="1177147" cy="16103"/>
          </a:xfrm>
          <a:prstGeom prst="straightConnector1">
            <a:avLst/>
          </a:prstGeom>
          <a:ln w="28575">
            <a:solidFill>
              <a:schemeClr val="accent2">
                <a:lumMod val="75000"/>
              </a:schemeClr>
            </a:solidFill>
            <a:tailEnd type="triangle"/>
          </a:ln>
        </p:spPr>
        <p:style>
          <a:lnRef idx="1">
            <a:schemeClr val="accent4"/>
          </a:lnRef>
          <a:fillRef idx="0">
            <a:schemeClr val="accent4"/>
          </a:fillRef>
          <a:effectRef idx="0">
            <a:schemeClr val="accent4"/>
          </a:effectRef>
          <a:fontRef idx="minor">
            <a:schemeClr val="tx1"/>
          </a:fontRef>
        </p:style>
      </p:cxnSp>
      <p:sp>
        <p:nvSpPr>
          <p:cNvPr id="35900" name="Arc 35899">
            <a:extLst>
              <a:ext uri="{FF2B5EF4-FFF2-40B4-BE49-F238E27FC236}">
                <a16:creationId xmlns:a16="http://schemas.microsoft.com/office/drawing/2014/main" id="{6A1E924F-2213-3FF2-230C-A0DB2FC978C0}"/>
              </a:ext>
            </a:extLst>
          </p:cNvPr>
          <p:cNvSpPr/>
          <p:nvPr/>
        </p:nvSpPr>
        <p:spPr>
          <a:xfrm rot="18349243">
            <a:off x="5230836" y="3748080"/>
            <a:ext cx="1351957" cy="1378002"/>
          </a:xfrm>
          <a:prstGeom prst="arc">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712788" rtl="0" eaLnBrk="0" fontAlgn="base" latinLnBrk="0" hangingPunct="0">
              <a:lnSpc>
                <a:spcPct val="100000"/>
              </a:lnSpc>
              <a:spcBef>
                <a:spcPct val="0"/>
              </a:spcBef>
              <a:spcAft>
                <a:spcPct val="0"/>
              </a:spcAft>
              <a:buClrTx/>
              <a:buSzTx/>
              <a:buFontTx/>
              <a:buNone/>
              <a:tabLst/>
              <a:defRPr/>
            </a:pPr>
            <a:endParaRPr kumimoji="0" lang="fr-FR" sz="1400" b="0" i="0" u="none" strike="noStrike" kern="1200" cap="none" spc="0" normalizeH="0" baseline="0" noProof="0">
              <a:ln>
                <a:noFill/>
              </a:ln>
              <a:solidFill>
                <a:srgbClr val="000000"/>
              </a:solidFill>
              <a:effectLst/>
              <a:uLnTx/>
              <a:uFillTx/>
              <a:latin typeface="Helvetica 75 Bold"/>
              <a:ea typeface="+mn-ea"/>
              <a:cs typeface="+mn-cs"/>
            </a:endParaRPr>
          </a:p>
        </p:txBody>
      </p:sp>
      <p:sp>
        <p:nvSpPr>
          <p:cNvPr id="35902" name="ZoneTexte 26">
            <a:extLst>
              <a:ext uri="{FF2B5EF4-FFF2-40B4-BE49-F238E27FC236}">
                <a16:creationId xmlns:a16="http://schemas.microsoft.com/office/drawing/2014/main" id="{C39B1952-2835-BC6B-7D85-4E8FDFC9F18A}"/>
              </a:ext>
            </a:extLst>
          </p:cNvPr>
          <p:cNvSpPr txBox="1"/>
          <p:nvPr/>
        </p:nvSpPr>
        <p:spPr>
          <a:xfrm rot="12649850">
            <a:off x="6120319" y="3677143"/>
            <a:ext cx="338554" cy="461665"/>
          </a:xfrm>
          <a:prstGeom prst="rect">
            <a:avLst/>
          </a:prstGeom>
          <a:solidFill>
            <a:schemeClr val="tx1"/>
          </a:solidFill>
        </p:spPr>
        <p:txBody>
          <a:bodyPr wrap="square"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377" rtl="0" eaLnBrk="1" fontAlgn="base" latinLnBrk="0" hangingPunct="1">
              <a:lnSpc>
                <a:spcPct val="100000"/>
              </a:lnSpc>
              <a:spcBef>
                <a:spcPct val="0"/>
              </a:spcBef>
              <a:spcAft>
                <a:spcPct val="0"/>
              </a:spcAft>
              <a:buClrTx/>
              <a:buSzTx/>
              <a:buFontTx/>
              <a:buNone/>
              <a:tabLst/>
              <a:defRPr/>
            </a:pPr>
            <a:r>
              <a:rPr kumimoji="0" lang="fr-FR" sz="2400" b="1" i="0" u="none" strike="noStrike" kern="1200" cap="none" spc="0" normalizeH="0" baseline="0" noProof="0" dirty="0">
                <a:ln>
                  <a:noFill/>
                </a:ln>
                <a:solidFill>
                  <a:srgbClr val="FFFFFF"/>
                </a:solidFill>
                <a:effectLst/>
                <a:uLnTx/>
                <a:uFillTx/>
                <a:latin typeface="Calibri" panose="020F0502020204030204"/>
                <a:ea typeface="+mn-ea"/>
                <a:cs typeface="+mn-cs"/>
              </a:rPr>
              <a:t>&lt;</a:t>
            </a:r>
            <a:endParaRPr kumimoji="0" lang="fr-FR" sz="1600" b="1"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35903" name="ZoneTexte 25">
            <a:extLst>
              <a:ext uri="{FF2B5EF4-FFF2-40B4-BE49-F238E27FC236}">
                <a16:creationId xmlns:a16="http://schemas.microsoft.com/office/drawing/2014/main" id="{5A04999D-CC4C-06C0-3482-1485311B01B1}"/>
              </a:ext>
            </a:extLst>
          </p:cNvPr>
          <p:cNvSpPr txBox="1">
            <a:spLocks noChangeArrowheads="1"/>
          </p:cNvSpPr>
          <p:nvPr/>
        </p:nvSpPr>
        <p:spPr bwMode="auto">
          <a:xfrm rot="4351000">
            <a:off x="5169039" y="2429553"/>
            <a:ext cx="2156234" cy="276999"/>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lnSpc>
                <a:spcPct val="90000"/>
              </a:lnSpc>
              <a:spcAft>
                <a:spcPts val="800"/>
              </a:spcAft>
              <a:buFont typeface="Arial" panose="020B0604020202020204" pitchFamily="34" charset="0"/>
              <a:defRPr sz="1400">
                <a:solidFill>
                  <a:srgbClr val="FF6600"/>
                </a:solidFill>
                <a:latin typeface="Helvetica 75 Bold" panose="020B0804020202020204" pitchFamily="34" charset="0"/>
                <a:ea typeface="MS PGothic" panose="020B0600070205080204" pitchFamily="34" charset="-128"/>
              </a:defRPr>
            </a:lvl1pPr>
            <a:lvl2pPr marL="742950" indent="-285750">
              <a:lnSpc>
                <a:spcPct val="90000"/>
              </a:lnSpc>
              <a:spcAft>
                <a:spcPts val="800"/>
              </a:spcAft>
              <a:buFont typeface="Arial" panose="020B0604020202020204" pitchFamily="34" charset="0"/>
              <a:defRPr sz="1400">
                <a:solidFill>
                  <a:schemeClr val="bg1"/>
                </a:solidFill>
                <a:latin typeface="Helvetica 75 Bold" panose="020B0804020202020204" pitchFamily="34" charset="0"/>
                <a:ea typeface="MS PGothic" panose="020B0600070205080204" pitchFamily="34" charset="-128"/>
              </a:defRPr>
            </a:lvl2pPr>
            <a:lvl3pPr marL="1143000" indent="-228600">
              <a:lnSpc>
                <a:spcPct val="90000"/>
              </a:lnSpc>
              <a:spcAft>
                <a:spcPts val="800"/>
              </a:spcAft>
              <a:buClr>
                <a:schemeClr val="bg1"/>
              </a:buClr>
              <a:buFont typeface="Helvetica 75" panose="020B0804020202020204"/>
              <a:buChar char="−"/>
              <a:defRPr sz="1400">
                <a:solidFill>
                  <a:schemeClr val="bg1"/>
                </a:solidFill>
                <a:latin typeface="Helvetica 75 Bold" panose="020B0804020202020204" pitchFamily="34" charset="0"/>
                <a:ea typeface="MS PGothic" panose="020B0600070205080204" pitchFamily="34" charset="-128"/>
              </a:defRPr>
            </a:lvl3pPr>
            <a:lvl4pPr marL="1600200" indent="-228600">
              <a:lnSpc>
                <a:spcPct val="90000"/>
              </a:lnSpc>
              <a:spcAft>
                <a:spcPts val="800"/>
              </a:spcAft>
              <a:buClr>
                <a:schemeClr val="bg1"/>
              </a:buClr>
              <a:buFont typeface="Helvetica 75" panose="020B0804020202020204"/>
              <a:buChar char="−"/>
              <a:defRPr sz="1400">
                <a:solidFill>
                  <a:schemeClr val="bg1"/>
                </a:solidFill>
                <a:latin typeface="Helvetica 75 Bold" panose="020B0804020202020204" pitchFamily="34" charset="0"/>
                <a:ea typeface="MS PGothic" panose="020B0600070205080204" pitchFamily="34" charset="-128"/>
              </a:defRPr>
            </a:lvl4pPr>
            <a:lvl5pPr marL="2057400" indent="-228600">
              <a:lnSpc>
                <a:spcPct val="90000"/>
              </a:lnSpc>
              <a:spcAft>
                <a:spcPts val="800"/>
              </a:spcAft>
              <a:buClr>
                <a:schemeClr val="bg1"/>
              </a:buClr>
              <a:buFont typeface="Helvetica 75" panose="020B0804020202020204"/>
              <a:buChar char="−"/>
              <a:defRPr sz="1400">
                <a:solidFill>
                  <a:schemeClr val="bg1"/>
                </a:solidFill>
                <a:latin typeface="Helvetica 75 Bold" panose="020B0804020202020204" pitchFamily="34" charset="0"/>
                <a:ea typeface="MS PGothic" panose="020B0600070205080204" pitchFamily="34" charset="-128"/>
              </a:defRPr>
            </a:lvl5pPr>
            <a:lvl6pPr marL="2514600" indent="-228600" defTabSz="712788" eaLnBrk="0" fontAlgn="base" hangingPunct="0">
              <a:lnSpc>
                <a:spcPct val="90000"/>
              </a:lnSpc>
              <a:spcBef>
                <a:spcPct val="0"/>
              </a:spcBef>
              <a:spcAft>
                <a:spcPts val="800"/>
              </a:spcAft>
              <a:buClr>
                <a:schemeClr val="bg1"/>
              </a:buClr>
              <a:buFont typeface="Helvetica 75" panose="020B0804020202020204"/>
              <a:buChar char="−"/>
              <a:defRPr sz="1400">
                <a:solidFill>
                  <a:schemeClr val="bg1"/>
                </a:solidFill>
                <a:latin typeface="Helvetica 75 Bold" panose="020B0804020202020204" pitchFamily="34" charset="0"/>
                <a:ea typeface="MS PGothic" panose="020B0600070205080204" pitchFamily="34" charset="-128"/>
              </a:defRPr>
            </a:lvl6pPr>
            <a:lvl7pPr marL="2971800" indent="-228600" defTabSz="712788" eaLnBrk="0" fontAlgn="base" hangingPunct="0">
              <a:lnSpc>
                <a:spcPct val="90000"/>
              </a:lnSpc>
              <a:spcBef>
                <a:spcPct val="0"/>
              </a:spcBef>
              <a:spcAft>
                <a:spcPts val="800"/>
              </a:spcAft>
              <a:buClr>
                <a:schemeClr val="bg1"/>
              </a:buClr>
              <a:buFont typeface="Helvetica 75" panose="020B0804020202020204"/>
              <a:buChar char="−"/>
              <a:defRPr sz="1400">
                <a:solidFill>
                  <a:schemeClr val="bg1"/>
                </a:solidFill>
                <a:latin typeface="Helvetica 75 Bold" panose="020B0804020202020204" pitchFamily="34" charset="0"/>
                <a:ea typeface="MS PGothic" panose="020B0600070205080204" pitchFamily="34" charset="-128"/>
              </a:defRPr>
            </a:lvl7pPr>
            <a:lvl8pPr marL="3429000" indent="-228600" defTabSz="712788" eaLnBrk="0" fontAlgn="base" hangingPunct="0">
              <a:lnSpc>
                <a:spcPct val="90000"/>
              </a:lnSpc>
              <a:spcBef>
                <a:spcPct val="0"/>
              </a:spcBef>
              <a:spcAft>
                <a:spcPts val="800"/>
              </a:spcAft>
              <a:buClr>
                <a:schemeClr val="bg1"/>
              </a:buClr>
              <a:buFont typeface="Helvetica 75" panose="020B0804020202020204"/>
              <a:buChar char="−"/>
              <a:defRPr sz="1400">
                <a:solidFill>
                  <a:schemeClr val="bg1"/>
                </a:solidFill>
                <a:latin typeface="Helvetica 75 Bold" panose="020B0804020202020204" pitchFamily="34" charset="0"/>
                <a:ea typeface="MS PGothic" panose="020B0600070205080204" pitchFamily="34" charset="-128"/>
              </a:defRPr>
            </a:lvl8pPr>
            <a:lvl9pPr marL="3886200" indent="-228600" defTabSz="712788" eaLnBrk="0" fontAlgn="base" hangingPunct="0">
              <a:lnSpc>
                <a:spcPct val="90000"/>
              </a:lnSpc>
              <a:spcBef>
                <a:spcPct val="0"/>
              </a:spcBef>
              <a:spcAft>
                <a:spcPts val="800"/>
              </a:spcAft>
              <a:buClr>
                <a:schemeClr val="bg1"/>
              </a:buClr>
              <a:buFont typeface="Helvetica 75" panose="020B0804020202020204"/>
              <a:buChar char="−"/>
              <a:defRPr sz="1400">
                <a:solidFill>
                  <a:schemeClr val="bg1"/>
                </a:solidFill>
                <a:latin typeface="Helvetica 75 Bold" panose="020B0804020202020204" pitchFamily="34" charset="0"/>
                <a:ea typeface="MS PGothic" panose="020B0600070205080204" pitchFamily="34" charset="-128"/>
              </a:defRPr>
            </a:lvl9pPr>
          </a:lstStyle>
          <a:p>
            <a:pPr marL="0" marR="0" lvl="0" indent="0" algn="l" defTabSz="712788" rtl="0" eaLnBrk="1" fontAlgn="base" latinLnBrk="0" hangingPunct="1">
              <a:lnSpc>
                <a:spcPct val="100000"/>
              </a:lnSpc>
              <a:spcBef>
                <a:spcPct val="0"/>
              </a:spcBef>
              <a:spcAft>
                <a:spcPct val="0"/>
              </a:spcAft>
              <a:buClrTx/>
              <a:buSzTx/>
              <a:buFontTx/>
              <a:buNone/>
              <a:tabLst/>
              <a:defRPr/>
            </a:pPr>
            <a:r>
              <a:rPr kumimoji="0" lang="fr-FR" altLang="fr-FR" sz="1200" b="0" i="0" u="none" strike="noStrike" kern="1200" cap="none" spc="0" normalizeH="0" baseline="0" noProof="0" dirty="0">
                <a:ln>
                  <a:noFill/>
                </a:ln>
                <a:solidFill>
                  <a:srgbClr val="FFFFFF"/>
                </a:solidFill>
                <a:effectLst/>
                <a:uLnTx/>
                <a:uFillTx/>
                <a:latin typeface="Helvetica 55 Roman" panose="020B0604020202020204" pitchFamily="34" charset="0"/>
                <a:ea typeface="MS PGothic" panose="020B0600070205080204" pitchFamily="34" charset="-128"/>
                <a:cs typeface="Arial" panose="020B0604020202020204" pitchFamily="34" charset="0"/>
              </a:rPr>
              <a:t>Formation de l’équipe projet</a:t>
            </a:r>
          </a:p>
        </p:txBody>
      </p:sp>
    </p:spTree>
    <p:extLst>
      <p:ext uri="{BB962C8B-B14F-4D97-AF65-F5344CB8AC3E}">
        <p14:creationId xmlns:p14="http://schemas.microsoft.com/office/powerpoint/2010/main" val="5629051"/>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8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5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5" name="Rectangle 130">
            <a:extLst>
              <a:ext uri="{FF2B5EF4-FFF2-40B4-BE49-F238E27FC236}">
                <a16:creationId xmlns:a16="http://schemas.microsoft.com/office/drawing/2014/main" id="{E4B77DCF-FE06-46D6-8DAB-C2226D543452}"/>
              </a:ext>
            </a:extLst>
          </p:cNvPr>
          <p:cNvSpPr>
            <a:spLocks noChangeArrowheads="1"/>
          </p:cNvSpPr>
          <p:nvPr/>
        </p:nvSpPr>
        <p:spPr bwMode="auto">
          <a:xfrm>
            <a:off x="1325563" y="1263650"/>
            <a:ext cx="6486525" cy="323850"/>
          </a:xfrm>
          <a:prstGeom prst="rect">
            <a:avLst/>
          </a:prstGeom>
          <a:solidFill>
            <a:schemeClr val="tx2"/>
          </a:solidFill>
          <a:ln>
            <a:noFill/>
          </a:ln>
        </p:spPr>
        <p:txBody>
          <a:bodyPr anchor="ctr">
            <a:spAutoFit/>
          </a:bodyPr>
          <a:lstStyle>
            <a:lvl1pPr eaLnBrk="0" hangingPunct="0">
              <a:spcAft>
                <a:spcPct val="50000"/>
              </a:spcAft>
              <a:buClr>
                <a:schemeClr val="tx2"/>
              </a:buClr>
              <a:buSzPct val="70000"/>
              <a:buFont typeface="Wingdings" pitchFamily="2" charset="2"/>
              <a:buChar char="§"/>
              <a:defRPr sz="2000">
                <a:solidFill>
                  <a:schemeClr val="tx1"/>
                </a:solidFill>
                <a:latin typeface="Helvetica 45 Light" pitchFamily="34" charset="0"/>
              </a:defRPr>
            </a:lvl1pPr>
            <a:lvl2pPr marL="742950" indent="-285750" eaLnBrk="0" hangingPunct="0">
              <a:spcAft>
                <a:spcPct val="25000"/>
              </a:spcAft>
              <a:buChar char="–"/>
              <a:defRPr>
                <a:solidFill>
                  <a:schemeClr val="tx1"/>
                </a:solidFill>
                <a:latin typeface="Helvetica 45 Light" pitchFamily="34" charset="0"/>
              </a:defRPr>
            </a:lvl2pPr>
            <a:lvl3pPr marL="1143000" indent="-228600" eaLnBrk="0" hangingPunct="0">
              <a:spcAft>
                <a:spcPct val="25000"/>
              </a:spcAft>
              <a:buClr>
                <a:schemeClr val="tx1"/>
              </a:buClr>
              <a:buFont typeface="Times New Roman" pitchFamily="18" charset="0"/>
              <a:buChar char="–"/>
              <a:defRPr>
                <a:solidFill>
                  <a:schemeClr val="tx1"/>
                </a:solidFill>
                <a:latin typeface="Helvetica 45 Light" pitchFamily="34" charset="0"/>
              </a:defRPr>
            </a:lvl3pPr>
            <a:lvl4pPr marL="1600200" indent="-228600" eaLnBrk="0" hangingPunct="0">
              <a:spcAft>
                <a:spcPct val="25000"/>
              </a:spcAft>
              <a:buChar char="–"/>
              <a:defRPr>
                <a:solidFill>
                  <a:schemeClr val="tx1"/>
                </a:solidFill>
                <a:latin typeface="Helvetica 45 Light" pitchFamily="34" charset="0"/>
              </a:defRPr>
            </a:lvl4pPr>
            <a:lvl5pPr marL="2057400" indent="-228600" eaLnBrk="0" hangingPunct="0">
              <a:spcAft>
                <a:spcPct val="25000"/>
              </a:spcAft>
              <a:buChar char="–"/>
              <a:defRPr sz="1600">
                <a:solidFill>
                  <a:schemeClr val="tx1"/>
                </a:solidFill>
                <a:latin typeface="Helvetica 45 Light" pitchFamily="34" charset="0"/>
              </a:defRPr>
            </a:lvl5pPr>
            <a:lvl6pPr marL="2514600" indent="-228600" eaLnBrk="0" fontAlgn="base" hangingPunct="0">
              <a:spcBef>
                <a:spcPct val="0"/>
              </a:spcBef>
              <a:spcAft>
                <a:spcPct val="25000"/>
              </a:spcAft>
              <a:buChar char="–"/>
              <a:defRPr sz="1600">
                <a:solidFill>
                  <a:schemeClr val="tx1"/>
                </a:solidFill>
                <a:latin typeface="Helvetica 45 Light" pitchFamily="34" charset="0"/>
              </a:defRPr>
            </a:lvl6pPr>
            <a:lvl7pPr marL="2971800" indent="-228600" eaLnBrk="0" fontAlgn="base" hangingPunct="0">
              <a:spcBef>
                <a:spcPct val="0"/>
              </a:spcBef>
              <a:spcAft>
                <a:spcPct val="25000"/>
              </a:spcAft>
              <a:buChar char="–"/>
              <a:defRPr sz="1600">
                <a:solidFill>
                  <a:schemeClr val="tx1"/>
                </a:solidFill>
                <a:latin typeface="Helvetica 45 Light" pitchFamily="34" charset="0"/>
              </a:defRPr>
            </a:lvl7pPr>
            <a:lvl8pPr marL="3429000" indent="-228600" eaLnBrk="0" fontAlgn="base" hangingPunct="0">
              <a:spcBef>
                <a:spcPct val="0"/>
              </a:spcBef>
              <a:spcAft>
                <a:spcPct val="25000"/>
              </a:spcAft>
              <a:buChar char="–"/>
              <a:defRPr sz="1600">
                <a:solidFill>
                  <a:schemeClr val="tx1"/>
                </a:solidFill>
                <a:latin typeface="Helvetica 45 Light" pitchFamily="34" charset="0"/>
              </a:defRPr>
            </a:lvl8pPr>
            <a:lvl9pPr marL="3886200" indent="-228600" eaLnBrk="0" fontAlgn="base" hangingPunct="0">
              <a:spcBef>
                <a:spcPct val="0"/>
              </a:spcBef>
              <a:spcAft>
                <a:spcPct val="25000"/>
              </a:spcAft>
              <a:buChar char="–"/>
              <a:defRPr sz="1600">
                <a:solidFill>
                  <a:schemeClr val="tx1"/>
                </a:solidFill>
                <a:latin typeface="Helvetica 45 Light" pitchFamily="34" charset="0"/>
              </a:defRPr>
            </a:lvl9pPr>
          </a:lstStyle>
          <a:p>
            <a:pPr defTabSz="914400" eaLnBrk="1" fontAlgn="auto" hangingPunct="1">
              <a:spcBef>
                <a:spcPts val="0"/>
              </a:spcBef>
              <a:spcAft>
                <a:spcPct val="0"/>
              </a:spcAft>
              <a:buClrTx/>
              <a:buSzTx/>
              <a:buFontTx/>
              <a:buNone/>
              <a:defRPr/>
            </a:pPr>
            <a:endParaRPr lang="fr-FR" altLang="fr-FR" sz="1500">
              <a:solidFill>
                <a:srgbClr val="FFFFFF"/>
              </a:solidFill>
              <a:ea typeface="+mn-ea"/>
            </a:endParaRPr>
          </a:p>
        </p:txBody>
      </p:sp>
      <p:sp>
        <p:nvSpPr>
          <p:cNvPr id="48136" name="Text Box 131">
            <a:extLst>
              <a:ext uri="{FF2B5EF4-FFF2-40B4-BE49-F238E27FC236}">
                <a16:creationId xmlns:a16="http://schemas.microsoft.com/office/drawing/2014/main" id="{E1958AC3-0FB5-4A98-8D3B-CED290596CC3}"/>
              </a:ext>
            </a:extLst>
          </p:cNvPr>
          <p:cNvSpPr txBox="1">
            <a:spLocks noChangeArrowheads="1"/>
          </p:cNvSpPr>
          <p:nvPr/>
        </p:nvSpPr>
        <p:spPr bwMode="auto">
          <a:xfrm>
            <a:off x="1376363" y="1657697"/>
            <a:ext cx="1209675" cy="125752"/>
          </a:xfrm>
          <a:prstGeom prst="rect">
            <a:avLst/>
          </a:prstGeom>
          <a:solidFill>
            <a:schemeClr val="bg1"/>
          </a:solidFill>
          <a:ln>
            <a:headEnd/>
            <a:tailEnd/>
          </a:ln>
        </p:spPr>
        <p:style>
          <a:lnRef idx="2">
            <a:schemeClr val="accent1"/>
          </a:lnRef>
          <a:fillRef idx="1">
            <a:schemeClr val="lt1"/>
          </a:fillRef>
          <a:effectRef idx="0">
            <a:schemeClr val="accent1"/>
          </a:effectRef>
          <a:fontRef idx="minor">
            <a:schemeClr val="dk1"/>
          </a:fontRef>
        </p:style>
        <p:txBody>
          <a:bodyPr lIns="13500" tIns="27000" rIns="13500" bIns="0">
            <a:spAutoFit/>
          </a:bodyPr>
          <a:lstStyle>
            <a:lvl1pPr eaLnBrk="0" hangingPunct="0">
              <a:spcAft>
                <a:spcPct val="50000"/>
              </a:spcAft>
              <a:buClr>
                <a:schemeClr val="tx2"/>
              </a:buClr>
              <a:buSzPct val="70000"/>
              <a:buFont typeface="Wingdings" pitchFamily="2" charset="2"/>
              <a:buChar char="§"/>
              <a:defRPr sz="2000">
                <a:solidFill>
                  <a:schemeClr val="tx1"/>
                </a:solidFill>
                <a:latin typeface="Helvetica 45 Light" pitchFamily="34" charset="0"/>
              </a:defRPr>
            </a:lvl1pPr>
            <a:lvl2pPr marL="742950" indent="-285750" eaLnBrk="0" hangingPunct="0">
              <a:spcAft>
                <a:spcPct val="25000"/>
              </a:spcAft>
              <a:buChar char="–"/>
              <a:defRPr>
                <a:solidFill>
                  <a:schemeClr val="tx1"/>
                </a:solidFill>
                <a:latin typeface="Helvetica 45 Light" pitchFamily="34" charset="0"/>
              </a:defRPr>
            </a:lvl2pPr>
            <a:lvl3pPr marL="1143000" indent="-228600" eaLnBrk="0" hangingPunct="0">
              <a:spcAft>
                <a:spcPct val="25000"/>
              </a:spcAft>
              <a:buClr>
                <a:schemeClr val="tx1"/>
              </a:buClr>
              <a:buFont typeface="Times New Roman" pitchFamily="18" charset="0"/>
              <a:buChar char="–"/>
              <a:defRPr>
                <a:solidFill>
                  <a:schemeClr val="tx1"/>
                </a:solidFill>
                <a:latin typeface="Helvetica 45 Light" pitchFamily="34" charset="0"/>
              </a:defRPr>
            </a:lvl3pPr>
            <a:lvl4pPr marL="1600200" indent="-228600" eaLnBrk="0" hangingPunct="0">
              <a:spcAft>
                <a:spcPct val="25000"/>
              </a:spcAft>
              <a:buChar char="–"/>
              <a:defRPr>
                <a:solidFill>
                  <a:schemeClr val="tx1"/>
                </a:solidFill>
                <a:latin typeface="Helvetica 45 Light" pitchFamily="34" charset="0"/>
              </a:defRPr>
            </a:lvl4pPr>
            <a:lvl5pPr marL="2057400" indent="-228600" eaLnBrk="0" hangingPunct="0">
              <a:spcAft>
                <a:spcPct val="25000"/>
              </a:spcAft>
              <a:buChar char="–"/>
              <a:defRPr sz="1600">
                <a:solidFill>
                  <a:schemeClr val="tx1"/>
                </a:solidFill>
                <a:latin typeface="Helvetica 45 Light" pitchFamily="34" charset="0"/>
              </a:defRPr>
            </a:lvl5pPr>
            <a:lvl6pPr marL="2514600" indent="-228600" eaLnBrk="0" fontAlgn="base" hangingPunct="0">
              <a:spcBef>
                <a:spcPct val="0"/>
              </a:spcBef>
              <a:spcAft>
                <a:spcPct val="25000"/>
              </a:spcAft>
              <a:buChar char="–"/>
              <a:defRPr sz="1600">
                <a:solidFill>
                  <a:schemeClr val="tx1"/>
                </a:solidFill>
                <a:latin typeface="Helvetica 45 Light" pitchFamily="34" charset="0"/>
              </a:defRPr>
            </a:lvl6pPr>
            <a:lvl7pPr marL="2971800" indent="-228600" eaLnBrk="0" fontAlgn="base" hangingPunct="0">
              <a:spcBef>
                <a:spcPct val="0"/>
              </a:spcBef>
              <a:spcAft>
                <a:spcPct val="25000"/>
              </a:spcAft>
              <a:buChar char="–"/>
              <a:defRPr sz="1600">
                <a:solidFill>
                  <a:schemeClr val="tx1"/>
                </a:solidFill>
                <a:latin typeface="Helvetica 45 Light" pitchFamily="34" charset="0"/>
              </a:defRPr>
            </a:lvl7pPr>
            <a:lvl8pPr marL="3429000" indent="-228600" eaLnBrk="0" fontAlgn="base" hangingPunct="0">
              <a:spcBef>
                <a:spcPct val="0"/>
              </a:spcBef>
              <a:spcAft>
                <a:spcPct val="25000"/>
              </a:spcAft>
              <a:buChar char="–"/>
              <a:defRPr sz="1600">
                <a:solidFill>
                  <a:schemeClr val="tx1"/>
                </a:solidFill>
                <a:latin typeface="Helvetica 45 Light" pitchFamily="34" charset="0"/>
              </a:defRPr>
            </a:lvl8pPr>
            <a:lvl9pPr marL="3886200" indent="-228600" eaLnBrk="0" fontAlgn="base" hangingPunct="0">
              <a:spcBef>
                <a:spcPct val="0"/>
              </a:spcBef>
              <a:spcAft>
                <a:spcPct val="25000"/>
              </a:spcAft>
              <a:buChar char="–"/>
              <a:defRPr sz="1600">
                <a:solidFill>
                  <a:schemeClr val="tx1"/>
                </a:solidFill>
                <a:latin typeface="Helvetica 45 Light" pitchFamily="34" charset="0"/>
              </a:defRPr>
            </a:lvl9pPr>
          </a:lstStyle>
          <a:p>
            <a:pPr algn="ctr" defTabSz="914400" eaLnBrk="1" fontAlgn="auto" hangingPunct="1">
              <a:lnSpc>
                <a:spcPct val="80000"/>
              </a:lnSpc>
              <a:spcBef>
                <a:spcPts val="0"/>
              </a:spcBef>
              <a:spcAft>
                <a:spcPct val="0"/>
              </a:spcAft>
              <a:buClr>
                <a:srgbClr val="000000"/>
              </a:buClr>
              <a:buSzPct val="80000"/>
              <a:buFont typeface="Wingdings" pitchFamily="2" charset="2"/>
              <a:buNone/>
              <a:defRPr/>
            </a:pPr>
            <a:r>
              <a:rPr lang="fr-FR" altLang="fr-FR" sz="800" dirty="0">
                <a:latin typeface="Arial" pitchFamily="34" charset="0"/>
                <a:ea typeface="+mn-ea"/>
                <a:cs typeface="Arial" pitchFamily="34" charset="0"/>
              </a:rPr>
              <a:t>Alertes sur les technos</a:t>
            </a:r>
          </a:p>
        </p:txBody>
      </p:sp>
      <p:sp>
        <p:nvSpPr>
          <p:cNvPr id="48137" name="Text Box 132">
            <a:extLst>
              <a:ext uri="{FF2B5EF4-FFF2-40B4-BE49-F238E27FC236}">
                <a16:creationId xmlns:a16="http://schemas.microsoft.com/office/drawing/2014/main" id="{FB2C49FC-1022-4597-98BE-2C6629519B04}"/>
              </a:ext>
            </a:extLst>
          </p:cNvPr>
          <p:cNvSpPr txBox="1">
            <a:spLocks noChangeArrowheads="1"/>
          </p:cNvSpPr>
          <p:nvPr/>
        </p:nvSpPr>
        <p:spPr bwMode="auto">
          <a:xfrm>
            <a:off x="1350963" y="1274763"/>
            <a:ext cx="1208087" cy="241300"/>
          </a:xfrm>
          <a:prstGeom prst="rect">
            <a:avLst/>
          </a:prstGeom>
          <a:noFill/>
          <a:ln>
            <a:noFill/>
          </a:ln>
          <a:effectLst/>
        </p:spPr>
        <p:txBody>
          <a:bodyPr>
            <a:spAutoFit/>
          </a:bodyPr>
          <a:lstStyle>
            <a:lvl1pPr eaLnBrk="0" hangingPunct="0">
              <a:spcAft>
                <a:spcPct val="50000"/>
              </a:spcAft>
              <a:buClr>
                <a:schemeClr val="tx2"/>
              </a:buClr>
              <a:buSzPct val="70000"/>
              <a:buFont typeface="Wingdings" pitchFamily="2" charset="2"/>
              <a:buChar char="§"/>
              <a:defRPr sz="2000">
                <a:solidFill>
                  <a:schemeClr val="tx1"/>
                </a:solidFill>
                <a:latin typeface="Helvetica 45 Light" pitchFamily="34" charset="0"/>
              </a:defRPr>
            </a:lvl1pPr>
            <a:lvl2pPr marL="742950" indent="-285750" eaLnBrk="0" hangingPunct="0">
              <a:spcAft>
                <a:spcPct val="25000"/>
              </a:spcAft>
              <a:buChar char="–"/>
              <a:defRPr>
                <a:solidFill>
                  <a:schemeClr val="tx1"/>
                </a:solidFill>
                <a:latin typeface="Helvetica 45 Light" pitchFamily="34" charset="0"/>
              </a:defRPr>
            </a:lvl2pPr>
            <a:lvl3pPr marL="1143000" indent="-228600" eaLnBrk="0" hangingPunct="0">
              <a:spcAft>
                <a:spcPct val="25000"/>
              </a:spcAft>
              <a:buClr>
                <a:schemeClr val="tx1"/>
              </a:buClr>
              <a:buFont typeface="Times New Roman" pitchFamily="18" charset="0"/>
              <a:buChar char="–"/>
              <a:defRPr>
                <a:solidFill>
                  <a:schemeClr val="tx1"/>
                </a:solidFill>
                <a:latin typeface="Helvetica 45 Light" pitchFamily="34" charset="0"/>
              </a:defRPr>
            </a:lvl3pPr>
            <a:lvl4pPr marL="1600200" indent="-228600" eaLnBrk="0" hangingPunct="0">
              <a:spcAft>
                <a:spcPct val="25000"/>
              </a:spcAft>
              <a:buChar char="–"/>
              <a:defRPr>
                <a:solidFill>
                  <a:schemeClr val="tx1"/>
                </a:solidFill>
                <a:latin typeface="Helvetica 45 Light" pitchFamily="34" charset="0"/>
              </a:defRPr>
            </a:lvl4pPr>
            <a:lvl5pPr marL="2057400" indent="-228600" eaLnBrk="0" hangingPunct="0">
              <a:spcAft>
                <a:spcPct val="25000"/>
              </a:spcAft>
              <a:buChar char="–"/>
              <a:defRPr sz="1600">
                <a:solidFill>
                  <a:schemeClr val="tx1"/>
                </a:solidFill>
                <a:latin typeface="Helvetica 45 Light" pitchFamily="34" charset="0"/>
              </a:defRPr>
            </a:lvl5pPr>
            <a:lvl6pPr marL="2514600" indent="-228600" eaLnBrk="0" fontAlgn="base" hangingPunct="0">
              <a:spcBef>
                <a:spcPct val="0"/>
              </a:spcBef>
              <a:spcAft>
                <a:spcPct val="25000"/>
              </a:spcAft>
              <a:buChar char="–"/>
              <a:defRPr sz="1600">
                <a:solidFill>
                  <a:schemeClr val="tx1"/>
                </a:solidFill>
                <a:latin typeface="Helvetica 45 Light" pitchFamily="34" charset="0"/>
              </a:defRPr>
            </a:lvl6pPr>
            <a:lvl7pPr marL="2971800" indent="-228600" eaLnBrk="0" fontAlgn="base" hangingPunct="0">
              <a:spcBef>
                <a:spcPct val="0"/>
              </a:spcBef>
              <a:spcAft>
                <a:spcPct val="25000"/>
              </a:spcAft>
              <a:buChar char="–"/>
              <a:defRPr sz="1600">
                <a:solidFill>
                  <a:schemeClr val="tx1"/>
                </a:solidFill>
                <a:latin typeface="Helvetica 45 Light" pitchFamily="34" charset="0"/>
              </a:defRPr>
            </a:lvl7pPr>
            <a:lvl8pPr marL="3429000" indent="-228600" eaLnBrk="0" fontAlgn="base" hangingPunct="0">
              <a:spcBef>
                <a:spcPct val="0"/>
              </a:spcBef>
              <a:spcAft>
                <a:spcPct val="25000"/>
              </a:spcAft>
              <a:buChar char="–"/>
              <a:defRPr sz="1600">
                <a:solidFill>
                  <a:schemeClr val="tx1"/>
                </a:solidFill>
                <a:latin typeface="Helvetica 45 Light" pitchFamily="34" charset="0"/>
              </a:defRPr>
            </a:lvl8pPr>
            <a:lvl9pPr marL="3886200" indent="-228600" eaLnBrk="0" fontAlgn="base" hangingPunct="0">
              <a:spcBef>
                <a:spcPct val="0"/>
              </a:spcBef>
              <a:spcAft>
                <a:spcPct val="25000"/>
              </a:spcAft>
              <a:buChar char="–"/>
              <a:defRPr sz="1600">
                <a:solidFill>
                  <a:schemeClr val="tx1"/>
                </a:solidFill>
                <a:latin typeface="Helvetica 45 Light" pitchFamily="34" charset="0"/>
              </a:defRPr>
            </a:lvl9pPr>
          </a:lstStyle>
          <a:p>
            <a:pPr algn="ctr" defTabSz="914400" eaLnBrk="1" fontAlgn="auto" hangingPunct="1">
              <a:spcBef>
                <a:spcPct val="50000"/>
              </a:spcBef>
              <a:spcAft>
                <a:spcPct val="0"/>
              </a:spcAft>
              <a:buClr>
                <a:srgbClr val="000000"/>
              </a:buClr>
              <a:buSzPct val="80000"/>
              <a:buFont typeface="Wingdings" pitchFamily="2" charset="2"/>
              <a:buNone/>
              <a:defRPr/>
            </a:pPr>
            <a:r>
              <a:rPr lang="fr-FR" altLang="fr-FR" sz="975">
                <a:solidFill>
                  <a:srgbClr val="FFFFFF"/>
                </a:solidFill>
                <a:latin typeface="Arial" pitchFamily="34" charset="0"/>
                <a:ea typeface="+mn-ea"/>
                <a:cs typeface="Arial" pitchFamily="34" charset="0"/>
              </a:rPr>
              <a:t>Opportunités</a:t>
            </a:r>
          </a:p>
        </p:txBody>
      </p:sp>
      <p:sp>
        <p:nvSpPr>
          <p:cNvPr id="48138" name="Text Box 133">
            <a:extLst>
              <a:ext uri="{FF2B5EF4-FFF2-40B4-BE49-F238E27FC236}">
                <a16:creationId xmlns:a16="http://schemas.microsoft.com/office/drawing/2014/main" id="{4359DDE4-6DB5-4A96-95B1-311B703535F2}"/>
              </a:ext>
            </a:extLst>
          </p:cNvPr>
          <p:cNvSpPr txBox="1">
            <a:spLocks noChangeArrowheads="1"/>
          </p:cNvSpPr>
          <p:nvPr/>
        </p:nvSpPr>
        <p:spPr bwMode="auto">
          <a:xfrm>
            <a:off x="2636838" y="1281113"/>
            <a:ext cx="1231900" cy="242887"/>
          </a:xfrm>
          <a:prstGeom prst="rect">
            <a:avLst/>
          </a:prstGeom>
          <a:noFill/>
          <a:ln>
            <a:noFill/>
          </a:ln>
          <a:effectLst/>
        </p:spPr>
        <p:txBody>
          <a:bodyPr>
            <a:spAutoFit/>
          </a:bodyPr>
          <a:lstStyle>
            <a:lvl1pPr eaLnBrk="0" hangingPunct="0">
              <a:spcAft>
                <a:spcPct val="50000"/>
              </a:spcAft>
              <a:buClr>
                <a:schemeClr val="tx2"/>
              </a:buClr>
              <a:buSzPct val="70000"/>
              <a:buFont typeface="Wingdings" pitchFamily="2" charset="2"/>
              <a:buChar char="§"/>
              <a:defRPr sz="2000">
                <a:solidFill>
                  <a:schemeClr val="tx1"/>
                </a:solidFill>
                <a:latin typeface="Helvetica 45 Light" pitchFamily="34" charset="0"/>
              </a:defRPr>
            </a:lvl1pPr>
            <a:lvl2pPr marL="742950" indent="-285750" eaLnBrk="0" hangingPunct="0">
              <a:spcAft>
                <a:spcPct val="25000"/>
              </a:spcAft>
              <a:buChar char="–"/>
              <a:defRPr>
                <a:solidFill>
                  <a:schemeClr val="tx1"/>
                </a:solidFill>
                <a:latin typeface="Helvetica 45 Light" pitchFamily="34" charset="0"/>
              </a:defRPr>
            </a:lvl2pPr>
            <a:lvl3pPr marL="1143000" indent="-228600" eaLnBrk="0" hangingPunct="0">
              <a:spcAft>
                <a:spcPct val="25000"/>
              </a:spcAft>
              <a:buClr>
                <a:schemeClr val="tx1"/>
              </a:buClr>
              <a:buFont typeface="Times New Roman" pitchFamily="18" charset="0"/>
              <a:buChar char="–"/>
              <a:defRPr>
                <a:solidFill>
                  <a:schemeClr val="tx1"/>
                </a:solidFill>
                <a:latin typeface="Helvetica 45 Light" pitchFamily="34" charset="0"/>
              </a:defRPr>
            </a:lvl3pPr>
            <a:lvl4pPr marL="1600200" indent="-228600" eaLnBrk="0" hangingPunct="0">
              <a:spcAft>
                <a:spcPct val="25000"/>
              </a:spcAft>
              <a:buChar char="–"/>
              <a:defRPr>
                <a:solidFill>
                  <a:schemeClr val="tx1"/>
                </a:solidFill>
                <a:latin typeface="Helvetica 45 Light" pitchFamily="34" charset="0"/>
              </a:defRPr>
            </a:lvl4pPr>
            <a:lvl5pPr marL="2057400" indent="-228600" eaLnBrk="0" hangingPunct="0">
              <a:spcAft>
                <a:spcPct val="25000"/>
              </a:spcAft>
              <a:buChar char="–"/>
              <a:defRPr sz="1600">
                <a:solidFill>
                  <a:schemeClr val="tx1"/>
                </a:solidFill>
                <a:latin typeface="Helvetica 45 Light" pitchFamily="34" charset="0"/>
              </a:defRPr>
            </a:lvl5pPr>
            <a:lvl6pPr marL="2514600" indent="-228600" eaLnBrk="0" fontAlgn="base" hangingPunct="0">
              <a:spcBef>
                <a:spcPct val="0"/>
              </a:spcBef>
              <a:spcAft>
                <a:spcPct val="25000"/>
              </a:spcAft>
              <a:buChar char="–"/>
              <a:defRPr sz="1600">
                <a:solidFill>
                  <a:schemeClr val="tx1"/>
                </a:solidFill>
                <a:latin typeface="Helvetica 45 Light" pitchFamily="34" charset="0"/>
              </a:defRPr>
            </a:lvl6pPr>
            <a:lvl7pPr marL="2971800" indent="-228600" eaLnBrk="0" fontAlgn="base" hangingPunct="0">
              <a:spcBef>
                <a:spcPct val="0"/>
              </a:spcBef>
              <a:spcAft>
                <a:spcPct val="25000"/>
              </a:spcAft>
              <a:buChar char="–"/>
              <a:defRPr sz="1600">
                <a:solidFill>
                  <a:schemeClr val="tx1"/>
                </a:solidFill>
                <a:latin typeface="Helvetica 45 Light" pitchFamily="34" charset="0"/>
              </a:defRPr>
            </a:lvl7pPr>
            <a:lvl8pPr marL="3429000" indent="-228600" eaLnBrk="0" fontAlgn="base" hangingPunct="0">
              <a:spcBef>
                <a:spcPct val="0"/>
              </a:spcBef>
              <a:spcAft>
                <a:spcPct val="25000"/>
              </a:spcAft>
              <a:buChar char="–"/>
              <a:defRPr sz="1600">
                <a:solidFill>
                  <a:schemeClr val="tx1"/>
                </a:solidFill>
                <a:latin typeface="Helvetica 45 Light" pitchFamily="34" charset="0"/>
              </a:defRPr>
            </a:lvl8pPr>
            <a:lvl9pPr marL="3886200" indent="-228600" eaLnBrk="0" fontAlgn="base" hangingPunct="0">
              <a:spcBef>
                <a:spcPct val="0"/>
              </a:spcBef>
              <a:spcAft>
                <a:spcPct val="25000"/>
              </a:spcAft>
              <a:buChar char="–"/>
              <a:defRPr sz="1600">
                <a:solidFill>
                  <a:schemeClr val="tx1"/>
                </a:solidFill>
                <a:latin typeface="Helvetica 45 Light" pitchFamily="34" charset="0"/>
              </a:defRPr>
            </a:lvl9pPr>
          </a:lstStyle>
          <a:p>
            <a:pPr algn="ctr" defTabSz="914400" eaLnBrk="1" fontAlgn="auto" hangingPunct="1">
              <a:spcBef>
                <a:spcPct val="50000"/>
              </a:spcBef>
              <a:spcAft>
                <a:spcPct val="0"/>
              </a:spcAft>
              <a:buClr>
                <a:srgbClr val="000000"/>
              </a:buClr>
              <a:buSzPct val="80000"/>
              <a:buFont typeface="Wingdings" pitchFamily="2" charset="2"/>
              <a:buNone/>
              <a:defRPr/>
            </a:pPr>
            <a:r>
              <a:rPr lang="fr-FR" altLang="fr-FR" sz="975">
                <a:solidFill>
                  <a:srgbClr val="FFFFFF"/>
                </a:solidFill>
                <a:latin typeface="Arial" pitchFamily="34" charset="0"/>
                <a:ea typeface="+mn-ea"/>
                <a:cs typeface="Arial" pitchFamily="34" charset="0"/>
              </a:rPr>
              <a:t>Spécifications</a:t>
            </a:r>
          </a:p>
        </p:txBody>
      </p:sp>
      <p:sp>
        <p:nvSpPr>
          <p:cNvPr id="48139" name="Line 134">
            <a:extLst>
              <a:ext uri="{FF2B5EF4-FFF2-40B4-BE49-F238E27FC236}">
                <a16:creationId xmlns:a16="http://schemas.microsoft.com/office/drawing/2014/main" id="{59451023-861E-4808-A842-C9EB1081A433}"/>
              </a:ext>
            </a:extLst>
          </p:cNvPr>
          <p:cNvSpPr>
            <a:spLocks noChangeShapeType="1"/>
          </p:cNvSpPr>
          <p:nvPr/>
        </p:nvSpPr>
        <p:spPr bwMode="auto">
          <a:xfrm>
            <a:off x="2625725" y="687388"/>
            <a:ext cx="0" cy="790575"/>
          </a:xfrm>
          <a:prstGeom prst="line">
            <a:avLst/>
          </a:prstGeom>
          <a:noFill/>
          <a:ln w="25400">
            <a:solidFill>
              <a:schemeClr val="bg1"/>
            </a:solidFill>
            <a:round/>
            <a:headEnd/>
            <a:tailEnd/>
          </a:ln>
          <a:effectLst/>
        </p:spPr>
        <p:txBody>
          <a:bodyPr>
            <a:spAutoFit/>
          </a:bodyPr>
          <a:lstStyle/>
          <a:p>
            <a:pPr defTabSz="914400" eaLnBrk="1" fontAlgn="auto" hangingPunct="1">
              <a:spcBef>
                <a:spcPts val="0"/>
              </a:spcBef>
              <a:spcAft>
                <a:spcPts val="0"/>
              </a:spcAft>
              <a:defRPr/>
            </a:pPr>
            <a:endParaRPr lang="fr-FR" sz="1350">
              <a:solidFill>
                <a:srgbClr val="000000"/>
              </a:solidFill>
              <a:latin typeface="Helvetica 75 Bold"/>
              <a:ea typeface="+mn-ea"/>
            </a:endParaRPr>
          </a:p>
        </p:txBody>
      </p:sp>
      <p:sp>
        <p:nvSpPr>
          <p:cNvPr id="48140" name="Text Box 135">
            <a:extLst>
              <a:ext uri="{FF2B5EF4-FFF2-40B4-BE49-F238E27FC236}">
                <a16:creationId xmlns:a16="http://schemas.microsoft.com/office/drawing/2014/main" id="{D1001148-A328-4667-BD98-3A827E26FBCE}"/>
              </a:ext>
            </a:extLst>
          </p:cNvPr>
          <p:cNvSpPr txBox="1">
            <a:spLocks noChangeArrowheads="1"/>
          </p:cNvSpPr>
          <p:nvPr/>
        </p:nvSpPr>
        <p:spPr bwMode="auto">
          <a:xfrm>
            <a:off x="3940175" y="1279525"/>
            <a:ext cx="1227138" cy="241300"/>
          </a:xfrm>
          <a:prstGeom prst="rect">
            <a:avLst/>
          </a:prstGeom>
          <a:noFill/>
          <a:ln>
            <a:noFill/>
          </a:ln>
          <a:effectLst/>
        </p:spPr>
        <p:txBody>
          <a:bodyPr>
            <a:spAutoFit/>
          </a:bodyPr>
          <a:lstStyle>
            <a:lvl1pPr eaLnBrk="0" hangingPunct="0">
              <a:spcAft>
                <a:spcPct val="50000"/>
              </a:spcAft>
              <a:buClr>
                <a:schemeClr val="tx2"/>
              </a:buClr>
              <a:buSzPct val="70000"/>
              <a:buFont typeface="Wingdings" pitchFamily="2" charset="2"/>
              <a:buChar char="§"/>
              <a:defRPr sz="2000">
                <a:solidFill>
                  <a:schemeClr val="tx1"/>
                </a:solidFill>
                <a:latin typeface="Helvetica 45 Light" pitchFamily="34" charset="0"/>
              </a:defRPr>
            </a:lvl1pPr>
            <a:lvl2pPr marL="742950" indent="-285750" eaLnBrk="0" hangingPunct="0">
              <a:spcAft>
                <a:spcPct val="25000"/>
              </a:spcAft>
              <a:buChar char="–"/>
              <a:defRPr>
                <a:solidFill>
                  <a:schemeClr val="tx1"/>
                </a:solidFill>
                <a:latin typeface="Helvetica 45 Light" pitchFamily="34" charset="0"/>
              </a:defRPr>
            </a:lvl2pPr>
            <a:lvl3pPr marL="1143000" indent="-228600" eaLnBrk="0" hangingPunct="0">
              <a:spcAft>
                <a:spcPct val="25000"/>
              </a:spcAft>
              <a:buClr>
                <a:schemeClr val="tx1"/>
              </a:buClr>
              <a:buFont typeface="Times New Roman" pitchFamily="18" charset="0"/>
              <a:buChar char="–"/>
              <a:defRPr>
                <a:solidFill>
                  <a:schemeClr val="tx1"/>
                </a:solidFill>
                <a:latin typeface="Helvetica 45 Light" pitchFamily="34" charset="0"/>
              </a:defRPr>
            </a:lvl3pPr>
            <a:lvl4pPr marL="1600200" indent="-228600" eaLnBrk="0" hangingPunct="0">
              <a:spcAft>
                <a:spcPct val="25000"/>
              </a:spcAft>
              <a:buChar char="–"/>
              <a:defRPr>
                <a:solidFill>
                  <a:schemeClr val="tx1"/>
                </a:solidFill>
                <a:latin typeface="Helvetica 45 Light" pitchFamily="34" charset="0"/>
              </a:defRPr>
            </a:lvl4pPr>
            <a:lvl5pPr marL="2057400" indent="-228600" eaLnBrk="0" hangingPunct="0">
              <a:spcAft>
                <a:spcPct val="25000"/>
              </a:spcAft>
              <a:buChar char="–"/>
              <a:defRPr sz="1600">
                <a:solidFill>
                  <a:schemeClr val="tx1"/>
                </a:solidFill>
                <a:latin typeface="Helvetica 45 Light" pitchFamily="34" charset="0"/>
              </a:defRPr>
            </a:lvl5pPr>
            <a:lvl6pPr marL="2514600" indent="-228600" eaLnBrk="0" fontAlgn="base" hangingPunct="0">
              <a:spcBef>
                <a:spcPct val="0"/>
              </a:spcBef>
              <a:spcAft>
                <a:spcPct val="25000"/>
              </a:spcAft>
              <a:buChar char="–"/>
              <a:defRPr sz="1600">
                <a:solidFill>
                  <a:schemeClr val="tx1"/>
                </a:solidFill>
                <a:latin typeface="Helvetica 45 Light" pitchFamily="34" charset="0"/>
              </a:defRPr>
            </a:lvl6pPr>
            <a:lvl7pPr marL="2971800" indent="-228600" eaLnBrk="0" fontAlgn="base" hangingPunct="0">
              <a:spcBef>
                <a:spcPct val="0"/>
              </a:spcBef>
              <a:spcAft>
                <a:spcPct val="25000"/>
              </a:spcAft>
              <a:buChar char="–"/>
              <a:defRPr sz="1600">
                <a:solidFill>
                  <a:schemeClr val="tx1"/>
                </a:solidFill>
                <a:latin typeface="Helvetica 45 Light" pitchFamily="34" charset="0"/>
              </a:defRPr>
            </a:lvl7pPr>
            <a:lvl8pPr marL="3429000" indent="-228600" eaLnBrk="0" fontAlgn="base" hangingPunct="0">
              <a:spcBef>
                <a:spcPct val="0"/>
              </a:spcBef>
              <a:spcAft>
                <a:spcPct val="25000"/>
              </a:spcAft>
              <a:buChar char="–"/>
              <a:defRPr sz="1600">
                <a:solidFill>
                  <a:schemeClr val="tx1"/>
                </a:solidFill>
                <a:latin typeface="Helvetica 45 Light" pitchFamily="34" charset="0"/>
              </a:defRPr>
            </a:lvl8pPr>
            <a:lvl9pPr marL="3886200" indent="-228600" eaLnBrk="0" fontAlgn="base" hangingPunct="0">
              <a:spcBef>
                <a:spcPct val="0"/>
              </a:spcBef>
              <a:spcAft>
                <a:spcPct val="25000"/>
              </a:spcAft>
              <a:buChar char="–"/>
              <a:defRPr sz="1600">
                <a:solidFill>
                  <a:schemeClr val="tx1"/>
                </a:solidFill>
                <a:latin typeface="Helvetica 45 Light" pitchFamily="34" charset="0"/>
              </a:defRPr>
            </a:lvl9pPr>
          </a:lstStyle>
          <a:p>
            <a:pPr algn="ctr" defTabSz="914400" eaLnBrk="1" fontAlgn="auto" hangingPunct="1">
              <a:spcBef>
                <a:spcPct val="50000"/>
              </a:spcBef>
              <a:spcAft>
                <a:spcPct val="0"/>
              </a:spcAft>
              <a:buClr>
                <a:srgbClr val="000000"/>
              </a:buClr>
              <a:buSzPct val="80000"/>
              <a:buFont typeface="Wingdings" pitchFamily="2" charset="2"/>
              <a:buNone/>
              <a:defRPr/>
            </a:pPr>
            <a:r>
              <a:rPr lang="fr-FR" altLang="fr-FR" sz="975">
                <a:solidFill>
                  <a:srgbClr val="FFFFFF"/>
                </a:solidFill>
                <a:latin typeface="Arial" pitchFamily="34" charset="0"/>
                <a:ea typeface="+mn-ea"/>
                <a:cs typeface="Arial" pitchFamily="34" charset="0"/>
              </a:rPr>
              <a:t>Développement</a:t>
            </a:r>
          </a:p>
        </p:txBody>
      </p:sp>
      <p:sp>
        <p:nvSpPr>
          <p:cNvPr id="48141" name="Line 136">
            <a:extLst>
              <a:ext uri="{FF2B5EF4-FFF2-40B4-BE49-F238E27FC236}">
                <a16:creationId xmlns:a16="http://schemas.microsoft.com/office/drawing/2014/main" id="{5AE169CF-6461-4D91-846B-66370933F45B}"/>
              </a:ext>
            </a:extLst>
          </p:cNvPr>
          <p:cNvSpPr>
            <a:spLocks noChangeShapeType="1"/>
          </p:cNvSpPr>
          <p:nvPr/>
        </p:nvSpPr>
        <p:spPr bwMode="auto">
          <a:xfrm>
            <a:off x="3916363" y="692150"/>
            <a:ext cx="0" cy="790575"/>
          </a:xfrm>
          <a:prstGeom prst="line">
            <a:avLst/>
          </a:prstGeom>
          <a:noFill/>
          <a:ln w="25400">
            <a:solidFill>
              <a:schemeClr val="bg1"/>
            </a:solidFill>
            <a:round/>
            <a:headEnd/>
            <a:tailEnd/>
          </a:ln>
          <a:effectLst/>
        </p:spPr>
        <p:txBody>
          <a:bodyPr>
            <a:spAutoFit/>
          </a:bodyPr>
          <a:lstStyle/>
          <a:p>
            <a:pPr defTabSz="914400" eaLnBrk="1" fontAlgn="auto" hangingPunct="1">
              <a:spcBef>
                <a:spcPts val="0"/>
              </a:spcBef>
              <a:spcAft>
                <a:spcPts val="0"/>
              </a:spcAft>
              <a:defRPr/>
            </a:pPr>
            <a:endParaRPr lang="fr-FR" sz="1350">
              <a:solidFill>
                <a:srgbClr val="000000"/>
              </a:solidFill>
              <a:latin typeface="Helvetica 75 Bold"/>
              <a:ea typeface="+mn-ea"/>
            </a:endParaRPr>
          </a:p>
        </p:txBody>
      </p:sp>
      <p:sp>
        <p:nvSpPr>
          <p:cNvPr id="48142" name="Line 137">
            <a:extLst>
              <a:ext uri="{FF2B5EF4-FFF2-40B4-BE49-F238E27FC236}">
                <a16:creationId xmlns:a16="http://schemas.microsoft.com/office/drawing/2014/main" id="{0237E3A3-D553-4900-9078-641F93235A07}"/>
              </a:ext>
            </a:extLst>
          </p:cNvPr>
          <p:cNvSpPr>
            <a:spLocks noChangeShapeType="1"/>
          </p:cNvSpPr>
          <p:nvPr/>
        </p:nvSpPr>
        <p:spPr bwMode="auto">
          <a:xfrm>
            <a:off x="5211763" y="692150"/>
            <a:ext cx="0" cy="790575"/>
          </a:xfrm>
          <a:prstGeom prst="line">
            <a:avLst/>
          </a:prstGeom>
          <a:noFill/>
          <a:ln w="25400">
            <a:solidFill>
              <a:schemeClr val="bg1"/>
            </a:solidFill>
            <a:round/>
            <a:headEnd/>
            <a:tailEnd/>
          </a:ln>
          <a:effectLst/>
        </p:spPr>
        <p:txBody>
          <a:bodyPr>
            <a:spAutoFit/>
          </a:bodyPr>
          <a:lstStyle/>
          <a:p>
            <a:pPr defTabSz="914400" eaLnBrk="1" fontAlgn="auto" hangingPunct="1">
              <a:spcBef>
                <a:spcPts val="0"/>
              </a:spcBef>
              <a:spcAft>
                <a:spcPts val="0"/>
              </a:spcAft>
              <a:defRPr/>
            </a:pPr>
            <a:endParaRPr lang="fr-FR" sz="1350">
              <a:solidFill>
                <a:srgbClr val="000000"/>
              </a:solidFill>
              <a:latin typeface="Helvetica 75 Bold"/>
              <a:ea typeface="+mn-ea"/>
            </a:endParaRPr>
          </a:p>
        </p:txBody>
      </p:sp>
      <p:sp>
        <p:nvSpPr>
          <p:cNvPr id="48143" name="Line 138">
            <a:extLst>
              <a:ext uri="{FF2B5EF4-FFF2-40B4-BE49-F238E27FC236}">
                <a16:creationId xmlns:a16="http://schemas.microsoft.com/office/drawing/2014/main" id="{483CC5F1-250E-49FF-8008-4410B63E290E}"/>
              </a:ext>
            </a:extLst>
          </p:cNvPr>
          <p:cNvSpPr>
            <a:spLocks noChangeShapeType="1"/>
          </p:cNvSpPr>
          <p:nvPr/>
        </p:nvSpPr>
        <p:spPr bwMode="auto">
          <a:xfrm>
            <a:off x="6497638" y="682625"/>
            <a:ext cx="0" cy="790575"/>
          </a:xfrm>
          <a:prstGeom prst="line">
            <a:avLst/>
          </a:prstGeom>
          <a:noFill/>
          <a:ln w="25400">
            <a:solidFill>
              <a:schemeClr val="bg1"/>
            </a:solidFill>
            <a:round/>
            <a:headEnd/>
            <a:tailEnd/>
          </a:ln>
          <a:effectLst/>
        </p:spPr>
        <p:txBody>
          <a:bodyPr>
            <a:spAutoFit/>
          </a:bodyPr>
          <a:lstStyle/>
          <a:p>
            <a:pPr defTabSz="914400" eaLnBrk="1" fontAlgn="auto" hangingPunct="1">
              <a:spcBef>
                <a:spcPts val="0"/>
              </a:spcBef>
              <a:spcAft>
                <a:spcPts val="0"/>
              </a:spcAft>
              <a:defRPr/>
            </a:pPr>
            <a:endParaRPr lang="fr-FR" sz="1350">
              <a:solidFill>
                <a:srgbClr val="000000"/>
              </a:solidFill>
              <a:latin typeface="Helvetica 75 Bold"/>
              <a:ea typeface="+mn-ea"/>
            </a:endParaRPr>
          </a:p>
        </p:txBody>
      </p:sp>
      <p:sp>
        <p:nvSpPr>
          <p:cNvPr id="48144" name="Text Box 139">
            <a:extLst>
              <a:ext uri="{FF2B5EF4-FFF2-40B4-BE49-F238E27FC236}">
                <a16:creationId xmlns:a16="http://schemas.microsoft.com/office/drawing/2014/main" id="{AB09F55C-87A8-4C14-9551-76DE255FC0DA}"/>
              </a:ext>
            </a:extLst>
          </p:cNvPr>
          <p:cNvSpPr txBox="1">
            <a:spLocks noChangeArrowheads="1"/>
          </p:cNvSpPr>
          <p:nvPr/>
        </p:nvSpPr>
        <p:spPr bwMode="auto">
          <a:xfrm>
            <a:off x="5273675" y="1284288"/>
            <a:ext cx="1166813" cy="241300"/>
          </a:xfrm>
          <a:prstGeom prst="rect">
            <a:avLst/>
          </a:prstGeom>
          <a:noFill/>
          <a:ln>
            <a:noFill/>
          </a:ln>
          <a:effectLst/>
        </p:spPr>
        <p:txBody>
          <a:bodyPr>
            <a:spAutoFit/>
          </a:bodyPr>
          <a:lstStyle>
            <a:lvl1pPr eaLnBrk="0" hangingPunct="0">
              <a:spcAft>
                <a:spcPct val="50000"/>
              </a:spcAft>
              <a:buClr>
                <a:schemeClr val="tx2"/>
              </a:buClr>
              <a:buSzPct val="70000"/>
              <a:buFont typeface="Wingdings" pitchFamily="2" charset="2"/>
              <a:buChar char="§"/>
              <a:defRPr sz="2000">
                <a:solidFill>
                  <a:schemeClr val="tx1"/>
                </a:solidFill>
                <a:latin typeface="Helvetica 45 Light" pitchFamily="34" charset="0"/>
              </a:defRPr>
            </a:lvl1pPr>
            <a:lvl2pPr marL="742950" indent="-285750" eaLnBrk="0" hangingPunct="0">
              <a:spcAft>
                <a:spcPct val="25000"/>
              </a:spcAft>
              <a:buChar char="–"/>
              <a:defRPr>
                <a:solidFill>
                  <a:schemeClr val="tx1"/>
                </a:solidFill>
                <a:latin typeface="Helvetica 45 Light" pitchFamily="34" charset="0"/>
              </a:defRPr>
            </a:lvl2pPr>
            <a:lvl3pPr marL="1143000" indent="-228600" eaLnBrk="0" hangingPunct="0">
              <a:spcAft>
                <a:spcPct val="25000"/>
              </a:spcAft>
              <a:buClr>
                <a:schemeClr val="tx1"/>
              </a:buClr>
              <a:buFont typeface="Times New Roman" pitchFamily="18" charset="0"/>
              <a:buChar char="–"/>
              <a:defRPr>
                <a:solidFill>
                  <a:schemeClr val="tx1"/>
                </a:solidFill>
                <a:latin typeface="Helvetica 45 Light" pitchFamily="34" charset="0"/>
              </a:defRPr>
            </a:lvl3pPr>
            <a:lvl4pPr marL="1600200" indent="-228600" eaLnBrk="0" hangingPunct="0">
              <a:spcAft>
                <a:spcPct val="25000"/>
              </a:spcAft>
              <a:buChar char="–"/>
              <a:defRPr>
                <a:solidFill>
                  <a:schemeClr val="tx1"/>
                </a:solidFill>
                <a:latin typeface="Helvetica 45 Light" pitchFamily="34" charset="0"/>
              </a:defRPr>
            </a:lvl4pPr>
            <a:lvl5pPr marL="2057400" indent="-228600" eaLnBrk="0" hangingPunct="0">
              <a:spcAft>
                <a:spcPct val="25000"/>
              </a:spcAft>
              <a:buChar char="–"/>
              <a:defRPr sz="1600">
                <a:solidFill>
                  <a:schemeClr val="tx1"/>
                </a:solidFill>
                <a:latin typeface="Helvetica 45 Light" pitchFamily="34" charset="0"/>
              </a:defRPr>
            </a:lvl5pPr>
            <a:lvl6pPr marL="2514600" indent="-228600" eaLnBrk="0" fontAlgn="base" hangingPunct="0">
              <a:spcBef>
                <a:spcPct val="0"/>
              </a:spcBef>
              <a:spcAft>
                <a:spcPct val="25000"/>
              </a:spcAft>
              <a:buChar char="–"/>
              <a:defRPr sz="1600">
                <a:solidFill>
                  <a:schemeClr val="tx1"/>
                </a:solidFill>
                <a:latin typeface="Helvetica 45 Light" pitchFamily="34" charset="0"/>
              </a:defRPr>
            </a:lvl6pPr>
            <a:lvl7pPr marL="2971800" indent="-228600" eaLnBrk="0" fontAlgn="base" hangingPunct="0">
              <a:spcBef>
                <a:spcPct val="0"/>
              </a:spcBef>
              <a:spcAft>
                <a:spcPct val="25000"/>
              </a:spcAft>
              <a:buChar char="–"/>
              <a:defRPr sz="1600">
                <a:solidFill>
                  <a:schemeClr val="tx1"/>
                </a:solidFill>
                <a:latin typeface="Helvetica 45 Light" pitchFamily="34" charset="0"/>
              </a:defRPr>
            </a:lvl7pPr>
            <a:lvl8pPr marL="3429000" indent="-228600" eaLnBrk="0" fontAlgn="base" hangingPunct="0">
              <a:spcBef>
                <a:spcPct val="0"/>
              </a:spcBef>
              <a:spcAft>
                <a:spcPct val="25000"/>
              </a:spcAft>
              <a:buChar char="–"/>
              <a:defRPr sz="1600">
                <a:solidFill>
                  <a:schemeClr val="tx1"/>
                </a:solidFill>
                <a:latin typeface="Helvetica 45 Light" pitchFamily="34" charset="0"/>
              </a:defRPr>
            </a:lvl8pPr>
            <a:lvl9pPr marL="3886200" indent="-228600" eaLnBrk="0" fontAlgn="base" hangingPunct="0">
              <a:spcBef>
                <a:spcPct val="0"/>
              </a:spcBef>
              <a:spcAft>
                <a:spcPct val="25000"/>
              </a:spcAft>
              <a:buChar char="–"/>
              <a:defRPr sz="1600">
                <a:solidFill>
                  <a:schemeClr val="tx1"/>
                </a:solidFill>
                <a:latin typeface="Helvetica 45 Light" pitchFamily="34" charset="0"/>
              </a:defRPr>
            </a:lvl9pPr>
          </a:lstStyle>
          <a:p>
            <a:pPr algn="ctr" defTabSz="914400" eaLnBrk="1" fontAlgn="auto" hangingPunct="1">
              <a:spcBef>
                <a:spcPct val="50000"/>
              </a:spcBef>
              <a:spcAft>
                <a:spcPct val="0"/>
              </a:spcAft>
              <a:buClr>
                <a:srgbClr val="000000"/>
              </a:buClr>
              <a:buSzPct val="80000"/>
              <a:buFont typeface="Wingdings" pitchFamily="2" charset="2"/>
              <a:buNone/>
              <a:defRPr/>
            </a:pPr>
            <a:r>
              <a:rPr lang="fr-FR" altLang="fr-FR" sz="975">
                <a:solidFill>
                  <a:srgbClr val="FFFFFF"/>
                </a:solidFill>
                <a:latin typeface="Arial" pitchFamily="34" charset="0"/>
                <a:ea typeface="+mn-ea"/>
                <a:cs typeface="Arial" pitchFamily="34" charset="0"/>
              </a:rPr>
              <a:t>Déploiement</a:t>
            </a:r>
          </a:p>
        </p:txBody>
      </p:sp>
      <p:sp>
        <p:nvSpPr>
          <p:cNvPr id="48145" name="Text Box 140">
            <a:extLst>
              <a:ext uri="{FF2B5EF4-FFF2-40B4-BE49-F238E27FC236}">
                <a16:creationId xmlns:a16="http://schemas.microsoft.com/office/drawing/2014/main" id="{13A1CEA3-BBEB-40F9-85E2-3F3569C7582D}"/>
              </a:ext>
            </a:extLst>
          </p:cNvPr>
          <p:cNvSpPr txBox="1">
            <a:spLocks noChangeArrowheads="1"/>
          </p:cNvSpPr>
          <p:nvPr/>
        </p:nvSpPr>
        <p:spPr bwMode="auto">
          <a:xfrm>
            <a:off x="6659563" y="1284288"/>
            <a:ext cx="1011237" cy="241300"/>
          </a:xfrm>
          <a:prstGeom prst="rect">
            <a:avLst/>
          </a:prstGeom>
          <a:noFill/>
          <a:ln>
            <a:noFill/>
          </a:ln>
          <a:effectLst/>
        </p:spPr>
        <p:txBody>
          <a:bodyPr>
            <a:spAutoFit/>
          </a:bodyPr>
          <a:lstStyle>
            <a:lvl1pPr eaLnBrk="0" hangingPunct="0">
              <a:spcAft>
                <a:spcPct val="50000"/>
              </a:spcAft>
              <a:buClr>
                <a:schemeClr val="tx2"/>
              </a:buClr>
              <a:buSzPct val="70000"/>
              <a:buFont typeface="Wingdings" pitchFamily="2" charset="2"/>
              <a:buChar char="§"/>
              <a:defRPr sz="2000">
                <a:solidFill>
                  <a:schemeClr val="tx1"/>
                </a:solidFill>
                <a:latin typeface="Helvetica 45 Light" pitchFamily="34" charset="0"/>
              </a:defRPr>
            </a:lvl1pPr>
            <a:lvl2pPr marL="742950" indent="-285750" eaLnBrk="0" hangingPunct="0">
              <a:spcAft>
                <a:spcPct val="25000"/>
              </a:spcAft>
              <a:buChar char="–"/>
              <a:defRPr>
                <a:solidFill>
                  <a:schemeClr val="tx1"/>
                </a:solidFill>
                <a:latin typeface="Helvetica 45 Light" pitchFamily="34" charset="0"/>
              </a:defRPr>
            </a:lvl2pPr>
            <a:lvl3pPr marL="1143000" indent="-228600" eaLnBrk="0" hangingPunct="0">
              <a:spcAft>
                <a:spcPct val="25000"/>
              </a:spcAft>
              <a:buClr>
                <a:schemeClr val="tx1"/>
              </a:buClr>
              <a:buFont typeface="Times New Roman" pitchFamily="18" charset="0"/>
              <a:buChar char="–"/>
              <a:defRPr>
                <a:solidFill>
                  <a:schemeClr val="tx1"/>
                </a:solidFill>
                <a:latin typeface="Helvetica 45 Light" pitchFamily="34" charset="0"/>
              </a:defRPr>
            </a:lvl3pPr>
            <a:lvl4pPr marL="1600200" indent="-228600" eaLnBrk="0" hangingPunct="0">
              <a:spcAft>
                <a:spcPct val="25000"/>
              </a:spcAft>
              <a:buChar char="–"/>
              <a:defRPr>
                <a:solidFill>
                  <a:schemeClr val="tx1"/>
                </a:solidFill>
                <a:latin typeface="Helvetica 45 Light" pitchFamily="34" charset="0"/>
              </a:defRPr>
            </a:lvl4pPr>
            <a:lvl5pPr marL="2057400" indent="-228600" eaLnBrk="0" hangingPunct="0">
              <a:spcAft>
                <a:spcPct val="25000"/>
              </a:spcAft>
              <a:buChar char="–"/>
              <a:defRPr sz="1600">
                <a:solidFill>
                  <a:schemeClr val="tx1"/>
                </a:solidFill>
                <a:latin typeface="Helvetica 45 Light" pitchFamily="34" charset="0"/>
              </a:defRPr>
            </a:lvl5pPr>
            <a:lvl6pPr marL="2514600" indent="-228600" eaLnBrk="0" fontAlgn="base" hangingPunct="0">
              <a:spcBef>
                <a:spcPct val="0"/>
              </a:spcBef>
              <a:spcAft>
                <a:spcPct val="25000"/>
              </a:spcAft>
              <a:buChar char="–"/>
              <a:defRPr sz="1600">
                <a:solidFill>
                  <a:schemeClr val="tx1"/>
                </a:solidFill>
                <a:latin typeface="Helvetica 45 Light" pitchFamily="34" charset="0"/>
              </a:defRPr>
            </a:lvl6pPr>
            <a:lvl7pPr marL="2971800" indent="-228600" eaLnBrk="0" fontAlgn="base" hangingPunct="0">
              <a:spcBef>
                <a:spcPct val="0"/>
              </a:spcBef>
              <a:spcAft>
                <a:spcPct val="25000"/>
              </a:spcAft>
              <a:buChar char="–"/>
              <a:defRPr sz="1600">
                <a:solidFill>
                  <a:schemeClr val="tx1"/>
                </a:solidFill>
                <a:latin typeface="Helvetica 45 Light" pitchFamily="34" charset="0"/>
              </a:defRPr>
            </a:lvl7pPr>
            <a:lvl8pPr marL="3429000" indent="-228600" eaLnBrk="0" fontAlgn="base" hangingPunct="0">
              <a:spcBef>
                <a:spcPct val="0"/>
              </a:spcBef>
              <a:spcAft>
                <a:spcPct val="25000"/>
              </a:spcAft>
              <a:buChar char="–"/>
              <a:defRPr sz="1600">
                <a:solidFill>
                  <a:schemeClr val="tx1"/>
                </a:solidFill>
                <a:latin typeface="Helvetica 45 Light" pitchFamily="34" charset="0"/>
              </a:defRPr>
            </a:lvl8pPr>
            <a:lvl9pPr marL="3886200" indent="-228600" eaLnBrk="0" fontAlgn="base" hangingPunct="0">
              <a:spcBef>
                <a:spcPct val="0"/>
              </a:spcBef>
              <a:spcAft>
                <a:spcPct val="25000"/>
              </a:spcAft>
              <a:buChar char="–"/>
              <a:defRPr sz="1600">
                <a:solidFill>
                  <a:schemeClr val="tx1"/>
                </a:solidFill>
                <a:latin typeface="Helvetica 45 Light" pitchFamily="34" charset="0"/>
              </a:defRPr>
            </a:lvl9pPr>
          </a:lstStyle>
          <a:p>
            <a:pPr algn="ctr" defTabSz="914400" eaLnBrk="1" fontAlgn="auto" hangingPunct="1">
              <a:spcBef>
                <a:spcPct val="50000"/>
              </a:spcBef>
              <a:spcAft>
                <a:spcPct val="0"/>
              </a:spcAft>
              <a:buClr>
                <a:srgbClr val="000000"/>
              </a:buClr>
              <a:buSzPct val="80000"/>
              <a:buFont typeface="Wingdings" pitchFamily="2" charset="2"/>
              <a:buNone/>
              <a:defRPr/>
            </a:pPr>
            <a:r>
              <a:rPr lang="fr-FR" altLang="fr-FR" sz="975">
                <a:solidFill>
                  <a:srgbClr val="FFFFFF"/>
                </a:solidFill>
                <a:latin typeface="Arial" pitchFamily="34" charset="0"/>
                <a:ea typeface="+mn-ea"/>
                <a:cs typeface="Arial" pitchFamily="34" charset="0"/>
              </a:rPr>
              <a:t>Lancement</a:t>
            </a:r>
          </a:p>
        </p:txBody>
      </p:sp>
      <p:sp>
        <p:nvSpPr>
          <p:cNvPr id="48146" name="AutoShape 141">
            <a:extLst>
              <a:ext uri="{FF2B5EF4-FFF2-40B4-BE49-F238E27FC236}">
                <a16:creationId xmlns:a16="http://schemas.microsoft.com/office/drawing/2014/main" id="{085EB456-EDDF-446E-9DE5-C0412E8A6DAD}"/>
              </a:ext>
            </a:extLst>
          </p:cNvPr>
          <p:cNvSpPr>
            <a:spLocks noChangeArrowheads="1"/>
          </p:cNvSpPr>
          <p:nvPr/>
        </p:nvSpPr>
        <p:spPr bwMode="auto">
          <a:xfrm>
            <a:off x="1084263" y="536575"/>
            <a:ext cx="523875" cy="306388"/>
          </a:xfrm>
          <a:prstGeom prst="hexagon">
            <a:avLst>
              <a:gd name="adj" fmla="val 40394"/>
              <a:gd name="vf" fmla="val 115470"/>
            </a:avLst>
          </a:prstGeom>
          <a:solidFill>
            <a:schemeClr val="bg1"/>
          </a:solidFill>
          <a:ln w="9525" algn="ctr">
            <a:solidFill>
              <a:schemeClr val="tx2"/>
            </a:solidFill>
            <a:miter lim="800000"/>
            <a:headEnd/>
            <a:tailEnd/>
          </a:ln>
          <a:effectLst/>
        </p:spPr>
        <p:txBody>
          <a:bodyPr wrap="none" anchor="ctr">
            <a:spAutoFit/>
          </a:bodyPr>
          <a:lstStyle>
            <a:lvl1pPr eaLnBrk="0" hangingPunct="0">
              <a:spcAft>
                <a:spcPct val="50000"/>
              </a:spcAft>
              <a:buClr>
                <a:schemeClr val="tx2"/>
              </a:buClr>
              <a:buSzPct val="70000"/>
              <a:buFont typeface="Wingdings" pitchFamily="2" charset="2"/>
              <a:buChar char="§"/>
              <a:defRPr sz="2000">
                <a:solidFill>
                  <a:schemeClr val="tx1"/>
                </a:solidFill>
                <a:latin typeface="Helvetica 45 Light" pitchFamily="34" charset="0"/>
              </a:defRPr>
            </a:lvl1pPr>
            <a:lvl2pPr marL="742950" indent="-285750" eaLnBrk="0" hangingPunct="0">
              <a:spcAft>
                <a:spcPct val="25000"/>
              </a:spcAft>
              <a:buChar char="–"/>
              <a:defRPr>
                <a:solidFill>
                  <a:schemeClr val="tx1"/>
                </a:solidFill>
                <a:latin typeface="Helvetica 45 Light" pitchFamily="34" charset="0"/>
              </a:defRPr>
            </a:lvl2pPr>
            <a:lvl3pPr marL="1143000" indent="-228600" eaLnBrk="0" hangingPunct="0">
              <a:spcAft>
                <a:spcPct val="25000"/>
              </a:spcAft>
              <a:buClr>
                <a:schemeClr val="tx1"/>
              </a:buClr>
              <a:buFont typeface="Times New Roman" pitchFamily="18" charset="0"/>
              <a:buChar char="–"/>
              <a:defRPr>
                <a:solidFill>
                  <a:schemeClr val="tx1"/>
                </a:solidFill>
                <a:latin typeface="Helvetica 45 Light" pitchFamily="34" charset="0"/>
              </a:defRPr>
            </a:lvl3pPr>
            <a:lvl4pPr marL="1600200" indent="-228600" eaLnBrk="0" hangingPunct="0">
              <a:spcAft>
                <a:spcPct val="25000"/>
              </a:spcAft>
              <a:buChar char="–"/>
              <a:defRPr>
                <a:solidFill>
                  <a:schemeClr val="tx1"/>
                </a:solidFill>
                <a:latin typeface="Helvetica 45 Light" pitchFamily="34" charset="0"/>
              </a:defRPr>
            </a:lvl4pPr>
            <a:lvl5pPr marL="2057400" indent="-228600" eaLnBrk="0" hangingPunct="0">
              <a:spcAft>
                <a:spcPct val="25000"/>
              </a:spcAft>
              <a:buChar char="–"/>
              <a:defRPr sz="1600">
                <a:solidFill>
                  <a:schemeClr val="tx1"/>
                </a:solidFill>
                <a:latin typeface="Helvetica 45 Light" pitchFamily="34" charset="0"/>
              </a:defRPr>
            </a:lvl5pPr>
            <a:lvl6pPr marL="2514600" indent="-228600" eaLnBrk="0" fontAlgn="base" hangingPunct="0">
              <a:spcBef>
                <a:spcPct val="0"/>
              </a:spcBef>
              <a:spcAft>
                <a:spcPct val="25000"/>
              </a:spcAft>
              <a:buChar char="–"/>
              <a:defRPr sz="1600">
                <a:solidFill>
                  <a:schemeClr val="tx1"/>
                </a:solidFill>
                <a:latin typeface="Helvetica 45 Light" pitchFamily="34" charset="0"/>
              </a:defRPr>
            </a:lvl6pPr>
            <a:lvl7pPr marL="2971800" indent="-228600" eaLnBrk="0" fontAlgn="base" hangingPunct="0">
              <a:spcBef>
                <a:spcPct val="0"/>
              </a:spcBef>
              <a:spcAft>
                <a:spcPct val="25000"/>
              </a:spcAft>
              <a:buChar char="–"/>
              <a:defRPr sz="1600">
                <a:solidFill>
                  <a:schemeClr val="tx1"/>
                </a:solidFill>
                <a:latin typeface="Helvetica 45 Light" pitchFamily="34" charset="0"/>
              </a:defRPr>
            </a:lvl7pPr>
            <a:lvl8pPr marL="3429000" indent="-228600" eaLnBrk="0" fontAlgn="base" hangingPunct="0">
              <a:spcBef>
                <a:spcPct val="0"/>
              </a:spcBef>
              <a:spcAft>
                <a:spcPct val="25000"/>
              </a:spcAft>
              <a:buChar char="–"/>
              <a:defRPr sz="1600">
                <a:solidFill>
                  <a:schemeClr val="tx1"/>
                </a:solidFill>
                <a:latin typeface="Helvetica 45 Light" pitchFamily="34" charset="0"/>
              </a:defRPr>
            </a:lvl8pPr>
            <a:lvl9pPr marL="3886200" indent="-228600" eaLnBrk="0" fontAlgn="base" hangingPunct="0">
              <a:spcBef>
                <a:spcPct val="0"/>
              </a:spcBef>
              <a:spcAft>
                <a:spcPct val="25000"/>
              </a:spcAft>
              <a:buChar char="–"/>
              <a:defRPr sz="1600">
                <a:solidFill>
                  <a:schemeClr val="tx1"/>
                </a:solidFill>
                <a:latin typeface="Helvetica 45 Light" pitchFamily="34" charset="0"/>
              </a:defRPr>
            </a:lvl9pPr>
          </a:lstStyle>
          <a:p>
            <a:pPr algn="ctr" defTabSz="914400" eaLnBrk="1" fontAlgn="auto" hangingPunct="1">
              <a:spcBef>
                <a:spcPct val="20000"/>
              </a:spcBef>
              <a:spcAft>
                <a:spcPct val="0"/>
              </a:spcAft>
              <a:buClr>
                <a:srgbClr val="000000"/>
              </a:buClr>
              <a:buSzPct val="80000"/>
              <a:buFont typeface="Wingdings" pitchFamily="2" charset="2"/>
              <a:buNone/>
              <a:defRPr/>
            </a:pPr>
            <a:r>
              <a:rPr lang="fr-FR" altLang="fr-FR" sz="750" b="1">
                <a:latin typeface="Arial" pitchFamily="34" charset="0"/>
                <a:ea typeface="+mn-ea"/>
                <a:cs typeface="Arial" pitchFamily="34" charset="0"/>
              </a:rPr>
              <a:t>T -1</a:t>
            </a:r>
          </a:p>
        </p:txBody>
      </p:sp>
      <p:sp>
        <p:nvSpPr>
          <p:cNvPr id="48147" name="AutoShape 142">
            <a:extLst>
              <a:ext uri="{FF2B5EF4-FFF2-40B4-BE49-F238E27FC236}">
                <a16:creationId xmlns:a16="http://schemas.microsoft.com/office/drawing/2014/main" id="{D0ACA042-2740-474B-A55C-88579B830CD2}"/>
              </a:ext>
            </a:extLst>
          </p:cNvPr>
          <p:cNvSpPr>
            <a:spLocks noChangeArrowheads="1"/>
          </p:cNvSpPr>
          <p:nvPr/>
        </p:nvSpPr>
        <p:spPr bwMode="auto">
          <a:xfrm>
            <a:off x="2328863" y="561975"/>
            <a:ext cx="585787" cy="292100"/>
          </a:xfrm>
          <a:prstGeom prst="hexagon">
            <a:avLst>
              <a:gd name="adj" fmla="val 38020"/>
              <a:gd name="vf" fmla="val 115470"/>
            </a:avLst>
          </a:prstGeom>
          <a:solidFill>
            <a:schemeClr val="bg1"/>
          </a:solidFill>
          <a:ln w="9525" algn="ctr">
            <a:solidFill>
              <a:schemeClr val="tx2"/>
            </a:solidFill>
            <a:miter lim="800000"/>
            <a:headEnd/>
            <a:tailEnd/>
          </a:ln>
          <a:effectLst/>
        </p:spPr>
        <p:txBody>
          <a:bodyPr anchor="ctr">
            <a:spAutoFit/>
          </a:bodyPr>
          <a:lstStyle>
            <a:lvl1pPr eaLnBrk="0" hangingPunct="0">
              <a:spcAft>
                <a:spcPct val="50000"/>
              </a:spcAft>
              <a:buClr>
                <a:schemeClr val="tx2"/>
              </a:buClr>
              <a:buSzPct val="70000"/>
              <a:buFont typeface="Wingdings" pitchFamily="2" charset="2"/>
              <a:buChar char="§"/>
              <a:defRPr sz="2000">
                <a:solidFill>
                  <a:schemeClr val="tx1"/>
                </a:solidFill>
                <a:latin typeface="Helvetica 45 Light" pitchFamily="34" charset="0"/>
              </a:defRPr>
            </a:lvl1pPr>
            <a:lvl2pPr marL="742950" indent="-285750" eaLnBrk="0" hangingPunct="0">
              <a:spcAft>
                <a:spcPct val="25000"/>
              </a:spcAft>
              <a:buChar char="–"/>
              <a:defRPr>
                <a:solidFill>
                  <a:schemeClr val="tx1"/>
                </a:solidFill>
                <a:latin typeface="Helvetica 45 Light" pitchFamily="34" charset="0"/>
              </a:defRPr>
            </a:lvl2pPr>
            <a:lvl3pPr marL="1143000" indent="-228600" eaLnBrk="0" hangingPunct="0">
              <a:spcAft>
                <a:spcPct val="25000"/>
              </a:spcAft>
              <a:buClr>
                <a:schemeClr val="tx1"/>
              </a:buClr>
              <a:buFont typeface="Times New Roman" pitchFamily="18" charset="0"/>
              <a:buChar char="–"/>
              <a:defRPr>
                <a:solidFill>
                  <a:schemeClr val="tx1"/>
                </a:solidFill>
                <a:latin typeface="Helvetica 45 Light" pitchFamily="34" charset="0"/>
              </a:defRPr>
            </a:lvl3pPr>
            <a:lvl4pPr marL="1600200" indent="-228600" eaLnBrk="0" hangingPunct="0">
              <a:spcAft>
                <a:spcPct val="25000"/>
              </a:spcAft>
              <a:buChar char="–"/>
              <a:defRPr>
                <a:solidFill>
                  <a:schemeClr val="tx1"/>
                </a:solidFill>
                <a:latin typeface="Helvetica 45 Light" pitchFamily="34" charset="0"/>
              </a:defRPr>
            </a:lvl4pPr>
            <a:lvl5pPr marL="2057400" indent="-228600" eaLnBrk="0" hangingPunct="0">
              <a:spcAft>
                <a:spcPct val="25000"/>
              </a:spcAft>
              <a:buChar char="–"/>
              <a:defRPr sz="1600">
                <a:solidFill>
                  <a:schemeClr val="tx1"/>
                </a:solidFill>
                <a:latin typeface="Helvetica 45 Light" pitchFamily="34" charset="0"/>
              </a:defRPr>
            </a:lvl5pPr>
            <a:lvl6pPr marL="2514600" indent="-228600" eaLnBrk="0" fontAlgn="base" hangingPunct="0">
              <a:spcBef>
                <a:spcPct val="0"/>
              </a:spcBef>
              <a:spcAft>
                <a:spcPct val="25000"/>
              </a:spcAft>
              <a:buChar char="–"/>
              <a:defRPr sz="1600">
                <a:solidFill>
                  <a:schemeClr val="tx1"/>
                </a:solidFill>
                <a:latin typeface="Helvetica 45 Light" pitchFamily="34" charset="0"/>
              </a:defRPr>
            </a:lvl6pPr>
            <a:lvl7pPr marL="2971800" indent="-228600" eaLnBrk="0" fontAlgn="base" hangingPunct="0">
              <a:spcBef>
                <a:spcPct val="0"/>
              </a:spcBef>
              <a:spcAft>
                <a:spcPct val="25000"/>
              </a:spcAft>
              <a:buChar char="–"/>
              <a:defRPr sz="1600">
                <a:solidFill>
                  <a:schemeClr val="tx1"/>
                </a:solidFill>
                <a:latin typeface="Helvetica 45 Light" pitchFamily="34" charset="0"/>
              </a:defRPr>
            </a:lvl7pPr>
            <a:lvl8pPr marL="3429000" indent="-228600" eaLnBrk="0" fontAlgn="base" hangingPunct="0">
              <a:spcBef>
                <a:spcPct val="0"/>
              </a:spcBef>
              <a:spcAft>
                <a:spcPct val="25000"/>
              </a:spcAft>
              <a:buChar char="–"/>
              <a:defRPr sz="1600">
                <a:solidFill>
                  <a:schemeClr val="tx1"/>
                </a:solidFill>
                <a:latin typeface="Helvetica 45 Light" pitchFamily="34" charset="0"/>
              </a:defRPr>
            </a:lvl8pPr>
            <a:lvl9pPr marL="3886200" indent="-228600" eaLnBrk="0" fontAlgn="base" hangingPunct="0">
              <a:spcBef>
                <a:spcPct val="0"/>
              </a:spcBef>
              <a:spcAft>
                <a:spcPct val="25000"/>
              </a:spcAft>
              <a:buChar char="–"/>
              <a:defRPr sz="1600">
                <a:solidFill>
                  <a:schemeClr val="tx1"/>
                </a:solidFill>
                <a:latin typeface="Helvetica 45 Light" pitchFamily="34" charset="0"/>
              </a:defRPr>
            </a:lvl9pPr>
          </a:lstStyle>
          <a:p>
            <a:pPr algn="ctr" defTabSz="914400" eaLnBrk="1" fontAlgn="auto" hangingPunct="1">
              <a:spcBef>
                <a:spcPct val="20000"/>
              </a:spcBef>
              <a:spcAft>
                <a:spcPct val="0"/>
              </a:spcAft>
              <a:buClr>
                <a:srgbClr val="000000"/>
              </a:buClr>
              <a:buSzPct val="80000"/>
              <a:buFont typeface="Wingdings" pitchFamily="2" charset="2"/>
              <a:buNone/>
              <a:defRPr/>
            </a:pPr>
            <a:r>
              <a:rPr lang="fr-FR" altLang="fr-FR" sz="750" b="1">
                <a:latin typeface="Arial" pitchFamily="34" charset="0"/>
                <a:ea typeface="+mn-ea"/>
                <a:cs typeface="Arial" pitchFamily="34" charset="0"/>
              </a:rPr>
              <a:t>T 0</a:t>
            </a:r>
          </a:p>
        </p:txBody>
      </p:sp>
      <p:sp>
        <p:nvSpPr>
          <p:cNvPr id="48148" name="AutoShape 143">
            <a:extLst>
              <a:ext uri="{FF2B5EF4-FFF2-40B4-BE49-F238E27FC236}">
                <a16:creationId xmlns:a16="http://schemas.microsoft.com/office/drawing/2014/main" id="{5C0683D1-533C-4026-900A-4E8B58F03B4A}"/>
              </a:ext>
            </a:extLst>
          </p:cNvPr>
          <p:cNvSpPr>
            <a:spLocks noChangeArrowheads="1"/>
          </p:cNvSpPr>
          <p:nvPr/>
        </p:nvSpPr>
        <p:spPr bwMode="auto">
          <a:xfrm>
            <a:off x="3632200" y="561975"/>
            <a:ext cx="585788" cy="292100"/>
          </a:xfrm>
          <a:prstGeom prst="hexagon">
            <a:avLst>
              <a:gd name="adj" fmla="val 38020"/>
              <a:gd name="vf" fmla="val 115470"/>
            </a:avLst>
          </a:prstGeom>
          <a:solidFill>
            <a:schemeClr val="bg1"/>
          </a:solidFill>
          <a:ln w="9525" algn="ctr">
            <a:solidFill>
              <a:schemeClr val="tx2"/>
            </a:solidFill>
            <a:miter lim="800000"/>
            <a:headEnd/>
            <a:tailEnd/>
          </a:ln>
          <a:effectLst/>
        </p:spPr>
        <p:txBody>
          <a:bodyPr anchor="ctr">
            <a:spAutoFit/>
          </a:bodyPr>
          <a:lstStyle>
            <a:lvl1pPr eaLnBrk="0" hangingPunct="0">
              <a:spcAft>
                <a:spcPct val="50000"/>
              </a:spcAft>
              <a:buClr>
                <a:schemeClr val="tx2"/>
              </a:buClr>
              <a:buSzPct val="70000"/>
              <a:buFont typeface="Wingdings" pitchFamily="2" charset="2"/>
              <a:buChar char="§"/>
              <a:defRPr sz="2000">
                <a:solidFill>
                  <a:schemeClr val="tx1"/>
                </a:solidFill>
                <a:latin typeface="Helvetica 45 Light" pitchFamily="34" charset="0"/>
              </a:defRPr>
            </a:lvl1pPr>
            <a:lvl2pPr marL="742950" indent="-285750" eaLnBrk="0" hangingPunct="0">
              <a:spcAft>
                <a:spcPct val="25000"/>
              </a:spcAft>
              <a:buChar char="–"/>
              <a:defRPr>
                <a:solidFill>
                  <a:schemeClr val="tx1"/>
                </a:solidFill>
                <a:latin typeface="Helvetica 45 Light" pitchFamily="34" charset="0"/>
              </a:defRPr>
            </a:lvl2pPr>
            <a:lvl3pPr marL="1143000" indent="-228600" eaLnBrk="0" hangingPunct="0">
              <a:spcAft>
                <a:spcPct val="25000"/>
              </a:spcAft>
              <a:buClr>
                <a:schemeClr val="tx1"/>
              </a:buClr>
              <a:buFont typeface="Times New Roman" pitchFamily="18" charset="0"/>
              <a:buChar char="–"/>
              <a:defRPr>
                <a:solidFill>
                  <a:schemeClr val="tx1"/>
                </a:solidFill>
                <a:latin typeface="Helvetica 45 Light" pitchFamily="34" charset="0"/>
              </a:defRPr>
            </a:lvl3pPr>
            <a:lvl4pPr marL="1600200" indent="-228600" eaLnBrk="0" hangingPunct="0">
              <a:spcAft>
                <a:spcPct val="25000"/>
              </a:spcAft>
              <a:buChar char="–"/>
              <a:defRPr>
                <a:solidFill>
                  <a:schemeClr val="tx1"/>
                </a:solidFill>
                <a:latin typeface="Helvetica 45 Light" pitchFamily="34" charset="0"/>
              </a:defRPr>
            </a:lvl4pPr>
            <a:lvl5pPr marL="2057400" indent="-228600" eaLnBrk="0" hangingPunct="0">
              <a:spcAft>
                <a:spcPct val="25000"/>
              </a:spcAft>
              <a:buChar char="–"/>
              <a:defRPr sz="1600">
                <a:solidFill>
                  <a:schemeClr val="tx1"/>
                </a:solidFill>
                <a:latin typeface="Helvetica 45 Light" pitchFamily="34" charset="0"/>
              </a:defRPr>
            </a:lvl5pPr>
            <a:lvl6pPr marL="2514600" indent="-228600" eaLnBrk="0" fontAlgn="base" hangingPunct="0">
              <a:spcBef>
                <a:spcPct val="0"/>
              </a:spcBef>
              <a:spcAft>
                <a:spcPct val="25000"/>
              </a:spcAft>
              <a:buChar char="–"/>
              <a:defRPr sz="1600">
                <a:solidFill>
                  <a:schemeClr val="tx1"/>
                </a:solidFill>
                <a:latin typeface="Helvetica 45 Light" pitchFamily="34" charset="0"/>
              </a:defRPr>
            </a:lvl6pPr>
            <a:lvl7pPr marL="2971800" indent="-228600" eaLnBrk="0" fontAlgn="base" hangingPunct="0">
              <a:spcBef>
                <a:spcPct val="0"/>
              </a:spcBef>
              <a:spcAft>
                <a:spcPct val="25000"/>
              </a:spcAft>
              <a:buChar char="–"/>
              <a:defRPr sz="1600">
                <a:solidFill>
                  <a:schemeClr val="tx1"/>
                </a:solidFill>
                <a:latin typeface="Helvetica 45 Light" pitchFamily="34" charset="0"/>
              </a:defRPr>
            </a:lvl7pPr>
            <a:lvl8pPr marL="3429000" indent="-228600" eaLnBrk="0" fontAlgn="base" hangingPunct="0">
              <a:spcBef>
                <a:spcPct val="0"/>
              </a:spcBef>
              <a:spcAft>
                <a:spcPct val="25000"/>
              </a:spcAft>
              <a:buChar char="–"/>
              <a:defRPr sz="1600">
                <a:solidFill>
                  <a:schemeClr val="tx1"/>
                </a:solidFill>
                <a:latin typeface="Helvetica 45 Light" pitchFamily="34" charset="0"/>
              </a:defRPr>
            </a:lvl8pPr>
            <a:lvl9pPr marL="3886200" indent="-228600" eaLnBrk="0" fontAlgn="base" hangingPunct="0">
              <a:spcBef>
                <a:spcPct val="0"/>
              </a:spcBef>
              <a:spcAft>
                <a:spcPct val="25000"/>
              </a:spcAft>
              <a:buChar char="–"/>
              <a:defRPr sz="1600">
                <a:solidFill>
                  <a:schemeClr val="tx1"/>
                </a:solidFill>
                <a:latin typeface="Helvetica 45 Light" pitchFamily="34" charset="0"/>
              </a:defRPr>
            </a:lvl9pPr>
          </a:lstStyle>
          <a:p>
            <a:pPr algn="ctr" defTabSz="914400" eaLnBrk="1" fontAlgn="auto" hangingPunct="1">
              <a:spcBef>
                <a:spcPct val="20000"/>
              </a:spcBef>
              <a:spcAft>
                <a:spcPct val="0"/>
              </a:spcAft>
              <a:buClr>
                <a:srgbClr val="000000"/>
              </a:buClr>
              <a:buSzPct val="80000"/>
              <a:buFont typeface="Wingdings" pitchFamily="2" charset="2"/>
              <a:buNone/>
              <a:defRPr/>
            </a:pPr>
            <a:r>
              <a:rPr lang="fr-FR" altLang="fr-FR" sz="750" b="1">
                <a:latin typeface="Arial" pitchFamily="34" charset="0"/>
                <a:ea typeface="+mn-ea"/>
                <a:cs typeface="Arial" pitchFamily="34" charset="0"/>
              </a:rPr>
              <a:t>T 1</a:t>
            </a:r>
          </a:p>
        </p:txBody>
      </p:sp>
      <p:sp>
        <p:nvSpPr>
          <p:cNvPr id="48149" name="AutoShape 144">
            <a:extLst>
              <a:ext uri="{FF2B5EF4-FFF2-40B4-BE49-F238E27FC236}">
                <a16:creationId xmlns:a16="http://schemas.microsoft.com/office/drawing/2014/main" id="{7156F251-55FA-434C-B642-24723D2D6CEC}"/>
              </a:ext>
            </a:extLst>
          </p:cNvPr>
          <p:cNvSpPr>
            <a:spLocks noChangeArrowheads="1"/>
          </p:cNvSpPr>
          <p:nvPr/>
        </p:nvSpPr>
        <p:spPr bwMode="auto">
          <a:xfrm>
            <a:off x="4916488" y="561975"/>
            <a:ext cx="587375" cy="292100"/>
          </a:xfrm>
          <a:prstGeom prst="hexagon">
            <a:avLst>
              <a:gd name="adj" fmla="val 38020"/>
              <a:gd name="vf" fmla="val 115470"/>
            </a:avLst>
          </a:prstGeom>
          <a:solidFill>
            <a:schemeClr val="bg1"/>
          </a:solidFill>
          <a:ln w="9525" algn="ctr">
            <a:solidFill>
              <a:schemeClr val="tx2"/>
            </a:solidFill>
            <a:miter lim="800000"/>
            <a:headEnd/>
            <a:tailEnd/>
          </a:ln>
          <a:effectLst/>
        </p:spPr>
        <p:txBody>
          <a:bodyPr anchor="ctr">
            <a:spAutoFit/>
          </a:bodyPr>
          <a:lstStyle>
            <a:lvl1pPr eaLnBrk="0" hangingPunct="0">
              <a:spcAft>
                <a:spcPct val="50000"/>
              </a:spcAft>
              <a:buClr>
                <a:schemeClr val="tx2"/>
              </a:buClr>
              <a:buSzPct val="70000"/>
              <a:buFont typeface="Wingdings" pitchFamily="2" charset="2"/>
              <a:buChar char="§"/>
              <a:defRPr sz="2000">
                <a:solidFill>
                  <a:schemeClr val="tx1"/>
                </a:solidFill>
                <a:latin typeface="Helvetica 45 Light" pitchFamily="34" charset="0"/>
              </a:defRPr>
            </a:lvl1pPr>
            <a:lvl2pPr marL="742950" indent="-285750" eaLnBrk="0" hangingPunct="0">
              <a:spcAft>
                <a:spcPct val="25000"/>
              </a:spcAft>
              <a:buChar char="–"/>
              <a:defRPr>
                <a:solidFill>
                  <a:schemeClr val="tx1"/>
                </a:solidFill>
                <a:latin typeface="Helvetica 45 Light" pitchFamily="34" charset="0"/>
              </a:defRPr>
            </a:lvl2pPr>
            <a:lvl3pPr marL="1143000" indent="-228600" eaLnBrk="0" hangingPunct="0">
              <a:spcAft>
                <a:spcPct val="25000"/>
              </a:spcAft>
              <a:buClr>
                <a:schemeClr val="tx1"/>
              </a:buClr>
              <a:buFont typeface="Times New Roman" pitchFamily="18" charset="0"/>
              <a:buChar char="–"/>
              <a:defRPr>
                <a:solidFill>
                  <a:schemeClr val="tx1"/>
                </a:solidFill>
                <a:latin typeface="Helvetica 45 Light" pitchFamily="34" charset="0"/>
              </a:defRPr>
            </a:lvl3pPr>
            <a:lvl4pPr marL="1600200" indent="-228600" eaLnBrk="0" hangingPunct="0">
              <a:spcAft>
                <a:spcPct val="25000"/>
              </a:spcAft>
              <a:buChar char="–"/>
              <a:defRPr>
                <a:solidFill>
                  <a:schemeClr val="tx1"/>
                </a:solidFill>
                <a:latin typeface="Helvetica 45 Light" pitchFamily="34" charset="0"/>
              </a:defRPr>
            </a:lvl4pPr>
            <a:lvl5pPr marL="2057400" indent="-228600" eaLnBrk="0" hangingPunct="0">
              <a:spcAft>
                <a:spcPct val="25000"/>
              </a:spcAft>
              <a:buChar char="–"/>
              <a:defRPr sz="1600">
                <a:solidFill>
                  <a:schemeClr val="tx1"/>
                </a:solidFill>
                <a:latin typeface="Helvetica 45 Light" pitchFamily="34" charset="0"/>
              </a:defRPr>
            </a:lvl5pPr>
            <a:lvl6pPr marL="2514600" indent="-228600" eaLnBrk="0" fontAlgn="base" hangingPunct="0">
              <a:spcBef>
                <a:spcPct val="0"/>
              </a:spcBef>
              <a:spcAft>
                <a:spcPct val="25000"/>
              </a:spcAft>
              <a:buChar char="–"/>
              <a:defRPr sz="1600">
                <a:solidFill>
                  <a:schemeClr val="tx1"/>
                </a:solidFill>
                <a:latin typeface="Helvetica 45 Light" pitchFamily="34" charset="0"/>
              </a:defRPr>
            </a:lvl6pPr>
            <a:lvl7pPr marL="2971800" indent="-228600" eaLnBrk="0" fontAlgn="base" hangingPunct="0">
              <a:spcBef>
                <a:spcPct val="0"/>
              </a:spcBef>
              <a:spcAft>
                <a:spcPct val="25000"/>
              </a:spcAft>
              <a:buChar char="–"/>
              <a:defRPr sz="1600">
                <a:solidFill>
                  <a:schemeClr val="tx1"/>
                </a:solidFill>
                <a:latin typeface="Helvetica 45 Light" pitchFamily="34" charset="0"/>
              </a:defRPr>
            </a:lvl7pPr>
            <a:lvl8pPr marL="3429000" indent="-228600" eaLnBrk="0" fontAlgn="base" hangingPunct="0">
              <a:spcBef>
                <a:spcPct val="0"/>
              </a:spcBef>
              <a:spcAft>
                <a:spcPct val="25000"/>
              </a:spcAft>
              <a:buChar char="–"/>
              <a:defRPr sz="1600">
                <a:solidFill>
                  <a:schemeClr val="tx1"/>
                </a:solidFill>
                <a:latin typeface="Helvetica 45 Light" pitchFamily="34" charset="0"/>
              </a:defRPr>
            </a:lvl8pPr>
            <a:lvl9pPr marL="3886200" indent="-228600" eaLnBrk="0" fontAlgn="base" hangingPunct="0">
              <a:spcBef>
                <a:spcPct val="0"/>
              </a:spcBef>
              <a:spcAft>
                <a:spcPct val="25000"/>
              </a:spcAft>
              <a:buChar char="–"/>
              <a:defRPr sz="1600">
                <a:solidFill>
                  <a:schemeClr val="tx1"/>
                </a:solidFill>
                <a:latin typeface="Helvetica 45 Light" pitchFamily="34" charset="0"/>
              </a:defRPr>
            </a:lvl9pPr>
          </a:lstStyle>
          <a:p>
            <a:pPr algn="ctr" defTabSz="914400" eaLnBrk="1" fontAlgn="auto" hangingPunct="1">
              <a:spcBef>
                <a:spcPct val="20000"/>
              </a:spcBef>
              <a:spcAft>
                <a:spcPct val="0"/>
              </a:spcAft>
              <a:buClr>
                <a:srgbClr val="000000"/>
              </a:buClr>
              <a:buSzPct val="80000"/>
              <a:buFont typeface="Wingdings" pitchFamily="2" charset="2"/>
              <a:buNone/>
              <a:defRPr/>
            </a:pPr>
            <a:r>
              <a:rPr lang="fr-FR" altLang="fr-FR" sz="750" b="1">
                <a:latin typeface="Arial" pitchFamily="34" charset="0"/>
                <a:ea typeface="+mn-ea"/>
                <a:cs typeface="Arial" pitchFamily="34" charset="0"/>
              </a:rPr>
              <a:t>T 2</a:t>
            </a:r>
          </a:p>
        </p:txBody>
      </p:sp>
      <p:sp>
        <p:nvSpPr>
          <p:cNvPr id="48150" name="AutoShape 145">
            <a:extLst>
              <a:ext uri="{FF2B5EF4-FFF2-40B4-BE49-F238E27FC236}">
                <a16:creationId xmlns:a16="http://schemas.microsoft.com/office/drawing/2014/main" id="{254093F0-0563-4A3C-9063-10EA3C447EDA}"/>
              </a:ext>
            </a:extLst>
          </p:cNvPr>
          <p:cNvSpPr>
            <a:spLocks noChangeArrowheads="1"/>
          </p:cNvSpPr>
          <p:nvPr/>
        </p:nvSpPr>
        <p:spPr bwMode="auto">
          <a:xfrm>
            <a:off x="6216650" y="561975"/>
            <a:ext cx="585788" cy="292100"/>
          </a:xfrm>
          <a:prstGeom prst="hexagon">
            <a:avLst>
              <a:gd name="adj" fmla="val 38020"/>
              <a:gd name="vf" fmla="val 115470"/>
            </a:avLst>
          </a:prstGeom>
          <a:solidFill>
            <a:schemeClr val="bg1"/>
          </a:solidFill>
          <a:ln w="9525" algn="ctr">
            <a:solidFill>
              <a:schemeClr val="tx2"/>
            </a:solidFill>
            <a:miter lim="800000"/>
            <a:headEnd/>
            <a:tailEnd/>
          </a:ln>
          <a:effectLst/>
        </p:spPr>
        <p:txBody>
          <a:bodyPr anchor="ctr">
            <a:spAutoFit/>
          </a:bodyPr>
          <a:lstStyle>
            <a:lvl1pPr eaLnBrk="0" hangingPunct="0">
              <a:spcAft>
                <a:spcPct val="50000"/>
              </a:spcAft>
              <a:buClr>
                <a:schemeClr val="tx2"/>
              </a:buClr>
              <a:buSzPct val="70000"/>
              <a:buFont typeface="Wingdings" pitchFamily="2" charset="2"/>
              <a:buChar char="§"/>
              <a:defRPr sz="2000">
                <a:solidFill>
                  <a:schemeClr val="tx1"/>
                </a:solidFill>
                <a:latin typeface="Helvetica 45 Light" pitchFamily="34" charset="0"/>
              </a:defRPr>
            </a:lvl1pPr>
            <a:lvl2pPr marL="742950" indent="-285750" eaLnBrk="0" hangingPunct="0">
              <a:spcAft>
                <a:spcPct val="25000"/>
              </a:spcAft>
              <a:buChar char="–"/>
              <a:defRPr>
                <a:solidFill>
                  <a:schemeClr val="tx1"/>
                </a:solidFill>
                <a:latin typeface="Helvetica 45 Light" pitchFamily="34" charset="0"/>
              </a:defRPr>
            </a:lvl2pPr>
            <a:lvl3pPr marL="1143000" indent="-228600" eaLnBrk="0" hangingPunct="0">
              <a:spcAft>
                <a:spcPct val="25000"/>
              </a:spcAft>
              <a:buClr>
                <a:schemeClr val="tx1"/>
              </a:buClr>
              <a:buFont typeface="Times New Roman" pitchFamily="18" charset="0"/>
              <a:buChar char="–"/>
              <a:defRPr>
                <a:solidFill>
                  <a:schemeClr val="tx1"/>
                </a:solidFill>
                <a:latin typeface="Helvetica 45 Light" pitchFamily="34" charset="0"/>
              </a:defRPr>
            </a:lvl3pPr>
            <a:lvl4pPr marL="1600200" indent="-228600" eaLnBrk="0" hangingPunct="0">
              <a:spcAft>
                <a:spcPct val="25000"/>
              </a:spcAft>
              <a:buChar char="–"/>
              <a:defRPr>
                <a:solidFill>
                  <a:schemeClr val="tx1"/>
                </a:solidFill>
                <a:latin typeface="Helvetica 45 Light" pitchFamily="34" charset="0"/>
              </a:defRPr>
            </a:lvl4pPr>
            <a:lvl5pPr marL="2057400" indent="-228600" eaLnBrk="0" hangingPunct="0">
              <a:spcAft>
                <a:spcPct val="25000"/>
              </a:spcAft>
              <a:buChar char="–"/>
              <a:defRPr sz="1600">
                <a:solidFill>
                  <a:schemeClr val="tx1"/>
                </a:solidFill>
                <a:latin typeface="Helvetica 45 Light" pitchFamily="34" charset="0"/>
              </a:defRPr>
            </a:lvl5pPr>
            <a:lvl6pPr marL="2514600" indent="-228600" eaLnBrk="0" fontAlgn="base" hangingPunct="0">
              <a:spcBef>
                <a:spcPct val="0"/>
              </a:spcBef>
              <a:spcAft>
                <a:spcPct val="25000"/>
              </a:spcAft>
              <a:buChar char="–"/>
              <a:defRPr sz="1600">
                <a:solidFill>
                  <a:schemeClr val="tx1"/>
                </a:solidFill>
                <a:latin typeface="Helvetica 45 Light" pitchFamily="34" charset="0"/>
              </a:defRPr>
            </a:lvl6pPr>
            <a:lvl7pPr marL="2971800" indent="-228600" eaLnBrk="0" fontAlgn="base" hangingPunct="0">
              <a:spcBef>
                <a:spcPct val="0"/>
              </a:spcBef>
              <a:spcAft>
                <a:spcPct val="25000"/>
              </a:spcAft>
              <a:buChar char="–"/>
              <a:defRPr sz="1600">
                <a:solidFill>
                  <a:schemeClr val="tx1"/>
                </a:solidFill>
                <a:latin typeface="Helvetica 45 Light" pitchFamily="34" charset="0"/>
              </a:defRPr>
            </a:lvl7pPr>
            <a:lvl8pPr marL="3429000" indent="-228600" eaLnBrk="0" fontAlgn="base" hangingPunct="0">
              <a:spcBef>
                <a:spcPct val="0"/>
              </a:spcBef>
              <a:spcAft>
                <a:spcPct val="25000"/>
              </a:spcAft>
              <a:buChar char="–"/>
              <a:defRPr sz="1600">
                <a:solidFill>
                  <a:schemeClr val="tx1"/>
                </a:solidFill>
                <a:latin typeface="Helvetica 45 Light" pitchFamily="34" charset="0"/>
              </a:defRPr>
            </a:lvl8pPr>
            <a:lvl9pPr marL="3886200" indent="-228600" eaLnBrk="0" fontAlgn="base" hangingPunct="0">
              <a:spcBef>
                <a:spcPct val="0"/>
              </a:spcBef>
              <a:spcAft>
                <a:spcPct val="25000"/>
              </a:spcAft>
              <a:buChar char="–"/>
              <a:defRPr sz="1600">
                <a:solidFill>
                  <a:schemeClr val="tx1"/>
                </a:solidFill>
                <a:latin typeface="Helvetica 45 Light" pitchFamily="34" charset="0"/>
              </a:defRPr>
            </a:lvl9pPr>
          </a:lstStyle>
          <a:p>
            <a:pPr algn="ctr" defTabSz="914400" eaLnBrk="1" fontAlgn="auto" hangingPunct="1">
              <a:spcBef>
                <a:spcPct val="20000"/>
              </a:spcBef>
              <a:spcAft>
                <a:spcPct val="0"/>
              </a:spcAft>
              <a:buClr>
                <a:srgbClr val="000000"/>
              </a:buClr>
              <a:buSzPct val="80000"/>
              <a:buFont typeface="Wingdings" pitchFamily="2" charset="2"/>
              <a:buNone/>
              <a:defRPr/>
            </a:pPr>
            <a:r>
              <a:rPr lang="fr-FR" altLang="fr-FR" sz="750" b="1">
                <a:latin typeface="Arial" pitchFamily="34" charset="0"/>
                <a:ea typeface="+mn-ea"/>
                <a:cs typeface="Arial" pitchFamily="34" charset="0"/>
              </a:rPr>
              <a:t>T 3</a:t>
            </a:r>
          </a:p>
        </p:txBody>
      </p:sp>
      <p:sp>
        <p:nvSpPr>
          <p:cNvPr id="48151" name="AutoShape 146">
            <a:extLst>
              <a:ext uri="{FF2B5EF4-FFF2-40B4-BE49-F238E27FC236}">
                <a16:creationId xmlns:a16="http://schemas.microsoft.com/office/drawing/2014/main" id="{95FDA9A7-726F-4F30-B66E-8B65AE89FE16}"/>
              </a:ext>
            </a:extLst>
          </p:cNvPr>
          <p:cNvSpPr>
            <a:spLocks noChangeArrowheads="1"/>
          </p:cNvSpPr>
          <p:nvPr/>
        </p:nvSpPr>
        <p:spPr bwMode="auto">
          <a:xfrm>
            <a:off x="7421563" y="561975"/>
            <a:ext cx="587375" cy="292100"/>
          </a:xfrm>
          <a:prstGeom prst="hexagon">
            <a:avLst>
              <a:gd name="adj" fmla="val 38020"/>
              <a:gd name="vf" fmla="val 115470"/>
            </a:avLst>
          </a:prstGeom>
          <a:solidFill>
            <a:schemeClr val="bg1"/>
          </a:solidFill>
          <a:ln w="9525" algn="ctr">
            <a:solidFill>
              <a:schemeClr val="tx2"/>
            </a:solidFill>
            <a:miter lim="800000"/>
            <a:headEnd/>
            <a:tailEnd/>
          </a:ln>
          <a:effectLst/>
        </p:spPr>
        <p:txBody>
          <a:bodyPr anchor="ctr">
            <a:spAutoFit/>
          </a:bodyPr>
          <a:lstStyle>
            <a:lvl1pPr eaLnBrk="0" hangingPunct="0">
              <a:spcAft>
                <a:spcPct val="50000"/>
              </a:spcAft>
              <a:buClr>
                <a:schemeClr val="tx2"/>
              </a:buClr>
              <a:buSzPct val="70000"/>
              <a:buFont typeface="Wingdings" pitchFamily="2" charset="2"/>
              <a:buChar char="§"/>
              <a:defRPr sz="2000">
                <a:solidFill>
                  <a:schemeClr val="tx1"/>
                </a:solidFill>
                <a:latin typeface="Helvetica 45 Light" pitchFamily="34" charset="0"/>
              </a:defRPr>
            </a:lvl1pPr>
            <a:lvl2pPr marL="742950" indent="-285750" eaLnBrk="0" hangingPunct="0">
              <a:spcAft>
                <a:spcPct val="25000"/>
              </a:spcAft>
              <a:buChar char="–"/>
              <a:defRPr>
                <a:solidFill>
                  <a:schemeClr val="tx1"/>
                </a:solidFill>
                <a:latin typeface="Helvetica 45 Light" pitchFamily="34" charset="0"/>
              </a:defRPr>
            </a:lvl2pPr>
            <a:lvl3pPr marL="1143000" indent="-228600" eaLnBrk="0" hangingPunct="0">
              <a:spcAft>
                <a:spcPct val="25000"/>
              </a:spcAft>
              <a:buClr>
                <a:schemeClr val="tx1"/>
              </a:buClr>
              <a:buFont typeface="Times New Roman" pitchFamily="18" charset="0"/>
              <a:buChar char="–"/>
              <a:defRPr>
                <a:solidFill>
                  <a:schemeClr val="tx1"/>
                </a:solidFill>
                <a:latin typeface="Helvetica 45 Light" pitchFamily="34" charset="0"/>
              </a:defRPr>
            </a:lvl3pPr>
            <a:lvl4pPr marL="1600200" indent="-228600" eaLnBrk="0" hangingPunct="0">
              <a:spcAft>
                <a:spcPct val="25000"/>
              </a:spcAft>
              <a:buChar char="–"/>
              <a:defRPr>
                <a:solidFill>
                  <a:schemeClr val="tx1"/>
                </a:solidFill>
                <a:latin typeface="Helvetica 45 Light" pitchFamily="34" charset="0"/>
              </a:defRPr>
            </a:lvl4pPr>
            <a:lvl5pPr marL="2057400" indent="-228600" eaLnBrk="0" hangingPunct="0">
              <a:spcAft>
                <a:spcPct val="25000"/>
              </a:spcAft>
              <a:buChar char="–"/>
              <a:defRPr sz="1600">
                <a:solidFill>
                  <a:schemeClr val="tx1"/>
                </a:solidFill>
                <a:latin typeface="Helvetica 45 Light" pitchFamily="34" charset="0"/>
              </a:defRPr>
            </a:lvl5pPr>
            <a:lvl6pPr marL="2514600" indent="-228600" eaLnBrk="0" fontAlgn="base" hangingPunct="0">
              <a:spcBef>
                <a:spcPct val="0"/>
              </a:spcBef>
              <a:spcAft>
                <a:spcPct val="25000"/>
              </a:spcAft>
              <a:buChar char="–"/>
              <a:defRPr sz="1600">
                <a:solidFill>
                  <a:schemeClr val="tx1"/>
                </a:solidFill>
                <a:latin typeface="Helvetica 45 Light" pitchFamily="34" charset="0"/>
              </a:defRPr>
            </a:lvl6pPr>
            <a:lvl7pPr marL="2971800" indent="-228600" eaLnBrk="0" fontAlgn="base" hangingPunct="0">
              <a:spcBef>
                <a:spcPct val="0"/>
              </a:spcBef>
              <a:spcAft>
                <a:spcPct val="25000"/>
              </a:spcAft>
              <a:buChar char="–"/>
              <a:defRPr sz="1600">
                <a:solidFill>
                  <a:schemeClr val="tx1"/>
                </a:solidFill>
                <a:latin typeface="Helvetica 45 Light" pitchFamily="34" charset="0"/>
              </a:defRPr>
            </a:lvl7pPr>
            <a:lvl8pPr marL="3429000" indent="-228600" eaLnBrk="0" fontAlgn="base" hangingPunct="0">
              <a:spcBef>
                <a:spcPct val="0"/>
              </a:spcBef>
              <a:spcAft>
                <a:spcPct val="25000"/>
              </a:spcAft>
              <a:buChar char="–"/>
              <a:defRPr sz="1600">
                <a:solidFill>
                  <a:schemeClr val="tx1"/>
                </a:solidFill>
                <a:latin typeface="Helvetica 45 Light" pitchFamily="34" charset="0"/>
              </a:defRPr>
            </a:lvl8pPr>
            <a:lvl9pPr marL="3886200" indent="-228600" eaLnBrk="0" fontAlgn="base" hangingPunct="0">
              <a:spcBef>
                <a:spcPct val="0"/>
              </a:spcBef>
              <a:spcAft>
                <a:spcPct val="25000"/>
              </a:spcAft>
              <a:buChar char="–"/>
              <a:defRPr sz="1600">
                <a:solidFill>
                  <a:schemeClr val="tx1"/>
                </a:solidFill>
                <a:latin typeface="Helvetica 45 Light" pitchFamily="34" charset="0"/>
              </a:defRPr>
            </a:lvl9pPr>
          </a:lstStyle>
          <a:p>
            <a:pPr algn="ctr" defTabSz="914400" eaLnBrk="1" fontAlgn="auto" hangingPunct="1">
              <a:spcBef>
                <a:spcPct val="20000"/>
              </a:spcBef>
              <a:spcAft>
                <a:spcPct val="0"/>
              </a:spcAft>
              <a:buClr>
                <a:srgbClr val="000000"/>
              </a:buClr>
              <a:buSzPct val="80000"/>
              <a:buFont typeface="Wingdings" pitchFamily="2" charset="2"/>
              <a:buNone/>
              <a:defRPr/>
            </a:pPr>
            <a:r>
              <a:rPr lang="fr-FR" altLang="fr-FR" sz="750" b="1">
                <a:latin typeface="Arial" pitchFamily="34" charset="0"/>
                <a:ea typeface="+mn-ea"/>
                <a:cs typeface="Arial" pitchFamily="34" charset="0"/>
              </a:rPr>
              <a:t>T 4</a:t>
            </a:r>
          </a:p>
        </p:txBody>
      </p:sp>
      <p:sp>
        <p:nvSpPr>
          <p:cNvPr id="48152" name="Rectangle 2">
            <a:extLst>
              <a:ext uri="{FF2B5EF4-FFF2-40B4-BE49-F238E27FC236}">
                <a16:creationId xmlns:a16="http://schemas.microsoft.com/office/drawing/2014/main" id="{4960601E-6033-4564-A7AD-ADD58B3F36EF}"/>
              </a:ext>
            </a:extLst>
          </p:cNvPr>
          <p:cNvSpPr>
            <a:spLocks noChangeArrowheads="1"/>
          </p:cNvSpPr>
          <p:nvPr/>
        </p:nvSpPr>
        <p:spPr bwMode="auto">
          <a:xfrm>
            <a:off x="1677988" y="34925"/>
            <a:ext cx="6459537" cy="560388"/>
          </a:xfrm>
          <a:prstGeom prst="rect">
            <a:avLst/>
          </a:prstGeom>
          <a:noFill/>
          <a:ln>
            <a:noFill/>
          </a:ln>
          <a:effectLst/>
        </p:spPr>
        <p:txBody>
          <a:bodyPr lIns="0" tIns="0" rIns="0" bIns="0"/>
          <a:lstStyle>
            <a:lvl1pPr eaLnBrk="0" hangingPunct="0">
              <a:spcAft>
                <a:spcPct val="50000"/>
              </a:spcAft>
              <a:buClr>
                <a:schemeClr val="tx2"/>
              </a:buClr>
              <a:buSzPct val="70000"/>
              <a:buFont typeface="Wingdings" pitchFamily="2" charset="2"/>
              <a:buChar char="§"/>
              <a:defRPr sz="2000">
                <a:solidFill>
                  <a:schemeClr val="tx1"/>
                </a:solidFill>
                <a:latin typeface="Helvetica 45 Light" pitchFamily="34" charset="0"/>
              </a:defRPr>
            </a:lvl1pPr>
            <a:lvl2pPr marL="742950" indent="-285750" eaLnBrk="0" hangingPunct="0">
              <a:spcAft>
                <a:spcPct val="25000"/>
              </a:spcAft>
              <a:buChar char="–"/>
              <a:defRPr>
                <a:solidFill>
                  <a:schemeClr val="tx1"/>
                </a:solidFill>
                <a:latin typeface="Helvetica 45 Light" pitchFamily="34" charset="0"/>
              </a:defRPr>
            </a:lvl2pPr>
            <a:lvl3pPr marL="1143000" indent="-228600" eaLnBrk="0" hangingPunct="0">
              <a:spcAft>
                <a:spcPct val="25000"/>
              </a:spcAft>
              <a:buClr>
                <a:schemeClr val="tx1"/>
              </a:buClr>
              <a:buFont typeface="Times New Roman" pitchFamily="18" charset="0"/>
              <a:buChar char="–"/>
              <a:defRPr>
                <a:solidFill>
                  <a:schemeClr val="tx1"/>
                </a:solidFill>
                <a:latin typeface="Helvetica 45 Light" pitchFamily="34" charset="0"/>
              </a:defRPr>
            </a:lvl3pPr>
            <a:lvl4pPr marL="1600200" indent="-228600" eaLnBrk="0" hangingPunct="0">
              <a:spcAft>
                <a:spcPct val="25000"/>
              </a:spcAft>
              <a:buChar char="–"/>
              <a:defRPr>
                <a:solidFill>
                  <a:schemeClr val="tx1"/>
                </a:solidFill>
                <a:latin typeface="Helvetica 45 Light" pitchFamily="34" charset="0"/>
              </a:defRPr>
            </a:lvl4pPr>
            <a:lvl5pPr marL="2057400" indent="-228600" eaLnBrk="0" hangingPunct="0">
              <a:spcAft>
                <a:spcPct val="25000"/>
              </a:spcAft>
              <a:buChar char="–"/>
              <a:defRPr sz="1600">
                <a:solidFill>
                  <a:schemeClr val="tx1"/>
                </a:solidFill>
                <a:latin typeface="Helvetica 45 Light" pitchFamily="34" charset="0"/>
              </a:defRPr>
            </a:lvl5pPr>
            <a:lvl6pPr marL="2514600" indent="-228600" eaLnBrk="0" fontAlgn="base" hangingPunct="0">
              <a:spcBef>
                <a:spcPct val="0"/>
              </a:spcBef>
              <a:spcAft>
                <a:spcPct val="25000"/>
              </a:spcAft>
              <a:buChar char="–"/>
              <a:defRPr sz="1600">
                <a:solidFill>
                  <a:schemeClr val="tx1"/>
                </a:solidFill>
                <a:latin typeface="Helvetica 45 Light" pitchFamily="34" charset="0"/>
              </a:defRPr>
            </a:lvl6pPr>
            <a:lvl7pPr marL="2971800" indent="-228600" eaLnBrk="0" fontAlgn="base" hangingPunct="0">
              <a:spcBef>
                <a:spcPct val="0"/>
              </a:spcBef>
              <a:spcAft>
                <a:spcPct val="25000"/>
              </a:spcAft>
              <a:buChar char="–"/>
              <a:defRPr sz="1600">
                <a:solidFill>
                  <a:schemeClr val="tx1"/>
                </a:solidFill>
                <a:latin typeface="Helvetica 45 Light" pitchFamily="34" charset="0"/>
              </a:defRPr>
            </a:lvl7pPr>
            <a:lvl8pPr marL="3429000" indent="-228600" eaLnBrk="0" fontAlgn="base" hangingPunct="0">
              <a:spcBef>
                <a:spcPct val="0"/>
              </a:spcBef>
              <a:spcAft>
                <a:spcPct val="25000"/>
              </a:spcAft>
              <a:buChar char="–"/>
              <a:defRPr sz="1600">
                <a:solidFill>
                  <a:schemeClr val="tx1"/>
                </a:solidFill>
                <a:latin typeface="Helvetica 45 Light" pitchFamily="34" charset="0"/>
              </a:defRPr>
            </a:lvl8pPr>
            <a:lvl9pPr marL="3886200" indent="-228600" eaLnBrk="0" fontAlgn="base" hangingPunct="0">
              <a:spcBef>
                <a:spcPct val="0"/>
              </a:spcBef>
              <a:spcAft>
                <a:spcPct val="25000"/>
              </a:spcAft>
              <a:buChar char="–"/>
              <a:defRPr sz="1600">
                <a:solidFill>
                  <a:schemeClr val="tx1"/>
                </a:solidFill>
                <a:latin typeface="Helvetica 45 Light" pitchFamily="34" charset="0"/>
              </a:defRPr>
            </a:lvl9pPr>
          </a:lstStyle>
          <a:p>
            <a:pPr defTabSz="914400" eaLnBrk="1" fontAlgn="auto" hangingPunct="1">
              <a:spcBef>
                <a:spcPts val="0"/>
              </a:spcBef>
              <a:spcAft>
                <a:spcPct val="0"/>
              </a:spcAft>
              <a:buClrTx/>
              <a:buSzTx/>
              <a:buFontTx/>
              <a:buNone/>
              <a:defRPr/>
            </a:pPr>
            <a:endParaRPr lang="fr-FR" altLang="fr-FR" sz="1400">
              <a:solidFill>
                <a:srgbClr val="FF6600"/>
              </a:solidFill>
              <a:latin typeface="Helvetica 65 Medium" pitchFamily="34" charset="0"/>
              <a:ea typeface="+mn-ea"/>
              <a:cs typeface="Arial" pitchFamily="34" charset="0"/>
            </a:endParaRPr>
          </a:p>
        </p:txBody>
      </p:sp>
      <p:sp>
        <p:nvSpPr>
          <p:cNvPr id="48153" name="Text Box 148">
            <a:extLst>
              <a:ext uri="{FF2B5EF4-FFF2-40B4-BE49-F238E27FC236}">
                <a16:creationId xmlns:a16="http://schemas.microsoft.com/office/drawing/2014/main" id="{95FCE840-59D9-476A-AC14-8C3924B0E54D}"/>
              </a:ext>
            </a:extLst>
          </p:cNvPr>
          <p:cNvSpPr txBox="1">
            <a:spLocks noChangeArrowheads="1"/>
          </p:cNvSpPr>
          <p:nvPr/>
        </p:nvSpPr>
        <p:spPr bwMode="auto">
          <a:xfrm>
            <a:off x="1379538" y="1833563"/>
            <a:ext cx="1209675" cy="125752"/>
          </a:xfrm>
          <a:prstGeom prst="rect">
            <a:avLst/>
          </a:prstGeom>
          <a:solidFill>
            <a:schemeClr val="bg1"/>
          </a:solidFill>
          <a:ln w="9525" algn="ctr">
            <a:solidFill>
              <a:schemeClr val="hlink"/>
            </a:solidFill>
            <a:miter lim="800000"/>
            <a:headEnd/>
            <a:tailEnd/>
          </a:ln>
          <a:effectLst/>
        </p:spPr>
        <p:txBody>
          <a:bodyPr lIns="13500" tIns="27000" rIns="13500" bIns="0">
            <a:spAutoFit/>
          </a:bodyPr>
          <a:lstStyle>
            <a:lvl1pPr eaLnBrk="0" hangingPunct="0">
              <a:spcAft>
                <a:spcPct val="50000"/>
              </a:spcAft>
              <a:buClr>
                <a:schemeClr val="tx2"/>
              </a:buClr>
              <a:buSzPct val="70000"/>
              <a:buFont typeface="Wingdings" pitchFamily="2" charset="2"/>
              <a:buChar char="§"/>
              <a:defRPr sz="2000">
                <a:solidFill>
                  <a:schemeClr val="tx1"/>
                </a:solidFill>
                <a:latin typeface="Helvetica 45 Light" pitchFamily="34" charset="0"/>
              </a:defRPr>
            </a:lvl1pPr>
            <a:lvl2pPr marL="742950" indent="-285750" eaLnBrk="0" hangingPunct="0">
              <a:spcAft>
                <a:spcPct val="25000"/>
              </a:spcAft>
              <a:buChar char="–"/>
              <a:defRPr>
                <a:solidFill>
                  <a:schemeClr val="tx1"/>
                </a:solidFill>
                <a:latin typeface="Helvetica 45 Light" pitchFamily="34" charset="0"/>
              </a:defRPr>
            </a:lvl2pPr>
            <a:lvl3pPr marL="1143000" indent="-228600" eaLnBrk="0" hangingPunct="0">
              <a:spcAft>
                <a:spcPct val="25000"/>
              </a:spcAft>
              <a:buClr>
                <a:schemeClr val="tx1"/>
              </a:buClr>
              <a:buFont typeface="Times New Roman" pitchFamily="18" charset="0"/>
              <a:buChar char="–"/>
              <a:defRPr>
                <a:solidFill>
                  <a:schemeClr val="tx1"/>
                </a:solidFill>
                <a:latin typeface="Helvetica 45 Light" pitchFamily="34" charset="0"/>
              </a:defRPr>
            </a:lvl3pPr>
            <a:lvl4pPr marL="1600200" indent="-228600" eaLnBrk="0" hangingPunct="0">
              <a:spcAft>
                <a:spcPct val="25000"/>
              </a:spcAft>
              <a:buChar char="–"/>
              <a:defRPr>
                <a:solidFill>
                  <a:schemeClr val="tx1"/>
                </a:solidFill>
                <a:latin typeface="Helvetica 45 Light" pitchFamily="34" charset="0"/>
              </a:defRPr>
            </a:lvl4pPr>
            <a:lvl5pPr marL="2057400" indent="-228600" eaLnBrk="0" hangingPunct="0">
              <a:spcAft>
                <a:spcPct val="25000"/>
              </a:spcAft>
              <a:buChar char="–"/>
              <a:defRPr sz="1600">
                <a:solidFill>
                  <a:schemeClr val="tx1"/>
                </a:solidFill>
                <a:latin typeface="Helvetica 45 Light" pitchFamily="34" charset="0"/>
              </a:defRPr>
            </a:lvl5pPr>
            <a:lvl6pPr marL="2514600" indent="-228600" eaLnBrk="0" fontAlgn="base" hangingPunct="0">
              <a:spcBef>
                <a:spcPct val="0"/>
              </a:spcBef>
              <a:spcAft>
                <a:spcPct val="25000"/>
              </a:spcAft>
              <a:buChar char="–"/>
              <a:defRPr sz="1600">
                <a:solidFill>
                  <a:schemeClr val="tx1"/>
                </a:solidFill>
                <a:latin typeface="Helvetica 45 Light" pitchFamily="34" charset="0"/>
              </a:defRPr>
            </a:lvl6pPr>
            <a:lvl7pPr marL="2971800" indent="-228600" eaLnBrk="0" fontAlgn="base" hangingPunct="0">
              <a:spcBef>
                <a:spcPct val="0"/>
              </a:spcBef>
              <a:spcAft>
                <a:spcPct val="25000"/>
              </a:spcAft>
              <a:buChar char="–"/>
              <a:defRPr sz="1600">
                <a:solidFill>
                  <a:schemeClr val="tx1"/>
                </a:solidFill>
                <a:latin typeface="Helvetica 45 Light" pitchFamily="34" charset="0"/>
              </a:defRPr>
            </a:lvl7pPr>
            <a:lvl8pPr marL="3429000" indent="-228600" eaLnBrk="0" fontAlgn="base" hangingPunct="0">
              <a:spcBef>
                <a:spcPct val="0"/>
              </a:spcBef>
              <a:spcAft>
                <a:spcPct val="25000"/>
              </a:spcAft>
              <a:buChar char="–"/>
              <a:defRPr sz="1600">
                <a:solidFill>
                  <a:schemeClr val="tx1"/>
                </a:solidFill>
                <a:latin typeface="Helvetica 45 Light" pitchFamily="34" charset="0"/>
              </a:defRPr>
            </a:lvl8pPr>
            <a:lvl9pPr marL="3886200" indent="-228600" eaLnBrk="0" fontAlgn="base" hangingPunct="0">
              <a:spcBef>
                <a:spcPct val="0"/>
              </a:spcBef>
              <a:spcAft>
                <a:spcPct val="25000"/>
              </a:spcAft>
              <a:buChar char="–"/>
              <a:defRPr sz="1600">
                <a:solidFill>
                  <a:schemeClr val="tx1"/>
                </a:solidFill>
                <a:latin typeface="Helvetica 45 Light" pitchFamily="34" charset="0"/>
              </a:defRPr>
            </a:lvl9pPr>
          </a:lstStyle>
          <a:p>
            <a:pPr algn="ctr" defTabSz="914400" eaLnBrk="1" fontAlgn="auto" hangingPunct="1">
              <a:lnSpc>
                <a:spcPct val="80000"/>
              </a:lnSpc>
              <a:spcBef>
                <a:spcPts val="0"/>
              </a:spcBef>
              <a:spcAft>
                <a:spcPct val="0"/>
              </a:spcAft>
              <a:buClr>
                <a:srgbClr val="000000"/>
              </a:buClr>
              <a:buSzPct val="80000"/>
              <a:buFont typeface="Wingdings" pitchFamily="2" charset="2"/>
              <a:buNone/>
              <a:defRPr/>
            </a:pPr>
            <a:r>
              <a:rPr lang="fr-FR" altLang="fr-FR" sz="800" dirty="0">
                <a:latin typeface="Arial" pitchFamily="34" charset="0"/>
                <a:ea typeface="+mn-ea"/>
                <a:cs typeface="Arial" pitchFamily="34" charset="0"/>
              </a:rPr>
              <a:t>Contribution aux RFP</a:t>
            </a:r>
          </a:p>
        </p:txBody>
      </p:sp>
      <p:sp>
        <p:nvSpPr>
          <p:cNvPr id="48154" name="Text Box 149">
            <a:extLst>
              <a:ext uri="{FF2B5EF4-FFF2-40B4-BE49-F238E27FC236}">
                <a16:creationId xmlns:a16="http://schemas.microsoft.com/office/drawing/2014/main" id="{32197534-5ECB-4EA8-B7F9-E74B64C25209}"/>
              </a:ext>
            </a:extLst>
          </p:cNvPr>
          <p:cNvSpPr txBox="1">
            <a:spLocks noChangeArrowheads="1"/>
          </p:cNvSpPr>
          <p:nvPr/>
        </p:nvSpPr>
        <p:spPr bwMode="auto">
          <a:xfrm>
            <a:off x="1403648" y="2025650"/>
            <a:ext cx="2486025" cy="125752"/>
          </a:xfrm>
          <a:prstGeom prst="rect">
            <a:avLst/>
          </a:prstGeom>
          <a:solidFill>
            <a:schemeClr val="bg1"/>
          </a:solidFill>
          <a:ln w="3175">
            <a:headEnd/>
            <a:tailEnd/>
          </a:ln>
        </p:spPr>
        <p:style>
          <a:lnRef idx="2">
            <a:schemeClr val="accent1"/>
          </a:lnRef>
          <a:fillRef idx="1">
            <a:schemeClr val="lt1"/>
          </a:fillRef>
          <a:effectRef idx="0">
            <a:schemeClr val="accent1"/>
          </a:effectRef>
          <a:fontRef idx="minor">
            <a:schemeClr val="dk1"/>
          </a:fontRef>
        </p:style>
        <p:txBody>
          <a:bodyPr lIns="13500" tIns="27000" rIns="13500" bIns="0">
            <a:spAutoFit/>
          </a:bodyPr>
          <a:lstStyle>
            <a:lvl1pPr eaLnBrk="0" hangingPunct="0">
              <a:spcAft>
                <a:spcPct val="50000"/>
              </a:spcAft>
              <a:buClr>
                <a:schemeClr val="tx2"/>
              </a:buClr>
              <a:buSzPct val="70000"/>
              <a:buFont typeface="Wingdings" pitchFamily="2" charset="2"/>
              <a:buChar char="§"/>
              <a:defRPr sz="2000">
                <a:solidFill>
                  <a:schemeClr val="tx1"/>
                </a:solidFill>
                <a:latin typeface="Helvetica 45 Light" pitchFamily="34" charset="0"/>
              </a:defRPr>
            </a:lvl1pPr>
            <a:lvl2pPr marL="742950" indent="-285750" eaLnBrk="0" hangingPunct="0">
              <a:spcAft>
                <a:spcPct val="25000"/>
              </a:spcAft>
              <a:buChar char="–"/>
              <a:defRPr>
                <a:solidFill>
                  <a:schemeClr val="tx1"/>
                </a:solidFill>
                <a:latin typeface="Helvetica 45 Light" pitchFamily="34" charset="0"/>
              </a:defRPr>
            </a:lvl2pPr>
            <a:lvl3pPr marL="1143000" indent="-228600" eaLnBrk="0" hangingPunct="0">
              <a:spcAft>
                <a:spcPct val="25000"/>
              </a:spcAft>
              <a:buClr>
                <a:schemeClr val="tx1"/>
              </a:buClr>
              <a:buFont typeface="Times New Roman" pitchFamily="18" charset="0"/>
              <a:buChar char="–"/>
              <a:defRPr>
                <a:solidFill>
                  <a:schemeClr val="tx1"/>
                </a:solidFill>
                <a:latin typeface="Helvetica 45 Light" pitchFamily="34" charset="0"/>
              </a:defRPr>
            </a:lvl3pPr>
            <a:lvl4pPr marL="1600200" indent="-228600" eaLnBrk="0" hangingPunct="0">
              <a:spcAft>
                <a:spcPct val="25000"/>
              </a:spcAft>
              <a:buChar char="–"/>
              <a:defRPr>
                <a:solidFill>
                  <a:schemeClr val="tx1"/>
                </a:solidFill>
                <a:latin typeface="Helvetica 45 Light" pitchFamily="34" charset="0"/>
              </a:defRPr>
            </a:lvl4pPr>
            <a:lvl5pPr marL="2057400" indent="-228600" eaLnBrk="0" hangingPunct="0">
              <a:spcAft>
                <a:spcPct val="25000"/>
              </a:spcAft>
              <a:buChar char="–"/>
              <a:defRPr sz="1600">
                <a:solidFill>
                  <a:schemeClr val="tx1"/>
                </a:solidFill>
                <a:latin typeface="Helvetica 45 Light" pitchFamily="34" charset="0"/>
              </a:defRPr>
            </a:lvl5pPr>
            <a:lvl6pPr marL="2514600" indent="-228600" eaLnBrk="0" fontAlgn="base" hangingPunct="0">
              <a:spcBef>
                <a:spcPct val="0"/>
              </a:spcBef>
              <a:spcAft>
                <a:spcPct val="25000"/>
              </a:spcAft>
              <a:buChar char="–"/>
              <a:defRPr sz="1600">
                <a:solidFill>
                  <a:schemeClr val="tx1"/>
                </a:solidFill>
                <a:latin typeface="Helvetica 45 Light" pitchFamily="34" charset="0"/>
              </a:defRPr>
            </a:lvl6pPr>
            <a:lvl7pPr marL="2971800" indent="-228600" eaLnBrk="0" fontAlgn="base" hangingPunct="0">
              <a:spcBef>
                <a:spcPct val="0"/>
              </a:spcBef>
              <a:spcAft>
                <a:spcPct val="25000"/>
              </a:spcAft>
              <a:buChar char="–"/>
              <a:defRPr sz="1600">
                <a:solidFill>
                  <a:schemeClr val="tx1"/>
                </a:solidFill>
                <a:latin typeface="Helvetica 45 Light" pitchFamily="34" charset="0"/>
              </a:defRPr>
            </a:lvl7pPr>
            <a:lvl8pPr marL="3429000" indent="-228600" eaLnBrk="0" fontAlgn="base" hangingPunct="0">
              <a:spcBef>
                <a:spcPct val="0"/>
              </a:spcBef>
              <a:spcAft>
                <a:spcPct val="25000"/>
              </a:spcAft>
              <a:buChar char="–"/>
              <a:defRPr sz="1600">
                <a:solidFill>
                  <a:schemeClr val="tx1"/>
                </a:solidFill>
                <a:latin typeface="Helvetica 45 Light" pitchFamily="34" charset="0"/>
              </a:defRPr>
            </a:lvl8pPr>
            <a:lvl9pPr marL="3886200" indent="-228600" eaLnBrk="0" fontAlgn="base" hangingPunct="0">
              <a:spcBef>
                <a:spcPct val="0"/>
              </a:spcBef>
              <a:spcAft>
                <a:spcPct val="25000"/>
              </a:spcAft>
              <a:buChar char="–"/>
              <a:defRPr sz="1600">
                <a:solidFill>
                  <a:schemeClr val="tx1"/>
                </a:solidFill>
                <a:latin typeface="Helvetica 45 Light" pitchFamily="34" charset="0"/>
              </a:defRPr>
            </a:lvl9pPr>
          </a:lstStyle>
          <a:p>
            <a:pPr algn="ctr" defTabSz="914400" eaLnBrk="1" fontAlgn="auto" hangingPunct="1">
              <a:lnSpc>
                <a:spcPct val="80000"/>
              </a:lnSpc>
              <a:spcBef>
                <a:spcPts val="0"/>
              </a:spcBef>
              <a:spcAft>
                <a:spcPct val="0"/>
              </a:spcAft>
              <a:buClr>
                <a:srgbClr val="000000"/>
              </a:buClr>
              <a:buSzPct val="80000"/>
              <a:buFont typeface="Wingdings" pitchFamily="2" charset="2"/>
              <a:buNone/>
              <a:defRPr/>
            </a:pPr>
            <a:r>
              <a:rPr lang="fr-FR" altLang="fr-FR" sz="800">
                <a:latin typeface="Arial" pitchFamily="34" charset="0"/>
                <a:ea typeface="+mn-ea"/>
                <a:cs typeface="Arial" pitchFamily="34" charset="0"/>
              </a:rPr>
              <a:t>Sensibilisation et Formation MOA, MOE</a:t>
            </a:r>
          </a:p>
        </p:txBody>
      </p:sp>
      <p:sp>
        <p:nvSpPr>
          <p:cNvPr id="48155" name="Text Box 150">
            <a:extLst>
              <a:ext uri="{FF2B5EF4-FFF2-40B4-BE49-F238E27FC236}">
                <a16:creationId xmlns:a16="http://schemas.microsoft.com/office/drawing/2014/main" id="{1B08BCFD-C36D-47E7-ACDE-4C1439851729}"/>
              </a:ext>
            </a:extLst>
          </p:cNvPr>
          <p:cNvSpPr txBox="1">
            <a:spLocks noChangeArrowheads="1"/>
          </p:cNvSpPr>
          <p:nvPr/>
        </p:nvSpPr>
        <p:spPr bwMode="auto">
          <a:xfrm>
            <a:off x="2646363" y="2208213"/>
            <a:ext cx="1262062" cy="125752"/>
          </a:xfrm>
          <a:prstGeom prst="rect">
            <a:avLst/>
          </a:prstGeom>
          <a:solidFill>
            <a:schemeClr val="bg1"/>
          </a:solidFill>
          <a:ln w="9525" algn="ctr">
            <a:solidFill>
              <a:schemeClr val="hlink"/>
            </a:solidFill>
            <a:miter lim="800000"/>
            <a:headEnd/>
            <a:tailEnd/>
          </a:ln>
          <a:effectLst/>
        </p:spPr>
        <p:txBody>
          <a:bodyPr lIns="13500" tIns="27000" rIns="13500" bIns="0">
            <a:spAutoFit/>
          </a:bodyPr>
          <a:lstStyle>
            <a:lvl1pPr eaLnBrk="0" hangingPunct="0">
              <a:spcAft>
                <a:spcPct val="50000"/>
              </a:spcAft>
              <a:buClr>
                <a:schemeClr val="tx2"/>
              </a:buClr>
              <a:buSzPct val="70000"/>
              <a:buFont typeface="Wingdings" pitchFamily="2" charset="2"/>
              <a:buChar char="§"/>
              <a:defRPr sz="2000">
                <a:solidFill>
                  <a:schemeClr val="tx1"/>
                </a:solidFill>
                <a:latin typeface="Helvetica 45 Light" pitchFamily="34" charset="0"/>
              </a:defRPr>
            </a:lvl1pPr>
            <a:lvl2pPr marL="742950" indent="-285750" eaLnBrk="0" hangingPunct="0">
              <a:spcAft>
                <a:spcPct val="25000"/>
              </a:spcAft>
              <a:buChar char="–"/>
              <a:defRPr>
                <a:solidFill>
                  <a:schemeClr val="tx1"/>
                </a:solidFill>
                <a:latin typeface="Helvetica 45 Light" pitchFamily="34" charset="0"/>
              </a:defRPr>
            </a:lvl2pPr>
            <a:lvl3pPr marL="1143000" indent="-228600" eaLnBrk="0" hangingPunct="0">
              <a:spcAft>
                <a:spcPct val="25000"/>
              </a:spcAft>
              <a:buClr>
                <a:schemeClr val="tx1"/>
              </a:buClr>
              <a:buFont typeface="Times New Roman" pitchFamily="18" charset="0"/>
              <a:buChar char="–"/>
              <a:defRPr>
                <a:solidFill>
                  <a:schemeClr val="tx1"/>
                </a:solidFill>
                <a:latin typeface="Helvetica 45 Light" pitchFamily="34" charset="0"/>
              </a:defRPr>
            </a:lvl3pPr>
            <a:lvl4pPr marL="1600200" indent="-228600" eaLnBrk="0" hangingPunct="0">
              <a:spcAft>
                <a:spcPct val="25000"/>
              </a:spcAft>
              <a:buChar char="–"/>
              <a:defRPr>
                <a:solidFill>
                  <a:schemeClr val="tx1"/>
                </a:solidFill>
                <a:latin typeface="Helvetica 45 Light" pitchFamily="34" charset="0"/>
              </a:defRPr>
            </a:lvl4pPr>
            <a:lvl5pPr marL="2057400" indent="-228600" eaLnBrk="0" hangingPunct="0">
              <a:spcAft>
                <a:spcPct val="25000"/>
              </a:spcAft>
              <a:buChar char="–"/>
              <a:defRPr sz="1600">
                <a:solidFill>
                  <a:schemeClr val="tx1"/>
                </a:solidFill>
                <a:latin typeface="Helvetica 45 Light" pitchFamily="34" charset="0"/>
              </a:defRPr>
            </a:lvl5pPr>
            <a:lvl6pPr marL="2514600" indent="-228600" eaLnBrk="0" fontAlgn="base" hangingPunct="0">
              <a:spcBef>
                <a:spcPct val="0"/>
              </a:spcBef>
              <a:spcAft>
                <a:spcPct val="25000"/>
              </a:spcAft>
              <a:buChar char="–"/>
              <a:defRPr sz="1600">
                <a:solidFill>
                  <a:schemeClr val="tx1"/>
                </a:solidFill>
                <a:latin typeface="Helvetica 45 Light" pitchFamily="34" charset="0"/>
              </a:defRPr>
            </a:lvl6pPr>
            <a:lvl7pPr marL="2971800" indent="-228600" eaLnBrk="0" fontAlgn="base" hangingPunct="0">
              <a:spcBef>
                <a:spcPct val="0"/>
              </a:spcBef>
              <a:spcAft>
                <a:spcPct val="25000"/>
              </a:spcAft>
              <a:buChar char="–"/>
              <a:defRPr sz="1600">
                <a:solidFill>
                  <a:schemeClr val="tx1"/>
                </a:solidFill>
                <a:latin typeface="Helvetica 45 Light" pitchFamily="34" charset="0"/>
              </a:defRPr>
            </a:lvl7pPr>
            <a:lvl8pPr marL="3429000" indent="-228600" eaLnBrk="0" fontAlgn="base" hangingPunct="0">
              <a:spcBef>
                <a:spcPct val="0"/>
              </a:spcBef>
              <a:spcAft>
                <a:spcPct val="25000"/>
              </a:spcAft>
              <a:buChar char="–"/>
              <a:defRPr sz="1600">
                <a:solidFill>
                  <a:schemeClr val="tx1"/>
                </a:solidFill>
                <a:latin typeface="Helvetica 45 Light" pitchFamily="34" charset="0"/>
              </a:defRPr>
            </a:lvl8pPr>
            <a:lvl9pPr marL="3886200" indent="-228600" eaLnBrk="0" fontAlgn="base" hangingPunct="0">
              <a:spcBef>
                <a:spcPct val="0"/>
              </a:spcBef>
              <a:spcAft>
                <a:spcPct val="25000"/>
              </a:spcAft>
              <a:buChar char="–"/>
              <a:defRPr sz="1600">
                <a:solidFill>
                  <a:schemeClr val="tx1"/>
                </a:solidFill>
                <a:latin typeface="Helvetica 45 Light" pitchFamily="34" charset="0"/>
              </a:defRPr>
            </a:lvl9pPr>
          </a:lstStyle>
          <a:p>
            <a:pPr algn="ctr" defTabSz="914400" eaLnBrk="1" fontAlgn="auto" hangingPunct="1">
              <a:lnSpc>
                <a:spcPct val="80000"/>
              </a:lnSpc>
              <a:spcBef>
                <a:spcPts val="0"/>
              </a:spcBef>
              <a:spcAft>
                <a:spcPct val="0"/>
              </a:spcAft>
              <a:buClr>
                <a:srgbClr val="000000"/>
              </a:buClr>
              <a:buSzPct val="80000"/>
              <a:buFont typeface="Wingdings" pitchFamily="2" charset="2"/>
              <a:buNone/>
              <a:defRPr/>
            </a:pPr>
            <a:r>
              <a:rPr lang="fr-FR" altLang="fr-FR" sz="800">
                <a:latin typeface="Arial" pitchFamily="34" charset="0"/>
                <a:ea typeface="+mn-ea"/>
                <a:cs typeface="Arial" pitchFamily="34" charset="0"/>
              </a:rPr>
              <a:t>Préconisations techniques</a:t>
            </a:r>
          </a:p>
        </p:txBody>
      </p:sp>
      <p:sp>
        <p:nvSpPr>
          <p:cNvPr id="48156" name="Text Box 151">
            <a:extLst>
              <a:ext uri="{FF2B5EF4-FFF2-40B4-BE49-F238E27FC236}">
                <a16:creationId xmlns:a16="http://schemas.microsoft.com/office/drawing/2014/main" id="{1A13C2F5-8057-4645-8328-71BFFFBF39C5}"/>
              </a:ext>
            </a:extLst>
          </p:cNvPr>
          <p:cNvSpPr txBox="1">
            <a:spLocks noChangeArrowheads="1"/>
          </p:cNvSpPr>
          <p:nvPr/>
        </p:nvSpPr>
        <p:spPr bwMode="auto">
          <a:xfrm>
            <a:off x="2644775" y="2382838"/>
            <a:ext cx="1263650" cy="224241"/>
          </a:xfrm>
          <a:prstGeom prst="rect">
            <a:avLst/>
          </a:prstGeom>
          <a:solidFill>
            <a:schemeClr val="bg1"/>
          </a:solidFill>
          <a:ln w="9525" algn="ctr">
            <a:solidFill>
              <a:schemeClr val="hlink"/>
            </a:solidFill>
            <a:miter lim="800000"/>
            <a:headEnd/>
            <a:tailEnd/>
          </a:ln>
          <a:effectLst/>
        </p:spPr>
        <p:txBody>
          <a:bodyPr lIns="0" tIns="27000" rIns="0" bIns="0">
            <a:spAutoFit/>
          </a:bodyPr>
          <a:lstStyle>
            <a:lvl1pPr eaLnBrk="0" hangingPunct="0">
              <a:spcAft>
                <a:spcPct val="50000"/>
              </a:spcAft>
              <a:buClr>
                <a:schemeClr val="tx2"/>
              </a:buClr>
              <a:buSzPct val="70000"/>
              <a:buFont typeface="Wingdings" pitchFamily="2" charset="2"/>
              <a:buChar char="§"/>
              <a:defRPr sz="2000">
                <a:solidFill>
                  <a:schemeClr val="tx1"/>
                </a:solidFill>
                <a:latin typeface="Helvetica 45 Light" pitchFamily="34" charset="0"/>
              </a:defRPr>
            </a:lvl1pPr>
            <a:lvl2pPr marL="742950" indent="-285750" eaLnBrk="0" hangingPunct="0">
              <a:spcAft>
                <a:spcPct val="25000"/>
              </a:spcAft>
              <a:buChar char="–"/>
              <a:defRPr>
                <a:solidFill>
                  <a:schemeClr val="tx1"/>
                </a:solidFill>
                <a:latin typeface="Helvetica 45 Light" pitchFamily="34" charset="0"/>
              </a:defRPr>
            </a:lvl2pPr>
            <a:lvl3pPr marL="1143000" indent="-228600" eaLnBrk="0" hangingPunct="0">
              <a:spcAft>
                <a:spcPct val="25000"/>
              </a:spcAft>
              <a:buClr>
                <a:schemeClr val="tx1"/>
              </a:buClr>
              <a:buFont typeface="Times New Roman" pitchFamily="18" charset="0"/>
              <a:buChar char="–"/>
              <a:defRPr>
                <a:solidFill>
                  <a:schemeClr val="tx1"/>
                </a:solidFill>
                <a:latin typeface="Helvetica 45 Light" pitchFamily="34" charset="0"/>
              </a:defRPr>
            </a:lvl3pPr>
            <a:lvl4pPr marL="1600200" indent="-228600" eaLnBrk="0" hangingPunct="0">
              <a:spcAft>
                <a:spcPct val="25000"/>
              </a:spcAft>
              <a:buChar char="–"/>
              <a:defRPr>
                <a:solidFill>
                  <a:schemeClr val="tx1"/>
                </a:solidFill>
                <a:latin typeface="Helvetica 45 Light" pitchFamily="34" charset="0"/>
              </a:defRPr>
            </a:lvl4pPr>
            <a:lvl5pPr marL="2057400" indent="-228600" eaLnBrk="0" hangingPunct="0">
              <a:spcAft>
                <a:spcPct val="25000"/>
              </a:spcAft>
              <a:buChar char="–"/>
              <a:defRPr sz="1600">
                <a:solidFill>
                  <a:schemeClr val="tx1"/>
                </a:solidFill>
                <a:latin typeface="Helvetica 45 Light" pitchFamily="34" charset="0"/>
              </a:defRPr>
            </a:lvl5pPr>
            <a:lvl6pPr marL="2514600" indent="-228600" eaLnBrk="0" fontAlgn="base" hangingPunct="0">
              <a:spcBef>
                <a:spcPct val="0"/>
              </a:spcBef>
              <a:spcAft>
                <a:spcPct val="25000"/>
              </a:spcAft>
              <a:buChar char="–"/>
              <a:defRPr sz="1600">
                <a:solidFill>
                  <a:schemeClr val="tx1"/>
                </a:solidFill>
                <a:latin typeface="Helvetica 45 Light" pitchFamily="34" charset="0"/>
              </a:defRPr>
            </a:lvl6pPr>
            <a:lvl7pPr marL="2971800" indent="-228600" eaLnBrk="0" fontAlgn="base" hangingPunct="0">
              <a:spcBef>
                <a:spcPct val="0"/>
              </a:spcBef>
              <a:spcAft>
                <a:spcPct val="25000"/>
              </a:spcAft>
              <a:buChar char="–"/>
              <a:defRPr sz="1600">
                <a:solidFill>
                  <a:schemeClr val="tx1"/>
                </a:solidFill>
                <a:latin typeface="Helvetica 45 Light" pitchFamily="34" charset="0"/>
              </a:defRPr>
            </a:lvl7pPr>
            <a:lvl8pPr marL="3429000" indent="-228600" eaLnBrk="0" fontAlgn="base" hangingPunct="0">
              <a:spcBef>
                <a:spcPct val="0"/>
              </a:spcBef>
              <a:spcAft>
                <a:spcPct val="25000"/>
              </a:spcAft>
              <a:buChar char="–"/>
              <a:defRPr sz="1600">
                <a:solidFill>
                  <a:schemeClr val="tx1"/>
                </a:solidFill>
                <a:latin typeface="Helvetica 45 Light" pitchFamily="34" charset="0"/>
              </a:defRPr>
            </a:lvl8pPr>
            <a:lvl9pPr marL="3886200" indent="-228600" eaLnBrk="0" fontAlgn="base" hangingPunct="0">
              <a:spcBef>
                <a:spcPct val="0"/>
              </a:spcBef>
              <a:spcAft>
                <a:spcPct val="25000"/>
              </a:spcAft>
              <a:buChar char="–"/>
              <a:defRPr sz="1600">
                <a:solidFill>
                  <a:schemeClr val="tx1"/>
                </a:solidFill>
                <a:latin typeface="Helvetica 45 Light" pitchFamily="34" charset="0"/>
              </a:defRPr>
            </a:lvl9pPr>
          </a:lstStyle>
          <a:p>
            <a:pPr algn="ctr" defTabSz="914400" eaLnBrk="1" fontAlgn="auto" hangingPunct="1">
              <a:lnSpc>
                <a:spcPct val="80000"/>
              </a:lnSpc>
              <a:spcBef>
                <a:spcPts val="0"/>
              </a:spcBef>
              <a:spcAft>
                <a:spcPct val="0"/>
              </a:spcAft>
              <a:buClr>
                <a:srgbClr val="000000"/>
              </a:buClr>
              <a:buSzPct val="80000"/>
              <a:buFont typeface="Wingdings" pitchFamily="2" charset="2"/>
              <a:buNone/>
              <a:defRPr/>
            </a:pPr>
            <a:r>
              <a:rPr lang="fr-FR" altLang="fr-FR" sz="800">
                <a:latin typeface="Arial" pitchFamily="34" charset="0"/>
                <a:ea typeface="+mn-ea"/>
                <a:cs typeface="Arial" pitchFamily="34" charset="0"/>
              </a:rPr>
              <a:t>Validation interface graphique</a:t>
            </a:r>
          </a:p>
        </p:txBody>
      </p:sp>
      <p:sp>
        <p:nvSpPr>
          <p:cNvPr id="48157" name="Text Box 152">
            <a:extLst>
              <a:ext uri="{FF2B5EF4-FFF2-40B4-BE49-F238E27FC236}">
                <a16:creationId xmlns:a16="http://schemas.microsoft.com/office/drawing/2014/main" id="{13F66E51-0C4E-469E-9454-C3C9926A69EC}"/>
              </a:ext>
            </a:extLst>
          </p:cNvPr>
          <p:cNvSpPr txBox="1">
            <a:spLocks noChangeArrowheads="1"/>
          </p:cNvSpPr>
          <p:nvPr/>
        </p:nvSpPr>
        <p:spPr bwMode="auto">
          <a:xfrm>
            <a:off x="3933825" y="1687513"/>
            <a:ext cx="2565400" cy="125752"/>
          </a:xfrm>
          <a:prstGeom prst="rect">
            <a:avLst/>
          </a:prstGeom>
          <a:solidFill>
            <a:schemeClr val="bg1"/>
          </a:solidFill>
          <a:ln w="9525" algn="ctr">
            <a:solidFill>
              <a:schemeClr val="hlink"/>
            </a:solidFill>
            <a:miter lim="800000"/>
            <a:headEnd/>
            <a:tailEnd/>
          </a:ln>
          <a:effectLst/>
        </p:spPr>
        <p:txBody>
          <a:bodyPr lIns="13500" tIns="27000" rIns="13500" bIns="0">
            <a:spAutoFit/>
          </a:bodyPr>
          <a:lstStyle>
            <a:lvl1pPr eaLnBrk="0" hangingPunct="0">
              <a:spcAft>
                <a:spcPct val="50000"/>
              </a:spcAft>
              <a:buClr>
                <a:schemeClr val="tx2"/>
              </a:buClr>
              <a:buSzPct val="70000"/>
              <a:buFont typeface="Wingdings" pitchFamily="2" charset="2"/>
              <a:buChar char="§"/>
              <a:defRPr sz="2000">
                <a:solidFill>
                  <a:schemeClr val="tx1"/>
                </a:solidFill>
                <a:latin typeface="Helvetica 45 Light" pitchFamily="34" charset="0"/>
              </a:defRPr>
            </a:lvl1pPr>
            <a:lvl2pPr marL="742950" indent="-285750" eaLnBrk="0" hangingPunct="0">
              <a:spcAft>
                <a:spcPct val="25000"/>
              </a:spcAft>
              <a:buChar char="–"/>
              <a:defRPr>
                <a:solidFill>
                  <a:schemeClr val="tx1"/>
                </a:solidFill>
                <a:latin typeface="Helvetica 45 Light" pitchFamily="34" charset="0"/>
              </a:defRPr>
            </a:lvl2pPr>
            <a:lvl3pPr marL="1143000" indent="-228600" eaLnBrk="0" hangingPunct="0">
              <a:spcAft>
                <a:spcPct val="25000"/>
              </a:spcAft>
              <a:buClr>
                <a:schemeClr val="tx1"/>
              </a:buClr>
              <a:buFont typeface="Times New Roman" pitchFamily="18" charset="0"/>
              <a:buChar char="–"/>
              <a:defRPr>
                <a:solidFill>
                  <a:schemeClr val="tx1"/>
                </a:solidFill>
                <a:latin typeface="Helvetica 45 Light" pitchFamily="34" charset="0"/>
              </a:defRPr>
            </a:lvl3pPr>
            <a:lvl4pPr marL="1600200" indent="-228600" eaLnBrk="0" hangingPunct="0">
              <a:spcAft>
                <a:spcPct val="25000"/>
              </a:spcAft>
              <a:buChar char="–"/>
              <a:defRPr>
                <a:solidFill>
                  <a:schemeClr val="tx1"/>
                </a:solidFill>
                <a:latin typeface="Helvetica 45 Light" pitchFamily="34" charset="0"/>
              </a:defRPr>
            </a:lvl4pPr>
            <a:lvl5pPr marL="2057400" indent="-228600" eaLnBrk="0" hangingPunct="0">
              <a:spcAft>
                <a:spcPct val="25000"/>
              </a:spcAft>
              <a:buChar char="–"/>
              <a:defRPr sz="1600">
                <a:solidFill>
                  <a:schemeClr val="tx1"/>
                </a:solidFill>
                <a:latin typeface="Helvetica 45 Light" pitchFamily="34" charset="0"/>
              </a:defRPr>
            </a:lvl5pPr>
            <a:lvl6pPr marL="2514600" indent="-228600" eaLnBrk="0" fontAlgn="base" hangingPunct="0">
              <a:spcBef>
                <a:spcPct val="0"/>
              </a:spcBef>
              <a:spcAft>
                <a:spcPct val="25000"/>
              </a:spcAft>
              <a:buChar char="–"/>
              <a:defRPr sz="1600">
                <a:solidFill>
                  <a:schemeClr val="tx1"/>
                </a:solidFill>
                <a:latin typeface="Helvetica 45 Light" pitchFamily="34" charset="0"/>
              </a:defRPr>
            </a:lvl6pPr>
            <a:lvl7pPr marL="2971800" indent="-228600" eaLnBrk="0" fontAlgn="base" hangingPunct="0">
              <a:spcBef>
                <a:spcPct val="0"/>
              </a:spcBef>
              <a:spcAft>
                <a:spcPct val="25000"/>
              </a:spcAft>
              <a:buChar char="–"/>
              <a:defRPr sz="1600">
                <a:solidFill>
                  <a:schemeClr val="tx1"/>
                </a:solidFill>
                <a:latin typeface="Helvetica 45 Light" pitchFamily="34" charset="0"/>
              </a:defRPr>
            </a:lvl7pPr>
            <a:lvl8pPr marL="3429000" indent="-228600" eaLnBrk="0" fontAlgn="base" hangingPunct="0">
              <a:spcBef>
                <a:spcPct val="0"/>
              </a:spcBef>
              <a:spcAft>
                <a:spcPct val="25000"/>
              </a:spcAft>
              <a:buChar char="–"/>
              <a:defRPr sz="1600">
                <a:solidFill>
                  <a:schemeClr val="tx1"/>
                </a:solidFill>
                <a:latin typeface="Helvetica 45 Light" pitchFamily="34" charset="0"/>
              </a:defRPr>
            </a:lvl8pPr>
            <a:lvl9pPr marL="3886200" indent="-228600" eaLnBrk="0" fontAlgn="base" hangingPunct="0">
              <a:spcBef>
                <a:spcPct val="0"/>
              </a:spcBef>
              <a:spcAft>
                <a:spcPct val="25000"/>
              </a:spcAft>
              <a:buChar char="–"/>
              <a:defRPr sz="1600">
                <a:solidFill>
                  <a:schemeClr val="tx1"/>
                </a:solidFill>
                <a:latin typeface="Helvetica 45 Light" pitchFamily="34" charset="0"/>
              </a:defRPr>
            </a:lvl9pPr>
          </a:lstStyle>
          <a:p>
            <a:pPr algn="ctr" defTabSz="914400" eaLnBrk="1" fontAlgn="auto" hangingPunct="1">
              <a:lnSpc>
                <a:spcPct val="80000"/>
              </a:lnSpc>
              <a:spcBef>
                <a:spcPts val="0"/>
              </a:spcBef>
              <a:spcAft>
                <a:spcPct val="0"/>
              </a:spcAft>
              <a:buClr>
                <a:srgbClr val="000000"/>
              </a:buClr>
              <a:buSzPct val="80000"/>
              <a:buFont typeface="Wingdings" pitchFamily="2" charset="2"/>
              <a:buNone/>
              <a:defRPr/>
            </a:pPr>
            <a:r>
              <a:rPr lang="fr-FR" altLang="fr-FR" sz="800">
                <a:latin typeface="Arial" pitchFamily="34" charset="0"/>
                <a:ea typeface="+mn-ea"/>
                <a:cs typeface="Arial" pitchFamily="34" charset="0"/>
              </a:rPr>
              <a:t>Audit du prototype (Technique et Utilisateur)</a:t>
            </a:r>
          </a:p>
        </p:txBody>
      </p:sp>
      <p:sp>
        <p:nvSpPr>
          <p:cNvPr id="48158" name="Text Box 153">
            <a:extLst>
              <a:ext uri="{FF2B5EF4-FFF2-40B4-BE49-F238E27FC236}">
                <a16:creationId xmlns:a16="http://schemas.microsoft.com/office/drawing/2014/main" id="{D6050665-A007-4420-8F03-BE86B048436B}"/>
              </a:ext>
            </a:extLst>
          </p:cNvPr>
          <p:cNvSpPr txBox="1">
            <a:spLocks noChangeArrowheads="1"/>
          </p:cNvSpPr>
          <p:nvPr/>
        </p:nvSpPr>
        <p:spPr bwMode="auto">
          <a:xfrm>
            <a:off x="3941763" y="2038350"/>
            <a:ext cx="2547937" cy="125752"/>
          </a:xfrm>
          <a:prstGeom prst="rect">
            <a:avLst/>
          </a:prstGeom>
          <a:solidFill>
            <a:schemeClr val="bg1"/>
          </a:solidFill>
          <a:ln w="9525" algn="ctr">
            <a:solidFill>
              <a:schemeClr val="hlink"/>
            </a:solidFill>
            <a:miter lim="800000"/>
            <a:headEnd/>
            <a:tailEnd/>
          </a:ln>
          <a:effectLst/>
        </p:spPr>
        <p:txBody>
          <a:bodyPr lIns="13500" tIns="27000" rIns="13500" bIns="0">
            <a:spAutoFit/>
          </a:bodyPr>
          <a:lstStyle>
            <a:lvl1pPr eaLnBrk="0" hangingPunct="0">
              <a:spcAft>
                <a:spcPct val="50000"/>
              </a:spcAft>
              <a:buClr>
                <a:schemeClr val="tx2"/>
              </a:buClr>
              <a:buSzPct val="70000"/>
              <a:buFont typeface="Wingdings" pitchFamily="2" charset="2"/>
              <a:buChar char="§"/>
              <a:defRPr sz="2000">
                <a:solidFill>
                  <a:schemeClr val="tx1"/>
                </a:solidFill>
                <a:latin typeface="Helvetica 45 Light" pitchFamily="34" charset="0"/>
              </a:defRPr>
            </a:lvl1pPr>
            <a:lvl2pPr marL="742950" indent="-285750" eaLnBrk="0" hangingPunct="0">
              <a:spcAft>
                <a:spcPct val="25000"/>
              </a:spcAft>
              <a:buChar char="–"/>
              <a:defRPr>
                <a:solidFill>
                  <a:schemeClr val="tx1"/>
                </a:solidFill>
                <a:latin typeface="Helvetica 45 Light" pitchFamily="34" charset="0"/>
              </a:defRPr>
            </a:lvl2pPr>
            <a:lvl3pPr marL="1143000" indent="-228600" eaLnBrk="0" hangingPunct="0">
              <a:spcAft>
                <a:spcPct val="25000"/>
              </a:spcAft>
              <a:buClr>
                <a:schemeClr val="tx1"/>
              </a:buClr>
              <a:buFont typeface="Times New Roman" pitchFamily="18" charset="0"/>
              <a:buChar char="–"/>
              <a:defRPr>
                <a:solidFill>
                  <a:schemeClr val="tx1"/>
                </a:solidFill>
                <a:latin typeface="Helvetica 45 Light" pitchFamily="34" charset="0"/>
              </a:defRPr>
            </a:lvl3pPr>
            <a:lvl4pPr marL="1600200" indent="-228600" eaLnBrk="0" hangingPunct="0">
              <a:spcAft>
                <a:spcPct val="25000"/>
              </a:spcAft>
              <a:buChar char="–"/>
              <a:defRPr>
                <a:solidFill>
                  <a:schemeClr val="tx1"/>
                </a:solidFill>
                <a:latin typeface="Helvetica 45 Light" pitchFamily="34" charset="0"/>
              </a:defRPr>
            </a:lvl4pPr>
            <a:lvl5pPr marL="2057400" indent="-228600" eaLnBrk="0" hangingPunct="0">
              <a:spcAft>
                <a:spcPct val="25000"/>
              </a:spcAft>
              <a:buChar char="–"/>
              <a:defRPr sz="1600">
                <a:solidFill>
                  <a:schemeClr val="tx1"/>
                </a:solidFill>
                <a:latin typeface="Helvetica 45 Light" pitchFamily="34" charset="0"/>
              </a:defRPr>
            </a:lvl5pPr>
            <a:lvl6pPr marL="2514600" indent="-228600" eaLnBrk="0" fontAlgn="base" hangingPunct="0">
              <a:spcBef>
                <a:spcPct val="0"/>
              </a:spcBef>
              <a:spcAft>
                <a:spcPct val="25000"/>
              </a:spcAft>
              <a:buChar char="–"/>
              <a:defRPr sz="1600">
                <a:solidFill>
                  <a:schemeClr val="tx1"/>
                </a:solidFill>
                <a:latin typeface="Helvetica 45 Light" pitchFamily="34" charset="0"/>
              </a:defRPr>
            </a:lvl6pPr>
            <a:lvl7pPr marL="2971800" indent="-228600" eaLnBrk="0" fontAlgn="base" hangingPunct="0">
              <a:spcBef>
                <a:spcPct val="0"/>
              </a:spcBef>
              <a:spcAft>
                <a:spcPct val="25000"/>
              </a:spcAft>
              <a:buChar char="–"/>
              <a:defRPr sz="1600">
                <a:solidFill>
                  <a:schemeClr val="tx1"/>
                </a:solidFill>
                <a:latin typeface="Helvetica 45 Light" pitchFamily="34" charset="0"/>
              </a:defRPr>
            </a:lvl7pPr>
            <a:lvl8pPr marL="3429000" indent="-228600" eaLnBrk="0" fontAlgn="base" hangingPunct="0">
              <a:spcBef>
                <a:spcPct val="0"/>
              </a:spcBef>
              <a:spcAft>
                <a:spcPct val="25000"/>
              </a:spcAft>
              <a:buChar char="–"/>
              <a:defRPr sz="1600">
                <a:solidFill>
                  <a:schemeClr val="tx1"/>
                </a:solidFill>
                <a:latin typeface="Helvetica 45 Light" pitchFamily="34" charset="0"/>
              </a:defRPr>
            </a:lvl8pPr>
            <a:lvl9pPr marL="3886200" indent="-228600" eaLnBrk="0" fontAlgn="base" hangingPunct="0">
              <a:spcBef>
                <a:spcPct val="0"/>
              </a:spcBef>
              <a:spcAft>
                <a:spcPct val="25000"/>
              </a:spcAft>
              <a:buChar char="–"/>
              <a:defRPr sz="1600">
                <a:solidFill>
                  <a:schemeClr val="tx1"/>
                </a:solidFill>
                <a:latin typeface="Helvetica 45 Light" pitchFamily="34" charset="0"/>
              </a:defRPr>
            </a:lvl9pPr>
          </a:lstStyle>
          <a:p>
            <a:pPr algn="ctr" defTabSz="914400" eaLnBrk="1" fontAlgn="auto" hangingPunct="1">
              <a:lnSpc>
                <a:spcPct val="80000"/>
              </a:lnSpc>
              <a:spcBef>
                <a:spcPts val="0"/>
              </a:spcBef>
              <a:spcAft>
                <a:spcPct val="0"/>
              </a:spcAft>
              <a:buClr>
                <a:srgbClr val="000000"/>
              </a:buClr>
              <a:buSzPct val="80000"/>
              <a:buFont typeface="Wingdings" pitchFamily="2" charset="2"/>
              <a:buNone/>
              <a:defRPr/>
            </a:pPr>
            <a:r>
              <a:rPr lang="fr-FR" altLang="fr-FR" sz="800">
                <a:latin typeface="Arial" pitchFamily="34" charset="0"/>
                <a:ea typeface="+mn-ea"/>
                <a:cs typeface="Arial" pitchFamily="34" charset="0"/>
              </a:rPr>
              <a:t>Accompagnement</a:t>
            </a:r>
          </a:p>
        </p:txBody>
      </p:sp>
      <p:sp>
        <p:nvSpPr>
          <p:cNvPr id="48159" name="Text Box 154">
            <a:extLst>
              <a:ext uri="{FF2B5EF4-FFF2-40B4-BE49-F238E27FC236}">
                <a16:creationId xmlns:a16="http://schemas.microsoft.com/office/drawing/2014/main" id="{65E73033-22C4-4E10-889E-CEFD3AF900A6}"/>
              </a:ext>
            </a:extLst>
          </p:cNvPr>
          <p:cNvSpPr txBox="1">
            <a:spLocks noChangeArrowheads="1"/>
          </p:cNvSpPr>
          <p:nvPr/>
        </p:nvSpPr>
        <p:spPr bwMode="auto">
          <a:xfrm>
            <a:off x="6534150" y="1682750"/>
            <a:ext cx="1276350" cy="224241"/>
          </a:xfrm>
          <a:prstGeom prst="rect">
            <a:avLst/>
          </a:prstGeom>
          <a:solidFill>
            <a:schemeClr val="bg1"/>
          </a:solidFill>
          <a:ln w="9525" algn="ctr">
            <a:solidFill>
              <a:schemeClr val="hlink"/>
            </a:solidFill>
            <a:miter lim="800000"/>
            <a:headEnd/>
            <a:tailEnd/>
          </a:ln>
          <a:effectLst/>
        </p:spPr>
        <p:txBody>
          <a:bodyPr lIns="13500" tIns="27000" rIns="13500" bIns="0">
            <a:spAutoFit/>
          </a:bodyPr>
          <a:lstStyle>
            <a:lvl1pPr eaLnBrk="0" hangingPunct="0">
              <a:spcAft>
                <a:spcPct val="50000"/>
              </a:spcAft>
              <a:buClr>
                <a:schemeClr val="tx2"/>
              </a:buClr>
              <a:buSzPct val="70000"/>
              <a:buFont typeface="Wingdings" pitchFamily="2" charset="2"/>
              <a:buChar char="§"/>
              <a:defRPr sz="2000">
                <a:solidFill>
                  <a:schemeClr val="tx1"/>
                </a:solidFill>
                <a:latin typeface="Helvetica 45 Light" pitchFamily="34" charset="0"/>
              </a:defRPr>
            </a:lvl1pPr>
            <a:lvl2pPr marL="742950" indent="-285750" eaLnBrk="0" hangingPunct="0">
              <a:spcAft>
                <a:spcPct val="25000"/>
              </a:spcAft>
              <a:buChar char="–"/>
              <a:defRPr>
                <a:solidFill>
                  <a:schemeClr val="tx1"/>
                </a:solidFill>
                <a:latin typeface="Helvetica 45 Light" pitchFamily="34" charset="0"/>
              </a:defRPr>
            </a:lvl2pPr>
            <a:lvl3pPr marL="1143000" indent="-228600" eaLnBrk="0" hangingPunct="0">
              <a:spcAft>
                <a:spcPct val="25000"/>
              </a:spcAft>
              <a:buClr>
                <a:schemeClr val="tx1"/>
              </a:buClr>
              <a:buFont typeface="Times New Roman" pitchFamily="18" charset="0"/>
              <a:buChar char="–"/>
              <a:defRPr>
                <a:solidFill>
                  <a:schemeClr val="tx1"/>
                </a:solidFill>
                <a:latin typeface="Helvetica 45 Light" pitchFamily="34" charset="0"/>
              </a:defRPr>
            </a:lvl3pPr>
            <a:lvl4pPr marL="1600200" indent="-228600" eaLnBrk="0" hangingPunct="0">
              <a:spcAft>
                <a:spcPct val="25000"/>
              </a:spcAft>
              <a:buChar char="–"/>
              <a:defRPr>
                <a:solidFill>
                  <a:schemeClr val="tx1"/>
                </a:solidFill>
                <a:latin typeface="Helvetica 45 Light" pitchFamily="34" charset="0"/>
              </a:defRPr>
            </a:lvl4pPr>
            <a:lvl5pPr marL="2057400" indent="-228600" eaLnBrk="0" hangingPunct="0">
              <a:spcAft>
                <a:spcPct val="25000"/>
              </a:spcAft>
              <a:buChar char="–"/>
              <a:defRPr sz="1600">
                <a:solidFill>
                  <a:schemeClr val="tx1"/>
                </a:solidFill>
                <a:latin typeface="Helvetica 45 Light" pitchFamily="34" charset="0"/>
              </a:defRPr>
            </a:lvl5pPr>
            <a:lvl6pPr marL="2514600" indent="-228600" eaLnBrk="0" fontAlgn="base" hangingPunct="0">
              <a:spcBef>
                <a:spcPct val="0"/>
              </a:spcBef>
              <a:spcAft>
                <a:spcPct val="25000"/>
              </a:spcAft>
              <a:buChar char="–"/>
              <a:defRPr sz="1600">
                <a:solidFill>
                  <a:schemeClr val="tx1"/>
                </a:solidFill>
                <a:latin typeface="Helvetica 45 Light" pitchFamily="34" charset="0"/>
              </a:defRPr>
            </a:lvl6pPr>
            <a:lvl7pPr marL="2971800" indent="-228600" eaLnBrk="0" fontAlgn="base" hangingPunct="0">
              <a:spcBef>
                <a:spcPct val="0"/>
              </a:spcBef>
              <a:spcAft>
                <a:spcPct val="25000"/>
              </a:spcAft>
              <a:buChar char="–"/>
              <a:defRPr sz="1600">
                <a:solidFill>
                  <a:schemeClr val="tx1"/>
                </a:solidFill>
                <a:latin typeface="Helvetica 45 Light" pitchFamily="34" charset="0"/>
              </a:defRPr>
            </a:lvl7pPr>
            <a:lvl8pPr marL="3429000" indent="-228600" eaLnBrk="0" fontAlgn="base" hangingPunct="0">
              <a:spcBef>
                <a:spcPct val="0"/>
              </a:spcBef>
              <a:spcAft>
                <a:spcPct val="25000"/>
              </a:spcAft>
              <a:buChar char="–"/>
              <a:defRPr sz="1600">
                <a:solidFill>
                  <a:schemeClr val="tx1"/>
                </a:solidFill>
                <a:latin typeface="Helvetica 45 Light" pitchFamily="34" charset="0"/>
              </a:defRPr>
            </a:lvl8pPr>
            <a:lvl9pPr marL="3886200" indent="-228600" eaLnBrk="0" fontAlgn="base" hangingPunct="0">
              <a:spcBef>
                <a:spcPct val="0"/>
              </a:spcBef>
              <a:spcAft>
                <a:spcPct val="25000"/>
              </a:spcAft>
              <a:buChar char="–"/>
              <a:defRPr sz="1600">
                <a:solidFill>
                  <a:schemeClr val="tx1"/>
                </a:solidFill>
                <a:latin typeface="Helvetica 45 Light" pitchFamily="34" charset="0"/>
              </a:defRPr>
            </a:lvl9pPr>
          </a:lstStyle>
          <a:p>
            <a:pPr algn="ctr" defTabSz="914400" eaLnBrk="1" fontAlgn="auto" hangingPunct="1">
              <a:lnSpc>
                <a:spcPct val="80000"/>
              </a:lnSpc>
              <a:spcBef>
                <a:spcPts val="0"/>
              </a:spcBef>
              <a:spcAft>
                <a:spcPct val="0"/>
              </a:spcAft>
              <a:buClr>
                <a:srgbClr val="000000"/>
              </a:buClr>
              <a:buSzPct val="80000"/>
              <a:buFont typeface="Wingdings" pitchFamily="2" charset="2"/>
              <a:buNone/>
              <a:defRPr/>
            </a:pPr>
            <a:r>
              <a:rPr lang="fr-FR" altLang="fr-FR" sz="800">
                <a:latin typeface="Arial" pitchFamily="34" charset="0"/>
                <a:ea typeface="+mn-ea"/>
                <a:cs typeface="Arial" pitchFamily="34" charset="0"/>
              </a:rPr>
              <a:t>Suivi des modifications et évolution</a:t>
            </a:r>
          </a:p>
        </p:txBody>
      </p:sp>
      <p:sp>
        <p:nvSpPr>
          <p:cNvPr id="48160" name="Rectangle 155">
            <a:extLst>
              <a:ext uri="{FF2B5EF4-FFF2-40B4-BE49-F238E27FC236}">
                <a16:creationId xmlns:a16="http://schemas.microsoft.com/office/drawing/2014/main" id="{EE5DFABC-04C1-4184-BC0E-0EA9FA565E5A}"/>
              </a:ext>
            </a:extLst>
          </p:cNvPr>
          <p:cNvSpPr>
            <a:spLocks noChangeArrowheads="1"/>
          </p:cNvSpPr>
          <p:nvPr/>
        </p:nvSpPr>
        <p:spPr bwMode="auto">
          <a:xfrm>
            <a:off x="1328738" y="903288"/>
            <a:ext cx="1284287" cy="404812"/>
          </a:xfrm>
          <a:prstGeom prst="rect">
            <a:avLst/>
          </a:prstGeom>
          <a:solidFill>
            <a:srgbClr val="F9C37B"/>
          </a:solidFill>
          <a:ln>
            <a:noFill/>
          </a:ln>
          <a:effectLst/>
        </p:spPr>
        <p:txBody>
          <a:bodyPr>
            <a:spAutoFit/>
          </a:bodyPr>
          <a:lstStyle>
            <a:lvl1pPr eaLnBrk="0" hangingPunct="0">
              <a:spcAft>
                <a:spcPct val="50000"/>
              </a:spcAft>
              <a:buClr>
                <a:schemeClr val="tx2"/>
              </a:buClr>
              <a:buSzPct val="70000"/>
              <a:buFont typeface="Wingdings" pitchFamily="2" charset="2"/>
              <a:buChar char="§"/>
              <a:defRPr sz="2000">
                <a:solidFill>
                  <a:schemeClr val="tx1"/>
                </a:solidFill>
                <a:latin typeface="Helvetica 45 Light" pitchFamily="34" charset="0"/>
              </a:defRPr>
            </a:lvl1pPr>
            <a:lvl2pPr marL="742950" indent="-285750" eaLnBrk="0" hangingPunct="0">
              <a:spcAft>
                <a:spcPct val="25000"/>
              </a:spcAft>
              <a:buChar char="–"/>
              <a:defRPr>
                <a:solidFill>
                  <a:schemeClr val="tx1"/>
                </a:solidFill>
                <a:latin typeface="Helvetica 45 Light" pitchFamily="34" charset="0"/>
              </a:defRPr>
            </a:lvl2pPr>
            <a:lvl3pPr marL="1143000" indent="-228600" eaLnBrk="0" hangingPunct="0">
              <a:spcAft>
                <a:spcPct val="25000"/>
              </a:spcAft>
              <a:buClr>
                <a:schemeClr val="tx1"/>
              </a:buClr>
              <a:buFont typeface="Times New Roman" pitchFamily="18" charset="0"/>
              <a:buChar char="–"/>
              <a:defRPr>
                <a:solidFill>
                  <a:schemeClr val="tx1"/>
                </a:solidFill>
                <a:latin typeface="Helvetica 45 Light" pitchFamily="34" charset="0"/>
              </a:defRPr>
            </a:lvl3pPr>
            <a:lvl4pPr marL="1600200" indent="-228600" eaLnBrk="0" hangingPunct="0">
              <a:spcAft>
                <a:spcPct val="25000"/>
              </a:spcAft>
              <a:buChar char="–"/>
              <a:defRPr>
                <a:solidFill>
                  <a:schemeClr val="tx1"/>
                </a:solidFill>
                <a:latin typeface="Helvetica 45 Light" pitchFamily="34" charset="0"/>
              </a:defRPr>
            </a:lvl4pPr>
            <a:lvl5pPr marL="2057400" indent="-228600" eaLnBrk="0" hangingPunct="0">
              <a:spcAft>
                <a:spcPct val="25000"/>
              </a:spcAft>
              <a:buChar char="–"/>
              <a:defRPr sz="1600">
                <a:solidFill>
                  <a:schemeClr val="tx1"/>
                </a:solidFill>
                <a:latin typeface="Helvetica 45 Light" pitchFamily="34" charset="0"/>
              </a:defRPr>
            </a:lvl5pPr>
            <a:lvl6pPr marL="2514600" indent="-228600" eaLnBrk="0" fontAlgn="base" hangingPunct="0">
              <a:spcBef>
                <a:spcPct val="0"/>
              </a:spcBef>
              <a:spcAft>
                <a:spcPct val="25000"/>
              </a:spcAft>
              <a:buChar char="–"/>
              <a:defRPr sz="1600">
                <a:solidFill>
                  <a:schemeClr val="tx1"/>
                </a:solidFill>
                <a:latin typeface="Helvetica 45 Light" pitchFamily="34" charset="0"/>
              </a:defRPr>
            </a:lvl6pPr>
            <a:lvl7pPr marL="2971800" indent="-228600" eaLnBrk="0" fontAlgn="base" hangingPunct="0">
              <a:spcBef>
                <a:spcPct val="0"/>
              </a:spcBef>
              <a:spcAft>
                <a:spcPct val="25000"/>
              </a:spcAft>
              <a:buChar char="–"/>
              <a:defRPr sz="1600">
                <a:solidFill>
                  <a:schemeClr val="tx1"/>
                </a:solidFill>
                <a:latin typeface="Helvetica 45 Light" pitchFamily="34" charset="0"/>
              </a:defRPr>
            </a:lvl7pPr>
            <a:lvl8pPr marL="3429000" indent="-228600" eaLnBrk="0" fontAlgn="base" hangingPunct="0">
              <a:spcBef>
                <a:spcPct val="0"/>
              </a:spcBef>
              <a:spcAft>
                <a:spcPct val="25000"/>
              </a:spcAft>
              <a:buChar char="–"/>
              <a:defRPr sz="1600">
                <a:solidFill>
                  <a:schemeClr val="tx1"/>
                </a:solidFill>
                <a:latin typeface="Helvetica 45 Light" pitchFamily="34" charset="0"/>
              </a:defRPr>
            </a:lvl8pPr>
            <a:lvl9pPr marL="3886200" indent="-228600" eaLnBrk="0" fontAlgn="base" hangingPunct="0">
              <a:spcBef>
                <a:spcPct val="0"/>
              </a:spcBef>
              <a:spcAft>
                <a:spcPct val="25000"/>
              </a:spcAft>
              <a:buChar char="–"/>
              <a:defRPr sz="1600">
                <a:solidFill>
                  <a:schemeClr val="tx1"/>
                </a:solidFill>
                <a:latin typeface="Helvetica 45 Light" pitchFamily="34" charset="0"/>
              </a:defRPr>
            </a:lvl9pPr>
          </a:lstStyle>
          <a:p>
            <a:pPr defTabSz="914400" eaLnBrk="1" fontAlgn="auto" hangingPunct="1">
              <a:spcBef>
                <a:spcPts val="0"/>
              </a:spcBef>
              <a:spcAft>
                <a:spcPct val="0"/>
              </a:spcAft>
              <a:buClrTx/>
              <a:buSzTx/>
              <a:buFontTx/>
              <a:buNone/>
              <a:defRPr/>
            </a:pPr>
            <a:r>
              <a:rPr lang="fr-FR" altLang="fr-FR" sz="675">
                <a:solidFill>
                  <a:srgbClr val="000000"/>
                </a:solidFill>
                <a:latin typeface="Arial" pitchFamily="34" charset="0"/>
                <a:ea typeface="+mn-ea"/>
              </a:rPr>
              <a:t>Comprendre le besoin et analyser la situation de référence</a:t>
            </a:r>
          </a:p>
        </p:txBody>
      </p:sp>
      <p:sp>
        <p:nvSpPr>
          <p:cNvPr id="48161" name="Rectangle 156">
            <a:extLst>
              <a:ext uri="{FF2B5EF4-FFF2-40B4-BE49-F238E27FC236}">
                <a16:creationId xmlns:a16="http://schemas.microsoft.com/office/drawing/2014/main" id="{8A11DE06-27C0-4C3D-9080-5D30293782C7}"/>
              </a:ext>
            </a:extLst>
          </p:cNvPr>
          <p:cNvSpPr>
            <a:spLocks noChangeArrowheads="1"/>
          </p:cNvSpPr>
          <p:nvPr/>
        </p:nvSpPr>
        <p:spPr bwMode="auto">
          <a:xfrm>
            <a:off x="2636838" y="904875"/>
            <a:ext cx="1268412" cy="403225"/>
          </a:xfrm>
          <a:prstGeom prst="rect">
            <a:avLst/>
          </a:prstGeom>
          <a:solidFill>
            <a:srgbClr val="F9C37B"/>
          </a:solidFill>
          <a:ln>
            <a:noFill/>
          </a:ln>
          <a:effectLst/>
        </p:spPr>
        <p:txBody>
          <a:bodyPr>
            <a:spAutoFit/>
          </a:bodyPr>
          <a:lstStyle>
            <a:lvl1pPr eaLnBrk="0" hangingPunct="0">
              <a:spcAft>
                <a:spcPct val="50000"/>
              </a:spcAft>
              <a:buClr>
                <a:schemeClr val="tx2"/>
              </a:buClr>
              <a:buSzPct val="70000"/>
              <a:buFont typeface="Wingdings" pitchFamily="2" charset="2"/>
              <a:buChar char="§"/>
              <a:defRPr sz="2000">
                <a:solidFill>
                  <a:schemeClr val="tx1"/>
                </a:solidFill>
                <a:latin typeface="Helvetica 45 Light" pitchFamily="34" charset="0"/>
              </a:defRPr>
            </a:lvl1pPr>
            <a:lvl2pPr marL="742950" indent="-285750" eaLnBrk="0" hangingPunct="0">
              <a:spcAft>
                <a:spcPct val="25000"/>
              </a:spcAft>
              <a:buChar char="–"/>
              <a:defRPr>
                <a:solidFill>
                  <a:schemeClr val="tx1"/>
                </a:solidFill>
                <a:latin typeface="Helvetica 45 Light" pitchFamily="34" charset="0"/>
              </a:defRPr>
            </a:lvl2pPr>
            <a:lvl3pPr marL="1143000" indent="-228600" eaLnBrk="0" hangingPunct="0">
              <a:spcAft>
                <a:spcPct val="25000"/>
              </a:spcAft>
              <a:buClr>
                <a:schemeClr val="tx1"/>
              </a:buClr>
              <a:buFont typeface="Times New Roman" pitchFamily="18" charset="0"/>
              <a:buChar char="–"/>
              <a:defRPr>
                <a:solidFill>
                  <a:schemeClr val="tx1"/>
                </a:solidFill>
                <a:latin typeface="Helvetica 45 Light" pitchFamily="34" charset="0"/>
              </a:defRPr>
            </a:lvl3pPr>
            <a:lvl4pPr marL="1600200" indent="-228600" eaLnBrk="0" hangingPunct="0">
              <a:spcAft>
                <a:spcPct val="25000"/>
              </a:spcAft>
              <a:buChar char="–"/>
              <a:defRPr>
                <a:solidFill>
                  <a:schemeClr val="tx1"/>
                </a:solidFill>
                <a:latin typeface="Helvetica 45 Light" pitchFamily="34" charset="0"/>
              </a:defRPr>
            </a:lvl4pPr>
            <a:lvl5pPr marL="2057400" indent="-228600" eaLnBrk="0" hangingPunct="0">
              <a:spcAft>
                <a:spcPct val="25000"/>
              </a:spcAft>
              <a:buChar char="–"/>
              <a:defRPr sz="1600">
                <a:solidFill>
                  <a:schemeClr val="tx1"/>
                </a:solidFill>
                <a:latin typeface="Helvetica 45 Light" pitchFamily="34" charset="0"/>
              </a:defRPr>
            </a:lvl5pPr>
            <a:lvl6pPr marL="2514600" indent="-228600" eaLnBrk="0" fontAlgn="base" hangingPunct="0">
              <a:spcBef>
                <a:spcPct val="0"/>
              </a:spcBef>
              <a:spcAft>
                <a:spcPct val="25000"/>
              </a:spcAft>
              <a:buChar char="–"/>
              <a:defRPr sz="1600">
                <a:solidFill>
                  <a:schemeClr val="tx1"/>
                </a:solidFill>
                <a:latin typeface="Helvetica 45 Light" pitchFamily="34" charset="0"/>
              </a:defRPr>
            </a:lvl6pPr>
            <a:lvl7pPr marL="2971800" indent="-228600" eaLnBrk="0" fontAlgn="base" hangingPunct="0">
              <a:spcBef>
                <a:spcPct val="0"/>
              </a:spcBef>
              <a:spcAft>
                <a:spcPct val="25000"/>
              </a:spcAft>
              <a:buChar char="–"/>
              <a:defRPr sz="1600">
                <a:solidFill>
                  <a:schemeClr val="tx1"/>
                </a:solidFill>
                <a:latin typeface="Helvetica 45 Light" pitchFamily="34" charset="0"/>
              </a:defRPr>
            </a:lvl7pPr>
            <a:lvl8pPr marL="3429000" indent="-228600" eaLnBrk="0" fontAlgn="base" hangingPunct="0">
              <a:spcBef>
                <a:spcPct val="0"/>
              </a:spcBef>
              <a:spcAft>
                <a:spcPct val="25000"/>
              </a:spcAft>
              <a:buChar char="–"/>
              <a:defRPr sz="1600">
                <a:solidFill>
                  <a:schemeClr val="tx1"/>
                </a:solidFill>
                <a:latin typeface="Helvetica 45 Light" pitchFamily="34" charset="0"/>
              </a:defRPr>
            </a:lvl8pPr>
            <a:lvl9pPr marL="3886200" indent="-228600" eaLnBrk="0" fontAlgn="base" hangingPunct="0">
              <a:spcBef>
                <a:spcPct val="0"/>
              </a:spcBef>
              <a:spcAft>
                <a:spcPct val="25000"/>
              </a:spcAft>
              <a:buChar char="–"/>
              <a:defRPr sz="1600">
                <a:solidFill>
                  <a:schemeClr val="tx1"/>
                </a:solidFill>
                <a:latin typeface="Helvetica 45 Light" pitchFamily="34" charset="0"/>
              </a:defRPr>
            </a:lvl9pPr>
          </a:lstStyle>
          <a:p>
            <a:pPr defTabSz="914400" eaLnBrk="1" fontAlgn="auto" hangingPunct="1">
              <a:spcBef>
                <a:spcPts val="0"/>
              </a:spcBef>
              <a:spcAft>
                <a:spcPct val="0"/>
              </a:spcAft>
              <a:buClrTx/>
              <a:buSzTx/>
              <a:buFontTx/>
              <a:buNone/>
              <a:defRPr/>
            </a:pPr>
            <a:r>
              <a:rPr lang="fr-FR" altLang="fr-FR" sz="675">
                <a:solidFill>
                  <a:srgbClr val="000000"/>
                </a:solidFill>
                <a:latin typeface="Arial" pitchFamily="34" charset="0"/>
                <a:ea typeface="+mn-ea"/>
              </a:rPr>
              <a:t>Elaborer les spécifications fonctionnelles et les spécifications d’interface</a:t>
            </a:r>
          </a:p>
        </p:txBody>
      </p:sp>
      <p:sp>
        <p:nvSpPr>
          <p:cNvPr id="48162" name="Rectangle 157">
            <a:extLst>
              <a:ext uri="{FF2B5EF4-FFF2-40B4-BE49-F238E27FC236}">
                <a16:creationId xmlns:a16="http://schemas.microsoft.com/office/drawing/2014/main" id="{D5CB5248-355D-4360-B05D-7D43B57CA544}"/>
              </a:ext>
            </a:extLst>
          </p:cNvPr>
          <p:cNvSpPr>
            <a:spLocks noChangeArrowheads="1"/>
          </p:cNvSpPr>
          <p:nvPr/>
        </p:nvSpPr>
        <p:spPr bwMode="auto">
          <a:xfrm>
            <a:off x="3929063" y="903288"/>
            <a:ext cx="1270000" cy="404812"/>
          </a:xfrm>
          <a:prstGeom prst="rect">
            <a:avLst/>
          </a:prstGeom>
          <a:solidFill>
            <a:srgbClr val="F9C37B"/>
          </a:solidFill>
          <a:ln>
            <a:noFill/>
          </a:ln>
          <a:effectLst/>
        </p:spPr>
        <p:txBody>
          <a:bodyPr>
            <a:spAutoFit/>
          </a:bodyPr>
          <a:lstStyle>
            <a:lvl1pPr eaLnBrk="0" hangingPunct="0">
              <a:spcAft>
                <a:spcPct val="50000"/>
              </a:spcAft>
              <a:buClr>
                <a:schemeClr val="tx2"/>
              </a:buClr>
              <a:buSzPct val="70000"/>
              <a:buFont typeface="Wingdings" pitchFamily="2" charset="2"/>
              <a:buChar char="§"/>
              <a:defRPr sz="2000">
                <a:solidFill>
                  <a:schemeClr val="tx1"/>
                </a:solidFill>
                <a:latin typeface="Helvetica 45 Light" pitchFamily="34" charset="0"/>
              </a:defRPr>
            </a:lvl1pPr>
            <a:lvl2pPr marL="742950" indent="-285750" eaLnBrk="0" hangingPunct="0">
              <a:spcAft>
                <a:spcPct val="25000"/>
              </a:spcAft>
              <a:buChar char="–"/>
              <a:defRPr>
                <a:solidFill>
                  <a:schemeClr val="tx1"/>
                </a:solidFill>
                <a:latin typeface="Helvetica 45 Light" pitchFamily="34" charset="0"/>
              </a:defRPr>
            </a:lvl2pPr>
            <a:lvl3pPr marL="1143000" indent="-228600" eaLnBrk="0" hangingPunct="0">
              <a:spcAft>
                <a:spcPct val="25000"/>
              </a:spcAft>
              <a:buClr>
                <a:schemeClr val="tx1"/>
              </a:buClr>
              <a:buFont typeface="Times New Roman" pitchFamily="18" charset="0"/>
              <a:buChar char="–"/>
              <a:defRPr>
                <a:solidFill>
                  <a:schemeClr val="tx1"/>
                </a:solidFill>
                <a:latin typeface="Helvetica 45 Light" pitchFamily="34" charset="0"/>
              </a:defRPr>
            </a:lvl3pPr>
            <a:lvl4pPr marL="1600200" indent="-228600" eaLnBrk="0" hangingPunct="0">
              <a:spcAft>
                <a:spcPct val="25000"/>
              </a:spcAft>
              <a:buChar char="–"/>
              <a:defRPr>
                <a:solidFill>
                  <a:schemeClr val="tx1"/>
                </a:solidFill>
                <a:latin typeface="Helvetica 45 Light" pitchFamily="34" charset="0"/>
              </a:defRPr>
            </a:lvl4pPr>
            <a:lvl5pPr marL="2057400" indent="-228600" eaLnBrk="0" hangingPunct="0">
              <a:spcAft>
                <a:spcPct val="25000"/>
              </a:spcAft>
              <a:buChar char="–"/>
              <a:defRPr sz="1600">
                <a:solidFill>
                  <a:schemeClr val="tx1"/>
                </a:solidFill>
                <a:latin typeface="Helvetica 45 Light" pitchFamily="34" charset="0"/>
              </a:defRPr>
            </a:lvl5pPr>
            <a:lvl6pPr marL="2514600" indent="-228600" eaLnBrk="0" fontAlgn="base" hangingPunct="0">
              <a:spcBef>
                <a:spcPct val="0"/>
              </a:spcBef>
              <a:spcAft>
                <a:spcPct val="25000"/>
              </a:spcAft>
              <a:buChar char="–"/>
              <a:defRPr sz="1600">
                <a:solidFill>
                  <a:schemeClr val="tx1"/>
                </a:solidFill>
                <a:latin typeface="Helvetica 45 Light" pitchFamily="34" charset="0"/>
              </a:defRPr>
            </a:lvl6pPr>
            <a:lvl7pPr marL="2971800" indent="-228600" eaLnBrk="0" fontAlgn="base" hangingPunct="0">
              <a:spcBef>
                <a:spcPct val="0"/>
              </a:spcBef>
              <a:spcAft>
                <a:spcPct val="25000"/>
              </a:spcAft>
              <a:buChar char="–"/>
              <a:defRPr sz="1600">
                <a:solidFill>
                  <a:schemeClr val="tx1"/>
                </a:solidFill>
                <a:latin typeface="Helvetica 45 Light" pitchFamily="34" charset="0"/>
              </a:defRPr>
            </a:lvl7pPr>
            <a:lvl8pPr marL="3429000" indent="-228600" eaLnBrk="0" fontAlgn="base" hangingPunct="0">
              <a:spcBef>
                <a:spcPct val="0"/>
              </a:spcBef>
              <a:spcAft>
                <a:spcPct val="25000"/>
              </a:spcAft>
              <a:buChar char="–"/>
              <a:defRPr sz="1600">
                <a:solidFill>
                  <a:schemeClr val="tx1"/>
                </a:solidFill>
                <a:latin typeface="Helvetica 45 Light" pitchFamily="34" charset="0"/>
              </a:defRPr>
            </a:lvl8pPr>
            <a:lvl9pPr marL="3886200" indent="-228600" eaLnBrk="0" fontAlgn="base" hangingPunct="0">
              <a:spcBef>
                <a:spcPct val="0"/>
              </a:spcBef>
              <a:spcAft>
                <a:spcPct val="25000"/>
              </a:spcAft>
              <a:buChar char="–"/>
              <a:defRPr sz="1600">
                <a:solidFill>
                  <a:schemeClr val="tx1"/>
                </a:solidFill>
                <a:latin typeface="Helvetica 45 Light" pitchFamily="34" charset="0"/>
              </a:defRPr>
            </a:lvl9pPr>
          </a:lstStyle>
          <a:p>
            <a:pPr defTabSz="914400" eaLnBrk="1" fontAlgn="auto" hangingPunct="1">
              <a:spcBef>
                <a:spcPts val="0"/>
              </a:spcBef>
              <a:spcAft>
                <a:spcPct val="0"/>
              </a:spcAft>
              <a:buClrTx/>
              <a:buSzTx/>
              <a:buFontTx/>
              <a:buNone/>
              <a:defRPr/>
            </a:pPr>
            <a:r>
              <a:rPr lang="fr-FR" altLang="fr-FR" sz="675">
                <a:solidFill>
                  <a:srgbClr val="000000"/>
                </a:solidFill>
                <a:latin typeface="Arial" pitchFamily="34" charset="0"/>
                <a:ea typeface="+mn-ea"/>
              </a:rPr>
              <a:t>Matérialiser les solutions et les modifier selon les feed-backs utilisateurs </a:t>
            </a:r>
          </a:p>
        </p:txBody>
      </p:sp>
      <p:sp>
        <p:nvSpPr>
          <p:cNvPr id="48163" name="Rectangle 158">
            <a:extLst>
              <a:ext uri="{FF2B5EF4-FFF2-40B4-BE49-F238E27FC236}">
                <a16:creationId xmlns:a16="http://schemas.microsoft.com/office/drawing/2014/main" id="{E5AB85E2-09EF-4047-A1DE-0B05670BEFC5}"/>
              </a:ext>
            </a:extLst>
          </p:cNvPr>
          <p:cNvSpPr>
            <a:spLocks noChangeArrowheads="1"/>
          </p:cNvSpPr>
          <p:nvPr/>
        </p:nvSpPr>
        <p:spPr bwMode="auto">
          <a:xfrm>
            <a:off x="5227638" y="915988"/>
            <a:ext cx="1268412" cy="403225"/>
          </a:xfrm>
          <a:prstGeom prst="rect">
            <a:avLst/>
          </a:prstGeom>
          <a:solidFill>
            <a:srgbClr val="F9C37B"/>
          </a:solidFill>
          <a:ln>
            <a:noFill/>
          </a:ln>
          <a:effectLst/>
        </p:spPr>
        <p:txBody>
          <a:bodyPr lIns="40500" rIns="40500">
            <a:spAutoFit/>
          </a:bodyPr>
          <a:lstStyle>
            <a:lvl1pPr eaLnBrk="0" hangingPunct="0">
              <a:spcAft>
                <a:spcPct val="50000"/>
              </a:spcAft>
              <a:buClr>
                <a:schemeClr val="tx2"/>
              </a:buClr>
              <a:buSzPct val="70000"/>
              <a:buFont typeface="Wingdings" pitchFamily="2" charset="2"/>
              <a:buChar char="§"/>
              <a:defRPr sz="2000">
                <a:solidFill>
                  <a:schemeClr val="tx1"/>
                </a:solidFill>
                <a:latin typeface="Helvetica 45 Light" pitchFamily="34" charset="0"/>
              </a:defRPr>
            </a:lvl1pPr>
            <a:lvl2pPr marL="742950" indent="-285750" eaLnBrk="0" hangingPunct="0">
              <a:spcAft>
                <a:spcPct val="25000"/>
              </a:spcAft>
              <a:buChar char="–"/>
              <a:defRPr>
                <a:solidFill>
                  <a:schemeClr val="tx1"/>
                </a:solidFill>
                <a:latin typeface="Helvetica 45 Light" pitchFamily="34" charset="0"/>
              </a:defRPr>
            </a:lvl2pPr>
            <a:lvl3pPr marL="1143000" indent="-228600" eaLnBrk="0" hangingPunct="0">
              <a:spcAft>
                <a:spcPct val="25000"/>
              </a:spcAft>
              <a:buClr>
                <a:schemeClr val="tx1"/>
              </a:buClr>
              <a:buFont typeface="Times New Roman" pitchFamily="18" charset="0"/>
              <a:buChar char="–"/>
              <a:defRPr>
                <a:solidFill>
                  <a:schemeClr val="tx1"/>
                </a:solidFill>
                <a:latin typeface="Helvetica 45 Light" pitchFamily="34" charset="0"/>
              </a:defRPr>
            </a:lvl3pPr>
            <a:lvl4pPr marL="1600200" indent="-228600" eaLnBrk="0" hangingPunct="0">
              <a:spcAft>
                <a:spcPct val="25000"/>
              </a:spcAft>
              <a:buChar char="–"/>
              <a:defRPr>
                <a:solidFill>
                  <a:schemeClr val="tx1"/>
                </a:solidFill>
                <a:latin typeface="Helvetica 45 Light" pitchFamily="34" charset="0"/>
              </a:defRPr>
            </a:lvl4pPr>
            <a:lvl5pPr marL="2057400" indent="-228600" eaLnBrk="0" hangingPunct="0">
              <a:spcAft>
                <a:spcPct val="25000"/>
              </a:spcAft>
              <a:buChar char="–"/>
              <a:defRPr sz="1600">
                <a:solidFill>
                  <a:schemeClr val="tx1"/>
                </a:solidFill>
                <a:latin typeface="Helvetica 45 Light" pitchFamily="34" charset="0"/>
              </a:defRPr>
            </a:lvl5pPr>
            <a:lvl6pPr marL="2514600" indent="-228600" eaLnBrk="0" fontAlgn="base" hangingPunct="0">
              <a:spcBef>
                <a:spcPct val="0"/>
              </a:spcBef>
              <a:spcAft>
                <a:spcPct val="25000"/>
              </a:spcAft>
              <a:buChar char="–"/>
              <a:defRPr sz="1600">
                <a:solidFill>
                  <a:schemeClr val="tx1"/>
                </a:solidFill>
                <a:latin typeface="Helvetica 45 Light" pitchFamily="34" charset="0"/>
              </a:defRPr>
            </a:lvl6pPr>
            <a:lvl7pPr marL="2971800" indent="-228600" eaLnBrk="0" fontAlgn="base" hangingPunct="0">
              <a:spcBef>
                <a:spcPct val="0"/>
              </a:spcBef>
              <a:spcAft>
                <a:spcPct val="25000"/>
              </a:spcAft>
              <a:buChar char="–"/>
              <a:defRPr sz="1600">
                <a:solidFill>
                  <a:schemeClr val="tx1"/>
                </a:solidFill>
                <a:latin typeface="Helvetica 45 Light" pitchFamily="34" charset="0"/>
              </a:defRPr>
            </a:lvl7pPr>
            <a:lvl8pPr marL="3429000" indent="-228600" eaLnBrk="0" fontAlgn="base" hangingPunct="0">
              <a:spcBef>
                <a:spcPct val="0"/>
              </a:spcBef>
              <a:spcAft>
                <a:spcPct val="25000"/>
              </a:spcAft>
              <a:buChar char="–"/>
              <a:defRPr sz="1600">
                <a:solidFill>
                  <a:schemeClr val="tx1"/>
                </a:solidFill>
                <a:latin typeface="Helvetica 45 Light" pitchFamily="34" charset="0"/>
              </a:defRPr>
            </a:lvl8pPr>
            <a:lvl9pPr marL="3886200" indent="-228600" eaLnBrk="0" fontAlgn="base" hangingPunct="0">
              <a:spcBef>
                <a:spcPct val="0"/>
              </a:spcBef>
              <a:spcAft>
                <a:spcPct val="25000"/>
              </a:spcAft>
              <a:buChar char="–"/>
              <a:defRPr sz="1600">
                <a:solidFill>
                  <a:schemeClr val="tx1"/>
                </a:solidFill>
                <a:latin typeface="Helvetica 45 Light" pitchFamily="34" charset="0"/>
              </a:defRPr>
            </a:lvl9pPr>
          </a:lstStyle>
          <a:p>
            <a:pPr defTabSz="914400" eaLnBrk="1" fontAlgn="auto" hangingPunct="1">
              <a:spcBef>
                <a:spcPts val="0"/>
              </a:spcBef>
              <a:spcAft>
                <a:spcPct val="0"/>
              </a:spcAft>
              <a:buClrTx/>
              <a:buSzTx/>
              <a:buFontTx/>
              <a:buNone/>
              <a:defRPr/>
            </a:pPr>
            <a:r>
              <a:rPr lang="fr-FR" altLang="fr-FR" sz="675">
                <a:solidFill>
                  <a:srgbClr val="000000"/>
                </a:solidFill>
                <a:latin typeface="Arial" pitchFamily="34" charset="0"/>
                <a:ea typeface="+mn-ea"/>
              </a:rPr>
              <a:t>Evaluer les solutions conçues et la satisfaction des objectifs utilisateurs &amp; organisationnels</a:t>
            </a:r>
          </a:p>
        </p:txBody>
      </p:sp>
      <p:sp>
        <p:nvSpPr>
          <p:cNvPr id="48164" name="Rectangle 159">
            <a:extLst>
              <a:ext uri="{FF2B5EF4-FFF2-40B4-BE49-F238E27FC236}">
                <a16:creationId xmlns:a16="http://schemas.microsoft.com/office/drawing/2014/main" id="{33146B72-5446-44C6-9460-23431A2F5E29}"/>
              </a:ext>
            </a:extLst>
          </p:cNvPr>
          <p:cNvSpPr>
            <a:spLocks noChangeArrowheads="1"/>
          </p:cNvSpPr>
          <p:nvPr/>
        </p:nvSpPr>
        <p:spPr bwMode="auto">
          <a:xfrm>
            <a:off x="6524625" y="914400"/>
            <a:ext cx="1290638" cy="403957"/>
          </a:xfrm>
          <a:prstGeom prst="rect">
            <a:avLst/>
          </a:prstGeom>
          <a:solidFill>
            <a:srgbClr val="F9C37B"/>
          </a:solidFill>
          <a:ln>
            <a:noFill/>
          </a:ln>
          <a:effectLst/>
        </p:spPr>
        <p:txBody>
          <a:bodyPr>
            <a:spAutoFit/>
          </a:bodyPr>
          <a:lstStyle>
            <a:lvl1pPr eaLnBrk="0" hangingPunct="0">
              <a:spcAft>
                <a:spcPct val="50000"/>
              </a:spcAft>
              <a:buClr>
                <a:schemeClr val="tx2"/>
              </a:buClr>
              <a:buSzPct val="70000"/>
              <a:buFont typeface="Wingdings" pitchFamily="2" charset="2"/>
              <a:buChar char="§"/>
              <a:defRPr sz="2000">
                <a:solidFill>
                  <a:schemeClr val="tx1"/>
                </a:solidFill>
                <a:latin typeface="Helvetica 45 Light" pitchFamily="34" charset="0"/>
              </a:defRPr>
            </a:lvl1pPr>
            <a:lvl2pPr marL="742950" indent="-285750" eaLnBrk="0" hangingPunct="0">
              <a:spcAft>
                <a:spcPct val="25000"/>
              </a:spcAft>
              <a:buChar char="–"/>
              <a:defRPr>
                <a:solidFill>
                  <a:schemeClr val="tx1"/>
                </a:solidFill>
                <a:latin typeface="Helvetica 45 Light" pitchFamily="34" charset="0"/>
              </a:defRPr>
            </a:lvl2pPr>
            <a:lvl3pPr marL="1143000" indent="-228600" eaLnBrk="0" hangingPunct="0">
              <a:spcAft>
                <a:spcPct val="25000"/>
              </a:spcAft>
              <a:buClr>
                <a:schemeClr val="tx1"/>
              </a:buClr>
              <a:buFont typeface="Times New Roman" pitchFamily="18" charset="0"/>
              <a:buChar char="–"/>
              <a:defRPr>
                <a:solidFill>
                  <a:schemeClr val="tx1"/>
                </a:solidFill>
                <a:latin typeface="Helvetica 45 Light" pitchFamily="34" charset="0"/>
              </a:defRPr>
            </a:lvl3pPr>
            <a:lvl4pPr marL="1600200" indent="-228600" eaLnBrk="0" hangingPunct="0">
              <a:spcAft>
                <a:spcPct val="25000"/>
              </a:spcAft>
              <a:buChar char="–"/>
              <a:defRPr>
                <a:solidFill>
                  <a:schemeClr val="tx1"/>
                </a:solidFill>
                <a:latin typeface="Helvetica 45 Light" pitchFamily="34" charset="0"/>
              </a:defRPr>
            </a:lvl4pPr>
            <a:lvl5pPr marL="2057400" indent="-228600" eaLnBrk="0" hangingPunct="0">
              <a:spcAft>
                <a:spcPct val="25000"/>
              </a:spcAft>
              <a:buChar char="–"/>
              <a:defRPr sz="1600">
                <a:solidFill>
                  <a:schemeClr val="tx1"/>
                </a:solidFill>
                <a:latin typeface="Helvetica 45 Light" pitchFamily="34" charset="0"/>
              </a:defRPr>
            </a:lvl5pPr>
            <a:lvl6pPr marL="2514600" indent="-228600" eaLnBrk="0" fontAlgn="base" hangingPunct="0">
              <a:spcBef>
                <a:spcPct val="0"/>
              </a:spcBef>
              <a:spcAft>
                <a:spcPct val="25000"/>
              </a:spcAft>
              <a:buChar char="–"/>
              <a:defRPr sz="1600">
                <a:solidFill>
                  <a:schemeClr val="tx1"/>
                </a:solidFill>
                <a:latin typeface="Helvetica 45 Light" pitchFamily="34" charset="0"/>
              </a:defRPr>
            </a:lvl6pPr>
            <a:lvl7pPr marL="2971800" indent="-228600" eaLnBrk="0" fontAlgn="base" hangingPunct="0">
              <a:spcBef>
                <a:spcPct val="0"/>
              </a:spcBef>
              <a:spcAft>
                <a:spcPct val="25000"/>
              </a:spcAft>
              <a:buChar char="–"/>
              <a:defRPr sz="1600">
                <a:solidFill>
                  <a:schemeClr val="tx1"/>
                </a:solidFill>
                <a:latin typeface="Helvetica 45 Light" pitchFamily="34" charset="0"/>
              </a:defRPr>
            </a:lvl7pPr>
            <a:lvl8pPr marL="3429000" indent="-228600" eaLnBrk="0" fontAlgn="base" hangingPunct="0">
              <a:spcBef>
                <a:spcPct val="0"/>
              </a:spcBef>
              <a:spcAft>
                <a:spcPct val="25000"/>
              </a:spcAft>
              <a:buChar char="–"/>
              <a:defRPr sz="1600">
                <a:solidFill>
                  <a:schemeClr val="tx1"/>
                </a:solidFill>
                <a:latin typeface="Helvetica 45 Light" pitchFamily="34" charset="0"/>
              </a:defRPr>
            </a:lvl8pPr>
            <a:lvl9pPr marL="3886200" indent="-228600" eaLnBrk="0" fontAlgn="base" hangingPunct="0">
              <a:spcBef>
                <a:spcPct val="0"/>
              </a:spcBef>
              <a:spcAft>
                <a:spcPct val="25000"/>
              </a:spcAft>
              <a:buChar char="–"/>
              <a:defRPr sz="1600">
                <a:solidFill>
                  <a:schemeClr val="tx1"/>
                </a:solidFill>
                <a:latin typeface="Helvetica 45 Light" pitchFamily="34" charset="0"/>
              </a:defRPr>
            </a:lvl9pPr>
          </a:lstStyle>
          <a:p>
            <a:pPr defTabSz="914400" eaLnBrk="1" fontAlgn="auto" hangingPunct="1">
              <a:spcBef>
                <a:spcPts val="0"/>
              </a:spcBef>
              <a:spcAft>
                <a:spcPct val="0"/>
              </a:spcAft>
              <a:buClrTx/>
              <a:buSzTx/>
              <a:buFontTx/>
              <a:buNone/>
              <a:defRPr/>
            </a:pPr>
            <a:r>
              <a:rPr lang="fr-FR" altLang="fr-FR" sz="675">
                <a:solidFill>
                  <a:srgbClr val="000000"/>
                </a:solidFill>
                <a:latin typeface="Arial" pitchFamily="34" charset="0"/>
                <a:ea typeface="+mn-ea"/>
              </a:rPr>
              <a:t>Vérifier que l’expérience utilisateur cible est conforme au cahier des charges initial </a:t>
            </a:r>
          </a:p>
        </p:txBody>
      </p:sp>
      <p:sp>
        <p:nvSpPr>
          <p:cNvPr id="48165" name="Rectangle 160">
            <a:extLst>
              <a:ext uri="{FF2B5EF4-FFF2-40B4-BE49-F238E27FC236}">
                <a16:creationId xmlns:a16="http://schemas.microsoft.com/office/drawing/2014/main" id="{6AD0BC44-1A30-43AD-AB1B-28BCF8D3A6CE}"/>
              </a:ext>
            </a:extLst>
          </p:cNvPr>
          <p:cNvSpPr>
            <a:spLocks noChangeArrowheads="1"/>
          </p:cNvSpPr>
          <p:nvPr/>
        </p:nvSpPr>
        <p:spPr bwMode="auto">
          <a:xfrm>
            <a:off x="3913188" y="1244600"/>
            <a:ext cx="12700" cy="350838"/>
          </a:xfrm>
          <a:prstGeom prst="rect">
            <a:avLst/>
          </a:prstGeom>
          <a:solidFill>
            <a:schemeClr val="bg1"/>
          </a:solidFill>
          <a:ln w="9525">
            <a:solidFill>
              <a:schemeClr val="bg1"/>
            </a:solidFill>
            <a:miter lim="800000"/>
            <a:headEnd/>
            <a:tailEnd/>
          </a:ln>
          <a:effectLst/>
        </p:spPr>
        <p:txBody>
          <a:bodyPr wrap="none" anchor="ctr"/>
          <a:lstStyle>
            <a:lvl1pPr eaLnBrk="0" hangingPunct="0">
              <a:spcAft>
                <a:spcPct val="50000"/>
              </a:spcAft>
              <a:buClr>
                <a:schemeClr val="tx2"/>
              </a:buClr>
              <a:buSzPct val="70000"/>
              <a:buFont typeface="Wingdings" pitchFamily="2" charset="2"/>
              <a:buChar char="§"/>
              <a:defRPr sz="2000">
                <a:solidFill>
                  <a:schemeClr val="tx1"/>
                </a:solidFill>
                <a:latin typeface="Helvetica 45 Light" pitchFamily="34" charset="0"/>
              </a:defRPr>
            </a:lvl1pPr>
            <a:lvl2pPr marL="742950" indent="-285750" eaLnBrk="0" hangingPunct="0">
              <a:spcAft>
                <a:spcPct val="25000"/>
              </a:spcAft>
              <a:buChar char="–"/>
              <a:defRPr>
                <a:solidFill>
                  <a:schemeClr val="tx1"/>
                </a:solidFill>
                <a:latin typeface="Helvetica 45 Light" pitchFamily="34" charset="0"/>
              </a:defRPr>
            </a:lvl2pPr>
            <a:lvl3pPr marL="1143000" indent="-228600" eaLnBrk="0" hangingPunct="0">
              <a:spcAft>
                <a:spcPct val="25000"/>
              </a:spcAft>
              <a:buClr>
                <a:schemeClr val="tx1"/>
              </a:buClr>
              <a:buFont typeface="Times New Roman" pitchFamily="18" charset="0"/>
              <a:buChar char="–"/>
              <a:defRPr>
                <a:solidFill>
                  <a:schemeClr val="tx1"/>
                </a:solidFill>
                <a:latin typeface="Helvetica 45 Light" pitchFamily="34" charset="0"/>
              </a:defRPr>
            </a:lvl3pPr>
            <a:lvl4pPr marL="1600200" indent="-228600" eaLnBrk="0" hangingPunct="0">
              <a:spcAft>
                <a:spcPct val="25000"/>
              </a:spcAft>
              <a:buChar char="–"/>
              <a:defRPr>
                <a:solidFill>
                  <a:schemeClr val="tx1"/>
                </a:solidFill>
                <a:latin typeface="Helvetica 45 Light" pitchFamily="34" charset="0"/>
              </a:defRPr>
            </a:lvl4pPr>
            <a:lvl5pPr marL="2057400" indent="-228600" eaLnBrk="0" hangingPunct="0">
              <a:spcAft>
                <a:spcPct val="25000"/>
              </a:spcAft>
              <a:buChar char="–"/>
              <a:defRPr sz="1600">
                <a:solidFill>
                  <a:schemeClr val="tx1"/>
                </a:solidFill>
                <a:latin typeface="Helvetica 45 Light" pitchFamily="34" charset="0"/>
              </a:defRPr>
            </a:lvl5pPr>
            <a:lvl6pPr marL="2514600" indent="-228600" eaLnBrk="0" fontAlgn="base" hangingPunct="0">
              <a:spcBef>
                <a:spcPct val="0"/>
              </a:spcBef>
              <a:spcAft>
                <a:spcPct val="25000"/>
              </a:spcAft>
              <a:buChar char="–"/>
              <a:defRPr sz="1600">
                <a:solidFill>
                  <a:schemeClr val="tx1"/>
                </a:solidFill>
                <a:latin typeface="Helvetica 45 Light" pitchFamily="34" charset="0"/>
              </a:defRPr>
            </a:lvl6pPr>
            <a:lvl7pPr marL="2971800" indent="-228600" eaLnBrk="0" fontAlgn="base" hangingPunct="0">
              <a:spcBef>
                <a:spcPct val="0"/>
              </a:spcBef>
              <a:spcAft>
                <a:spcPct val="25000"/>
              </a:spcAft>
              <a:buChar char="–"/>
              <a:defRPr sz="1600">
                <a:solidFill>
                  <a:schemeClr val="tx1"/>
                </a:solidFill>
                <a:latin typeface="Helvetica 45 Light" pitchFamily="34" charset="0"/>
              </a:defRPr>
            </a:lvl7pPr>
            <a:lvl8pPr marL="3429000" indent="-228600" eaLnBrk="0" fontAlgn="base" hangingPunct="0">
              <a:spcBef>
                <a:spcPct val="0"/>
              </a:spcBef>
              <a:spcAft>
                <a:spcPct val="25000"/>
              </a:spcAft>
              <a:buChar char="–"/>
              <a:defRPr sz="1600">
                <a:solidFill>
                  <a:schemeClr val="tx1"/>
                </a:solidFill>
                <a:latin typeface="Helvetica 45 Light" pitchFamily="34" charset="0"/>
              </a:defRPr>
            </a:lvl8pPr>
            <a:lvl9pPr marL="3886200" indent="-228600" eaLnBrk="0" fontAlgn="base" hangingPunct="0">
              <a:spcBef>
                <a:spcPct val="0"/>
              </a:spcBef>
              <a:spcAft>
                <a:spcPct val="25000"/>
              </a:spcAft>
              <a:buChar char="–"/>
              <a:defRPr sz="1600">
                <a:solidFill>
                  <a:schemeClr val="tx1"/>
                </a:solidFill>
                <a:latin typeface="Helvetica 45 Light" pitchFamily="34" charset="0"/>
              </a:defRPr>
            </a:lvl9pPr>
          </a:lstStyle>
          <a:p>
            <a:pPr defTabSz="914400" eaLnBrk="1" fontAlgn="auto" hangingPunct="1">
              <a:spcBef>
                <a:spcPts val="0"/>
              </a:spcBef>
              <a:spcAft>
                <a:spcPct val="0"/>
              </a:spcAft>
              <a:buClrTx/>
              <a:buSzTx/>
              <a:buFontTx/>
              <a:buNone/>
              <a:defRPr/>
            </a:pPr>
            <a:endParaRPr lang="fr-FR" altLang="fr-FR" sz="1500">
              <a:solidFill>
                <a:srgbClr val="000000"/>
              </a:solidFill>
              <a:ea typeface="+mn-ea"/>
            </a:endParaRPr>
          </a:p>
        </p:txBody>
      </p:sp>
      <p:sp>
        <p:nvSpPr>
          <p:cNvPr id="48166" name="Rectangle 161">
            <a:extLst>
              <a:ext uri="{FF2B5EF4-FFF2-40B4-BE49-F238E27FC236}">
                <a16:creationId xmlns:a16="http://schemas.microsoft.com/office/drawing/2014/main" id="{E403BB44-DBD2-4886-863C-963785666776}"/>
              </a:ext>
            </a:extLst>
          </p:cNvPr>
          <p:cNvSpPr>
            <a:spLocks noChangeArrowheads="1"/>
          </p:cNvSpPr>
          <p:nvPr/>
        </p:nvSpPr>
        <p:spPr bwMode="auto">
          <a:xfrm>
            <a:off x="2617788" y="1249363"/>
            <a:ext cx="12700" cy="350837"/>
          </a:xfrm>
          <a:prstGeom prst="rect">
            <a:avLst/>
          </a:prstGeom>
          <a:solidFill>
            <a:schemeClr val="bg1"/>
          </a:solidFill>
          <a:ln w="9525">
            <a:solidFill>
              <a:schemeClr val="bg1"/>
            </a:solidFill>
            <a:miter lim="800000"/>
            <a:headEnd/>
            <a:tailEnd/>
          </a:ln>
          <a:effectLst/>
        </p:spPr>
        <p:txBody>
          <a:bodyPr wrap="none" anchor="ctr"/>
          <a:lstStyle>
            <a:lvl1pPr eaLnBrk="0" hangingPunct="0">
              <a:spcAft>
                <a:spcPct val="50000"/>
              </a:spcAft>
              <a:buClr>
                <a:schemeClr val="tx2"/>
              </a:buClr>
              <a:buSzPct val="70000"/>
              <a:buFont typeface="Wingdings" pitchFamily="2" charset="2"/>
              <a:buChar char="§"/>
              <a:defRPr sz="2000">
                <a:solidFill>
                  <a:schemeClr val="tx1"/>
                </a:solidFill>
                <a:latin typeface="Helvetica 45 Light" pitchFamily="34" charset="0"/>
              </a:defRPr>
            </a:lvl1pPr>
            <a:lvl2pPr marL="742950" indent="-285750" eaLnBrk="0" hangingPunct="0">
              <a:spcAft>
                <a:spcPct val="25000"/>
              </a:spcAft>
              <a:buChar char="–"/>
              <a:defRPr>
                <a:solidFill>
                  <a:schemeClr val="tx1"/>
                </a:solidFill>
                <a:latin typeface="Helvetica 45 Light" pitchFamily="34" charset="0"/>
              </a:defRPr>
            </a:lvl2pPr>
            <a:lvl3pPr marL="1143000" indent="-228600" eaLnBrk="0" hangingPunct="0">
              <a:spcAft>
                <a:spcPct val="25000"/>
              </a:spcAft>
              <a:buClr>
                <a:schemeClr val="tx1"/>
              </a:buClr>
              <a:buFont typeface="Times New Roman" pitchFamily="18" charset="0"/>
              <a:buChar char="–"/>
              <a:defRPr>
                <a:solidFill>
                  <a:schemeClr val="tx1"/>
                </a:solidFill>
                <a:latin typeface="Helvetica 45 Light" pitchFamily="34" charset="0"/>
              </a:defRPr>
            </a:lvl3pPr>
            <a:lvl4pPr marL="1600200" indent="-228600" eaLnBrk="0" hangingPunct="0">
              <a:spcAft>
                <a:spcPct val="25000"/>
              </a:spcAft>
              <a:buChar char="–"/>
              <a:defRPr>
                <a:solidFill>
                  <a:schemeClr val="tx1"/>
                </a:solidFill>
                <a:latin typeface="Helvetica 45 Light" pitchFamily="34" charset="0"/>
              </a:defRPr>
            </a:lvl4pPr>
            <a:lvl5pPr marL="2057400" indent="-228600" eaLnBrk="0" hangingPunct="0">
              <a:spcAft>
                <a:spcPct val="25000"/>
              </a:spcAft>
              <a:buChar char="–"/>
              <a:defRPr sz="1600">
                <a:solidFill>
                  <a:schemeClr val="tx1"/>
                </a:solidFill>
                <a:latin typeface="Helvetica 45 Light" pitchFamily="34" charset="0"/>
              </a:defRPr>
            </a:lvl5pPr>
            <a:lvl6pPr marL="2514600" indent="-228600" eaLnBrk="0" fontAlgn="base" hangingPunct="0">
              <a:spcBef>
                <a:spcPct val="0"/>
              </a:spcBef>
              <a:spcAft>
                <a:spcPct val="25000"/>
              </a:spcAft>
              <a:buChar char="–"/>
              <a:defRPr sz="1600">
                <a:solidFill>
                  <a:schemeClr val="tx1"/>
                </a:solidFill>
                <a:latin typeface="Helvetica 45 Light" pitchFamily="34" charset="0"/>
              </a:defRPr>
            </a:lvl6pPr>
            <a:lvl7pPr marL="2971800" indent="-228600" eaLnBrk="0" fontAlgn="base" hangingPunct="0">
              <a:spcBef>
                <a:spcPct val="0"/>
              </a:spcBef>
              <a:spcAft>
                <a:spcPct val="25000"/>
              </a:spcAft>
              <a:buChar char="–"/>
              <a:defRPr sz="1600">
                <a:solidFill>
                  <a:schemeClr val="tx1"/>
                </a:solidFill>
                <a:latin typeface="Helvetica 45 Light" pitchFamily="34" charset="0"/>
              </a:defRPr>
            </a:lvl7pPr>
            <a:lvl8pPr marL="3429000" indent="-228600" eaLnBrk="0" fontAlgn="base" hangingPunct="0">
              <a:spcBef>
                <a:spcPct val="0"/>
              </a:spcBef>
              <a:spcAft>
                <a:spcPct val="25000"/>
              </a:spcAft>
              <a:buChar char="–"/>
              <a:defRPr sz="1600">
                <a:solidFill>
                  <a:schemeClr val="tx1"/>
                </a:solidFill>
                <a:latin typeface="Helvetica 45 Light" pitchFamily="34" charset="0"/>
              </a:defRPr>
            </a:lvl8pPr>
            <a:lvl9pPr marL="3886200" indent="-228600" eaLnBrk="0" fontAlgn="base" hangingPunct="0">
              <a:spcBef>
                <a:spcPct val="0"/>
              </a:spcBef>
              <a:spcAft>
                <a:spcPct val="25000"/>
              </a:spcAft>
              <a:buChar char="–"/>
              <a:defRPr sz="1600">
                <a:solidFill>
                  <a:schemeClr val="tx1"/>
                </a:solidFill>
                <a:latin typeface="Helvetica 45 Light" pitchFamily="34" charset="0"/>
              </a:defRPr>
            </a:lvl9pPr>
          </a:lstStyle>
          <a:p>
            <a:pPr defTabSz="914400" eaLnBrk="1" fontAlgn="auto" hangingPunct="1">
              <a:spcBef>
                <a:spcPts val="0"/>
              </a:spcBef>
              <a:spcAft>
                <a:spcPct val="0"/>
              </a:spcAft>
              <a:buClrTx/>
              <a:buSzTx/>
              <a:buFontTx/>
              <a:buNone/>
              <a:defRPr/>
            </a:pPr>
            <a:endParaRPr lang="fr-FR" altLang="fr-FR" sz="1500">
              <a:solidFill>
                <a:srgbClr val="000000"/>
              </a:solidFill>
              <a:ea typeface="+mn-ea"/>
            </a:endParaRPr>
          </a:p>
        </p:txBody>
      </p:sp>
      <p:sp>
        <p:nvSpPr>
          <p:cNvPr id="48167" name="Rectangle 162">
            <a:extLst>
              <a:ext uri="{FF2B5EF4-FFF2-40B4-BE49-F238E27FC236}">
                <a16:creationId xmlns:a16="http://schemas.microsoft.com/office/drawing/2014/main" id="{0DE36CAF-A97B-40F6-8F9B-9EE32544DAAD}"/>
              </a:ext>
            </a:extLst>
          </p:cNvPr>
          <p:cNvSpPr>
            <a:spLocks noChangeArrowheads="1"/>
          </p:cNvSpPr>
          <p:nvPr/>
        </p:nvSpPr>
        <p:spPr bwMode="auto">
          <a:xfrm>
            <a:off x="6505575" y="1230313"/>
            <a:ext cx="12700" cy="350837"/>
          </a:xfrm>
          <a:prstGeom prst="rect">
            <a:avLst/>
          </a:prstGeom>
          <a:solidFill>
            <a:schemeClr val="bg1"/>
          </a:solidFill>
          <a:ln w="9525">
            <a:solidFill>
              <a:schemeClr val="bg1"/>
            </a:solidFill>
            <a:miter lim="800000"/>
            <a:headEnd/>
            <a:tailEnd/>
          </a:ln>
          <a:effectLst/>
        </p:spPr>
        <p:txBody>
          <a:bodyPr wrap="none" anchor="ctr"/>
          <a:lstStyle>
            <a:lvl1pPr eaLnBrk="0" hangingPunct="0">
              <a:spcAft>
                <a:spcPct val="50000"/>
              </a:spcAft>
              <a:buClr>
                <a:schemeClr val="tx2"/>
              </a:buClr>
              <a:buSzPct val="70000"/>
              <a:buFont typeface="Wingdings" pitchFamily="2" charset="2"/>
              <a:buChar char="§"/>
              <a:defRPr sz="2000">
                <a:solidFill>
                  <a:schemeClr val="tx1"/>
                </a:solidFill>
                <a:latin typeface="Helvetica 45 Light" pitchFamily="34" charset="0"/>
              </a:defRPr>
            </a:lvl1pPr>
            <a:lvl2pPr marL="742950" indent="-285750" eaLnBrk="0" hangingPunct="0">
              <a:spcAft>
                <a:spcPct val="25000"/>
              </a:spcAft>
              <a:buChar char="–"/>
              <a:defRPr>
                <a:solidFill>
                  <a:schemeClr val="tx1"/>
                </a:solidFill>
                <a:latin typeface="Helvetica 45 Light" pitchFamily="34" charset="0"/>
              </a:defRPr>
            </a:lvl2pPr>
            <a:lvl3pPr marL="1143000" indent="-228600" eaLnBrk="0" hangingPunct="0">
              <a:spcAft>
                <a:spcPct val="25000"/>
              </a:spcAft>
              <a:buClr>
                <a:schemeClr val="tx1"/>
              </a:buClr>
              <a:buFont typeface="Times New Roman" pitchFamily="18" charset="0"/>
              <a:buChar char="–"/>
              <a:defRPr>
                <a:solidFill>
                  <a:schemeClr val="tx1"/>
                </a:solidFill>
                <a:latin typeface="Helvetica 45 Light" pitchFamily="34" charset="0"/>
              </a:defRPr>
            </a:lvl3pPr>
            <a:lvl4pPr marL="1600200" indent="-228600" eaLnBrk="0" hangingPunct="0">
              <a:spcAft>
                <a:spcPct val="25000"/>
              </a:spcAft>
              <a:buChar char="–"/>
              <a:defRPr>
                <a:solidFill>
                  <a:schemeClr val="tx1"/>
                </a:solidFill>
                <a:latin typeface="Helvetica 45 Light" pitchFamily="34" charset="0"/>
              </a:defRPr>
            </a:lvl4pPr>
            <a:lvl5pPr marL="2057400" indent="-228600" eaLnBrk="0" hangingPunct="0">
              <a:spcAft>
                <a:spcPct val="25000"/>
              </a:spcAft>
              <a:buChar char="–"/>
              <a:defRPr sz="1600">
                <a:solidFill>
                  <a:schemeClr val="tx1"/>
                </a:solidFill>
                <a:latin typeface="Helvetica 45 Light" pitchFamily="34" charset="0"/>
              </a:defRPr>
            </a:lvl5pPr>
            <a:lvl6pPr marL="2514600" indent="-228600" eaLnBrk="0" fontAlgn="base" hangingPunct="0">
              <a:spcBef>
                <a:spcPct val="0"/>
              </a:spcBef>
              <a:spcAft>
                <a:spcPct val="25000"/>
              </a:spcAft>
              <a:buChar char="–"/>
              <a:defRPr sz="1600">
                <a:solidFill>
                  <a:schemeClr val="tx1"/>
                </a:solidFill>
                <a:latin typeface="Helvetica 45 Light" pitchFamily="34" charset="0"/>
              </a:defRPr>
            </a:lvl6pPr>
            <a:lvl7pPr marL="2971800" indent="-228600" eaLnBrk="0" fontAlgn="base" hangingPunct="0">
              <a:spcBef>
                <a:spcPct val="0"/>
              </a:spcBef>
              <a:spcAft>
                <a:spcPct val="25000"/>
              </a:spcAft>
              <a:buChar char="–"/>
              <a:defRPr sz="1600">
                <a:solidFill>
                  <a:schemeClr val="tx1"/>
                </a:solidFill>
                <a:latin typeface="Helvetica 45 Light" pitchFamily="34" charset="0"/>
              </a:defRPr>
            </a:lvl7pPr>
            <a:lvl8pPr marL="3429000" indent="-228600" eaLnBrk="0" fontAlgn="base" hangingPunct="0">
              <a:spcBef>
                <a:spcPct val="0"/>
              </a:spcBef>
              <a:spcAft>
                <a:spcPct val="25000"/>
              </a:spcAft>
              <a:buChar char="–"/>
              <a:defRPr sz="1600">
                <a:solidFill>
                  <a:schemeClr val="tx1"/>
                </a:solidFill>
                <a:latin typeface="Helvetica 45 Light" pitchFamily="34" charset="0"/>
              </a:defRPr>
            </a:lvl8pPr>
            <a:lvl9pPr marL="3886200" indent="-228600" eaLnBrk="0" fontAlgn="base" hangingPunct="0">
              <a:spcBef>
                <a:spcPct val="0"/>
              </a:spcBef>
              <a:spcAft>
                <a:spcPct val="25000"/>
              </a:spcAft>
              <a:buChar char="–"/>
              <a:defRPr sz="1600">
                <a:solidFill>
                  <a:schemeClr val="tx1"/>
                </a:solidFill>
                <a:latin typeface="Helvetica 45 Light" pitchFamily="34" charset="0"/>
              </a:defRPr>
            </a:lvl9pPr>
          </a:lstStyle>
          <a:p>
            <a:pPr defTabSz="914400" eaLnBrk="1" fontAlgn="auto" hangingPunct="1">
              <a:spcBef>
                <a:spcPts val="0"/>
              </a:spcBef>
              <a:spcAft>
                <a:spcPct val="0"/>
              </a:spcAft>
              <a:buClrTx/>
              <a:buSzTx/>
              <a:buFontTx/>
              <a:buNone/>
              <a:defRPr/>
            </a:pPr>
            <a:endParaRPr lang="fr-FR" altLang="fr-FR" sz="1500">
              <a:solidFill>
                <a:srgbClr val="000000"/>
              </a:solidFill>
              <a:ea typeface="+mn-ea"/>
            </a:endParaRPr>
          </a:p>
        </p:txBody>
      </p:sp>
      <p:sp>
        <p:nvSpPr>
          <p:cNvPr id="48168" name="Rectangle 163">
            <a:extLst>
              <a:ext uri="{FF2B5EF4-FFF2-40B4-BE49-F238E27FC236}">
                <a16:creationId xmlns:a16="http://schemas.microsoft.com/office/drawing/2014/main" id="{1995F6A1-A649-4089-AE4D-093CBBB38F08}"/>
              </a:ext>
            </a:extLst>
          </p:cNvPr>
          <p:cNvSpPr>
            <a:spLocks noChangeArrowheads="1"/>
          </p:cNvSpPr>
          <p:nvPr/>
        </p:nvSpPr>
        <p:spPr bwMode="auto">
          <a:xfrm>
            <a:off x="5203825" y="1249363"/>
            <a:ext cx="12700" cy="350837"/>
          </a:xfrm>
          <a:prstGeom prst="rect">
            <a:avLst/>
          </a:prstGeom>
          <a:solidFill>
            <a:schemeClr val="bg1"/>
          </a:solidFill>
          <a:ln w="9525">
            <a:solidFill>
              <a:schemeClr val="bg1"/>
            </a:solidFill>
            <a:miter lim="800000"/>
            <a:headEnd/>
            <a:tailEnd/>
          </a:ln>
          <a:effectLst/>
        </p:spPr>
        <p:txBody>
          <a:bodyPr wrap="none" anchor="ctr"/>
          <a:lstStyle>
            <a:lvl1pPr eaLnBrk="0" hangingPunct="0">
              <a:spcAft>
                <a:spcPct val="50000"/>
              </a:spcAft>
              <a:buClr>
                <a:schemeClr val="tx2"/>
              </a:buClr>
              <a:buSzPct val="70000"/>
              <a:buFont typeface="Wingdings" pitchFamily="2" charset="2"/>
              <a:buChar char="§"/>
              <a:defRPr sz="2000">
                <a:solidFill>
                  <a:schemeClr val="tx1"/>
                </a:solidFill>
                <a:latin typeface="Helvetica 45 Light" pitchFamily="34" charset="0"/>
              </a:defRPr>
            </a:lvl1pPr>
            <a:lvl2pPr marL="742950" indent="-285750" eaLnBrk="0" hangingPunct="0">
              <a:spcAft>
                <a:spcPct val="25000"/>
              </a:spcAft>
              <a:buChar char="–"/>
              <a:defRPr>
                <a:solidFill>
                  <a:schemeClr val="tx1"/>
                </a:solidFill>
                <a:latin typeface="Helvetica 45 Light" pitchFamily="34" charset="0"/>
              </a:defRPr>
            </a:lvl2pPr>
            <a:lvl3pPr marL="1143000" indent="-228600" eaLnBrk="0" hangingPunct="0">
              <a:spcAft>
                <a:spcPct val="25000"/>
              </a:spcAft>
              <a:buClr>
                <a:schemeClr val="tx1"/>
              </a:buClr>
              <a:buFont typeface="Times New Roman" pitchFamily="18" charset="0"/>
              <a:buChar char="–"/>
              <a:defRPr>
                <a:solidFill>
                  <a:schemeClr val="tx1"/>
                </a:solidFill>
                <a:latin typeface="Helvetica 45 Light" pitchFamily="34" charset="0"/>
              </a:defRPr>
            </a:lvl3pPr>
            <a:lvl4pPr marL="1600200" indent="-228600" eaLnBrk="0" hangingPunct="0">
              <a:spcAft>
                <a:spcPct val="25000"/>
              </a:spcAft>
              <a:buChar char="–"/>
              <a:defRPr>
                <a:solidFill>
                  <a:schemeClr val="tx1"/>
                </a:solidFill>
                <a:latin typeface="Helvetica 45 Light" pitchFamily="34" charset="0"/>
              </a:defRPr>
            </a:lvl4pPr>
            <a:lvl5pPr marL="2057400" indent="-228600" eaLnBrk="0" hangingPunct="0">
              <a:spcAft>
                <a:spcPct val="25000"/>
              </a:spcAft>
              <a:buChar char="–"/>
              <a:defRPr sz="1600">
                <a:solidFill>
                  <a:schemeClr val="tx1"/>
                </a:solidFill>
                <a:latin typeface="Helvetica 45 Light" pitchFamily="34" charset="0"/>
              </a:defRPr>
            </a:lvl5pPr>
            <a:lvl6pPr marL="2514600" indent="-228600" eaLnBrk="0" fontAlgn="base" hangingPunct="0">
              <a:spcBef>
                <a:spcPct val="0"/>
              </a:spcBef>
              <a:spcAft>
                <a:spcPct val="25000"/>
              </a:spcAft>
              <a:buChar char="–"/>
              <a:defRPr sz="1600">
                <a:solidFill>
                  <a:schemeClr val="tx1"/>
                </a:solidFill>
                <a:latin typeface="Helvetica 45 Light" pitchFamily="34" charset="0"/>
              </a:defRPr>
            </a:lvl6pPr>
            <a:lvl7pPr marL="2971800" indent="-228600" eaLnBrk="0" fontAlgn="base" hangingPunct="0">
              <a:spcBef>
                <a:spcPct val="0"/>
              </a:spcBef>
              <a:spcAft>
                <a:spcPct val="25000"/>
              </a:spcAft>
              <a:buChar char="–"/>
              <a:defRPr sz="1600">
                <a:solidFill>
                  <a:schemeClr val="tx1"/>
                </a:solidFill>
                <a:latin typeface="Helvetica 45 Light" pitchFamily="34" charset="0"/>
              </a:defRPr>
            </a:lvl7pPr>
            <a:lvl8pPr marL="3429000" indent="-228600" eaLnBrk="0" fontAlgn="base" hangingPunct="0">
              <a:spcBef>
                <a:spcPct val="0"/>
              </a:spcBef>
              <a:spcAft>
                <a:spcPct val="25000"/>
              </a:spcAft>
              <a:buChar char="–"/>
              <a:defRPr sz="1600">
                <a:solidFill>
                  <a:schemeClr val="tx1"/>
                </a:solidFill>
                <a:latin typeface="Helvetica 45 Light" pitchFamily="34" charset="0"/>
              </a:defRPr>
            </a:lvl8pPr>
            <a:lvl9pPr marL="3886200" indent="-228600" eaLnBrk="0" fontAlgn="base" hangingPunct="0">
              <a:spcBef>
                <a:spcPct val="0"/>
              </a:spcBef>
              <a:spcAft>
                <a:spcPct val="25000"/>
              </a:spcAft>
              <a:buChar char="–"/>
              <a:defRPr sz="1600">
                <a:solidFill>
                  <a:schemeClr val="tx1"/>
                </a:solidFill>
                <a:latin typeface="Helvetica 45 Light" pitchFamily="34" charset="0"/>
              </a:defRPr>
            </a:lvl9pPr>
          </a:lstStyle>
          <a:p>
            <a:pPr defTabSz="914400" eaLnBrk="1" fontAlgn="auto" hangingPunct="1">
              <a:spcBef>
                <a:spcPts val="0"/>
              </a:spcBef>
              <a:spcAft>
                <a:spcPct val="0"/>
              </a:spcAft>
              <a:buClrTx/>
              <a:buSzTx/>
              <a:buFontTx/>
              <a:buNone/>
              <a:defRPr/>
            </a:pPr>
            <a:endParaRPr lang="fr-FR" altLang="fr-FR" sz="1500">
              <a:solidFill>
                <a:srgbClr val="000000"/>
              </a:solidFill>
              <a:ea typeface="+mn-ea"/>
            </a:endParaRPr>
          </a:p>
        </p:txBody>
      </p:sp>
      <p:sp>
        <p:nvSpPr>
          <p:cNvPr id="48169" name="Text Box 164">
            <a:extLst>
              <a:ext uri="{FF2B5EF4-FFF2-40B4-BE49-F238E27FC236}">
                <a16:creationId xmlns:a16="http://schemas.microsoft.com/office/drawing/2014/main" id="{3101B748-CBD5-41AE-897C-D7BA2654FE54}"/>
              </a:ext>
            </a:extLst>
          </p:cNvPr>
          <p:cNvSpPr txBox="1">
            <a:spLocks noChangeArrowheads="1"/>
          </p:cNvSpPr>
          <p:nvPr/>
        </p:nvSpPr>
        <p:spPr bwMode="auto">
          <a:xfrm>
            <a:off x="1400647" y="2624138"/>
            <a:ext cx="1227137" cy="224241"/>
          </a:xfrm>
          <a:prstGeom prst="rect">
            <a:avLst/>
          </a:prstGeom>
          <a:solidFill>
            <a:schemeClr val="bg1"/>
          </a:solidFill>
          <a:ln w="9525" algn="ctr">
            <a:solidFill>
              <a:schemeClr val="hlink"/>
            </a:solidFill>
            <a:miter lim="800000"/>
            <a:headEnd/>
            <a:tailEnd/>
          </a:ln>
          <a:effectLst/>
        </p:spPr>
        <p:txBody>
          <a:bodyPr lIns="13500" tIns="27000" rIns="13500" bIns="0">
            <a:spAutoFit/>
          </a:bodyPr>
          <a:lstStyle>
            <a:lvl1pPr eaLnBrk="0" hangingPunct="0">
              <a:spcAft>
                <a:spcPct val="50000"/>
              </a:spcAft>
              <a:buClr>
                <a:schemeClr val="tx2"/>
              </a:buClr>
              <a:buSzPct val="70000"/>
              <a:buFont typeface="Wingdings" pitchFamily="2" charset="2"/>
              <a:buChar char="§"/>
              <a:defRPr sz="2000">
                <a:solidFill>
                  <a:schemeClr val="tx1"/>
                </a:solidFill>
                <a:latin typeface="Helvetica 45 Light" pitchFamily="34" charset="0"/>
              </a:defRPr>
            </a:lvl1pPr>
            <a:lvl2pPr marL="742950" indent="-285750" eaLnBrk="0" hangingPunct="0">
              <a:spcAft>
                <a:spcPct val="25000"/>
              </a:spcAft>
              <a:buChar char="–"/>
              <a:defRPr>
                <a:solidFill>
                  <a:schemeClr val="tx1"/>
                </a:solidFill>
                <a:latin typeface="Helvetica 45 Light" pitchFamily="34" charset="0"/>
              </a:defRPr>
            </a:lvl2pPr>
            <a:lvl3pPr marL="1143000" indent="-228600" eaLnBrk="0" hangingPunct="0">
              <a:spcAft>
                <a:spcPct val="25000"/>
              </a:spcAft>
              <a:buClr>
                <a:schemeClr val="tx1"/>
              </a:buClr>
              <a:buFont typeface="Times New Roman" pitchFamily="18" charset="0"/>
              <a:buChar char="–"/>
              <a:defRPr>
                <a:solidFill>
                  <a:schemeClr val="tx1"/>
                </a:solidFill>
                <a:latin typeface="Helvetica 45 Light" pitchFamily="34" charset="0"/>
              </a:defRPr>
            </a:lvl3pPr>
            <a:lvl4pPr marL="1600200" indent="-228600" eaLnBrk="0" hangingPunct="0">
              <a:spcAft>
                <a:spcPct val="25000"/>
              </a:spcAft>
              <a:buChar char="–"/>
              <a:defRPr>
                <a:solidFill>
                  <a:schemeClr val="tx1"/>
                </a:solidFill>
                <a:latin typeface="Helvetica 45 Light" pitchFamily="34" charset="0"/>
              </a:defRPr>
            </a:lvl4pPr>
            <a:lvl5pPr marL="2057400" indent="-228600" eaLnBrk="0" hangingPunct="0">
              <a:spcAft>
                <a:spcPct val="25000"/>
              </a:spcAft>
              <a:buChar char="–"/>
              <a:defRPr sz="1600">
                <a:solidFill>
                  <a:schemeClr val="tx1"/>
                </a:solidFill>
                <a:latin typeface="Helvetica 45 Light" pitchFamily="34" charset="0"/>
              </a:defRPr>
            </a:lvl5pPr>
            <a:lvl6pPr marL="2514600" indent="-228600" eaLnBrk="0" fontAlgn="base" hangingPunct="0">
              <a:spcBef>
                <a:spcPct val="0"/>
              </a:spcBef>
              <a:spcAft>
                <a:spcPct val="25000"/>
              </a:spcAft>
              <a:buChar char="–"/>
              <a:defRPr sz="1600">
                <a:solidFill>
                  <a:schemeClr val="tx1"/>
                </a:solidFill>
                <a:latin typeface="Helvetica 45 Light" pitchFamily="34" charset="0"/>
              </a:defRPr>
            </a:lvl6pPr>
            <a:lvl7pPr marL="2971800" indent="-228600" eaLnBrk="0" fontAlgn="base" hangingPunct="0">
              <a:spcBef>
                <a:spcPct val="0"/>
              </a:spcBef>
              <a:spcAft>
                <a:spcPct val="25000"/>
              </a:spcAft>
              <a:buChar char="–"/>
              <a:defRPr sz="1600">
                <a:solidFill>
                  <a:schemeClr val="tx1"/>
                </a:solidFill>
                <a:latin typeface="Helvetica 45 Light" pitchFamily="34" charset="0"/>
              </a:defRPr>
            </a:lvl7pPr>
            <a:lvl8pPr marL="3429000" indent="-228600" eaLnBrk="0" fontAlgn="base" hangingPunct="0">
              <a:spcBef>
                <a:spcPct val="0"/>
              </a:spcBef>
              <a:spcAft>
                <a:spcPct val="25000"/>
              </a:spcAft>
              <a:buChar char="–"/>
              <a:defRPr sz="1600">
                <a:solidFill>
                  <a:schemeClr val="tx1"/>
                </a:solidFill>
                <a:latin typeface="Helvetica 45 Light" pitchFamily="34" charset="0"/>
              </a:defRPr>
            </a:lvl8pPr>
            <a:lvl9pPr marL="3886200" indent="-228600" eaLnBrk="0" fontAlgn="base" hangingPunct="0">
              <a:spcBef>
                <a:spcPct val="0"/>
              </a:spcBef>
              <a:spcAft>
                <a:spcPct val="25000"/>
              </a:spcAft>
              <a:buChar char="–"/>
              <a:defRPr sz="1600">
                <a:solidFill>
                  <a:schemeClr val="tx1"/>
                </a:solidFill>
                <a:latin typeface="Helvetica 45 Light" pitchFamily="34" charset="0"/>
              </a:defRPr>
            </a:lvl9pPr>
          </a:lstStyle>
          <a:p>
            <a:pPr algn="ctr" defTabSz="914400" eaLnBrk="1" fontAlgn="auto" hangingPunct="1">
              <a:lnSpc>
                <a:spcPct val="80000"/>
              </a:lnSpc>
              <a:spcBef>
                <a:spcPts val="0"/>
              </a:spcBef>
              <a:spcAft>
                <a:spcPct val="0"/>
              </a:spcAft>
              <a:buClr>
                <a:srgbClr val="000000"/>
              </a:buClr>
              <a:buSzPct val="80000"/>
              <a:buFont typeface="Wingdings" pitchFamily="2" charset="2"/>
              <a:buNone/>
              <a:defRPr/>
            </a:pPr>
            <a:r>
              <a:rPr lang="fr-FR" altLang="fr-FR" sz="800">
                <a:latin typeface="Arial" pitchFamily="34" charset="0"/>
                <a:ea typeface="+mn-ea"/>
                <a:cs typeface="Arial" pitchFamily="34" charset="0"/>
              </a:rPr>
              <a:t>Cahier des charges accessibilité </a:t>
            </a:r>
          </a:p>
        </p:txBody>
      </p:sp>
      <p:sp>
        <p:nvSpPr>
          <p:cNvPr id="48170" name="Text Box 165">
            <a:extLst>
              <a:ext uri="{FF2B5EF4-FFF2-40B4-BE49-F238E27FC236}">
                <a16:creationId xmlns:a16="http://schemas.microsoft.com/office/drawing/2014/main" id="{DFED6A0E-F9C0-4316-A5AF-A83A39BE5A4F}"/>
              </a:ext>
            </a:extLst>
          </p:cNvPr>
          <p:cNvSpPr txBox="1">
            <a:spLocks noChangeArrowheads="1"/>
          </p:cNvSpPr>
          <p:nvPr/>
        </p:nvSpPr>
        <p:spPr bwMode="auto">
          <a:xfrm>
            <a:off x="1389063" y="4643438"/>
            <a:ext cx="1192212" cy="123111"/>
          </a:xfrm>
          <a:prstGeom prst="rect">
            <a:avLst/>
          </a:prstGeom>
          <a:solidFill>
            <a:srgbClr val="CCFFCC"/>
          </a:solidFill>
          <a:ln w="9525" algn="ctr">
            <a:solidFill>
              <a:schemeClr val="accent1"/>
            </a:solidFill>
            <a:miter lim="800000"/>
            <a:headEnd/>
            <a:tailEnd/>
          </a:ln>
          <a:effectLst/>
        </p:spPr>
        <p:txBody>
          <a:bodyPr tIns="0" bIns="0">
            <a:spAutoFit/>
          </a:bodyPr>
          <a:lstStyle>
            <a:lvl1pPr eaLnBrk="0" hangingPunct="0">
              <a:spcAft>
                <a:spcPct val="50000"/>
              </a:spcAft>
              <a:buClr>
                <a:schemeClr val="tx2"/>
              </a:buClr>
              <a:buSzPct val="70000"/>
              <a:buFont typeface="Wingdings" pitchFamily="2" charset="2"/>
              <a:buChar char="§"/>
              <a:defRPr sz="2000">
                <a:solidFill>
                  <a:schemeClr val="tx1"/>
                </a:solidFill>
                <a:latin typeface="Helvetica 45 Light" pitchFamily="34" charset="0"/>
              </a:defRPr>
            </a:lvl1pPr>
            <a:lvl2pPr marL="742950" indent="-285750" eaLnBrk="0" hangingPunct="0">
              <a:spcAft>
                <a:spcPct val="25000"/>
              </a:spcAft>
              <a:buChar char="–"/>
              <a:defRPr>
                <a:solidFill>
                  <a:schemeClr val="tx1"/>
                </a:solidFill>
                <a:latin typeface="Helvetica 45 Light" pitchFamily="34" charset="0"/>
              </a:defRPr>
            </a:lvl2pPr>
            <a:lvl3pPr marL="1143000" indent="-228600" eaLnBrk="0" hangingPunct="0">
              <a:spcAft>
                <a:spcPct val="25000"/>
              </a:spcAft>
              <a:buClr>
                <a:schemeClr val="tx1"/>
              </a:buClr>
              <a:buFont typeface="Times New Roman" pitchFamily="18" charset="0"/>
              <a:buChar char="–"/>
              <a:defRPr>
                <a:solidFill>
                  <a:schemeClr val="tx1"/>
                </a:solidFill>
                <a:latin typeface="Helvetica 45 Light" pitchFamily="34" charset="0"/>
              </a:defRPr>
            </a:lvl3pPr>
            <a:lvl4pPr marL="1600200" indent="-228600" eaLnBrk="0" hangingPunct="0">
              <a:spcAft>
                <a:spcPct val="25000"/>
              </a:spcAft>
              <a:buChar char="–"/>
              <a:defRPr>
                <a:solidFill>
                  <a:schemeClr val="tx1"/>
                </a:solidFill>
                <a:latin typeface="Helvetica 45 Light" pitchFamily="34" charset="0"/>
              </a:defRPr>
            </a:lvl4pPr>
            <a:lvl5pPr marL="2057400" indent="-228600" eaLnBrk="0" hangingPunct="0">
              <a:spcAft>
                <a:spcPct val="25000"/>
              </a:spcAft>
              <a:buChar char="–"/>
              <a:defRPr sz="1600">
                <a:solidFill>
                  <a:schemeClr val="tx1"/>
                </a:solidFill>
                <a:latin typeface="Helvetica 45 Light" pitchFamily="34" charset="0"/>
              </a:defRPr>
            </a:lvl5pPr>
            <a:lvl6pPr marL="2514600" indent="-228600" eaLnBrk="0" fontAlgn="base" hangingPunct="0">
              <a:spcBef>
                <a:spcPct val="0"/>
              </a:spcBef>
              <a:spcAft>
                <a:spcPct val="25000"/>
              </a:spcAft>
              <a:buChar char="–"/>
              <a:defRPr sz="1600">
                <a:solidFill>
                  <a:schemeClr val="tx1"/>
                </a:solidFill>
                <a:latin typeface="Helvetica 45 Light" pitchFamily="34" charset="0"/>
              </a:defRPr>
            </a:lvl6pPr>
            <a:lvl7pPr marL="2971800" indent="-228600" eaLnBrk="0" fontAlgn="base" hangingPunct="0">
              <a:spcBef>
                <a:spcPct val="0"/>
              </a:spcBef>
              <a:spcAft>
                <a:spcPct val="25000"/>
              </a:spcAft>
              <a:buChar char="–"/>
              <a:defRPr sz="1600">
                <a:solidFill>
                  <a:schemeClr val="tx1"/>
                </a:solidFill>
                <a:latin typeface="Helvetica 45 Light" pitchFamily="34" charset="0"/>
              </a:defRPr>
            </a:lvl7pPr>
            <a:lvl8pPr marL="3429000" indent="-228600" eaLnBrk="0" fontAlgn="base" hangingPunct="0">
              <a:spcBef>
                <a:spcPct val="0"/>
              </a:spcBef>
              <a:spcAft>
                <a:spcPct val="25000"/>
              </a:spcAft>
              <a:buChar char="–"/>
              <a:defRPr sz="1600">
                <a:solidFill>
                  <a:schemeClr val="tx1"/>
                </a:solidFill>
                <a:latin typeface="Helvetica 45 Light" pitchFamily="34" charset="0"/>
              </a:defRPr>
            </a:lvl8pPr>
            <a:lvl9pPr marL="3886200" indent="-228600" eaLnBrk="0" fontAlgn="base" hangingPunct="0">
              <a:spcBef>
                <a:spcPct val="0"/>
              </a:spcBef>
              <a:spcAft>
                <a:spcPct val="25000"/>
              </a:spcAft>
              <a:buChar char="–"/>
              <a:defRPr sz="1600">
                <a:solidFill>
                  <a:schemeClr val="tx1"/>
                </a:solidFill>
                <a:latin typeface="Helvetica 45 Light" pitchFamily="34" charset="0"/>
              </a:defRPr>
            </a:lvl9pPr>
          </a:lstStyle>
          <a:p>
            <a:pPr algn="ctr" defTabSz="914400" eaLnBrk="1" fontAlgn="auto" hangingPunct="1">
              <a:spcBef>
                <a:spcPct val="50000"/>
              </a:spcBef>
              <a:spcAft>
                <a:spcPct val="0"/>
              </a:spcAft>
              <a:buClr>
                <a:srgbClr val="000000"/>
              </a:buClr>
              <a:buSzPct val="80000"/>
              <a:buFont typeface="Wingdings" pitchFamily="2" charset="2"/>
              <a:buNone/>
              <a:defRPr/>
            </a:pPr>
            <a:r>
              <a:rPr lang="fr-FR" altLang="fr-FR" sz="800">
                <a:solidFill>
                  <a:srgbClr val="000000"/>
                </a:solidFill>
                <a:latin typeface="Arial" pitchFamily="34" charset="0"/>
                <a:ea typeface="+mn-ea"/>
                <a:cs typeface="Arial" pitchFamily="34" charset="0"/>
              </a:rPr>
              <a:t>Analyse des traces</a:t>
            </a:r>
          </a:p>
        </p:txBody>
      </p:sp>
      <p:sp>
        <p:nvSpPr>
          <p:cNvPr id="48171" name="Rectangle 166">
            <a:extLst>
              <a:ext uri="{FF2B5EF4-FFF2-40B4-BE49-F238E27FC236}">
                <a16:creationId xmlns:a16="http://schemas.microsoft.com/office/drawing/2014/main" id="{8AD84023-8459-4578-A0FD-554D66A293C7}"/>
              </a:ext>
            </a:extLst>
          </p:cNvPr>
          <p:cNvSpPr>
            <a:spLocks noChangeArrowheads="1"/>
          </p:cNvSpPr>
          <p:nvPr/>
        </p:nvSpPr>
        <p:spPr bwMode="auto">
          <a:xfrm>
            <a:off x="1371600" y="3153926"/>
            <a:ext cx="1208088" cy="123111"/>
          </a:xfrm>
          <a:prstGeom prst="rect">
            <a:avLst/>
          </a:prstGeom>
          <a:solidFill>
            <a:schemeClr val="accent1">
              <a:lumMod val="20000"/>
              <a:lumOff val="80000"/>
            </a:schemeClr>
          </a:solidFill>
          <a:ln w="9525" algn="ctr">
            <a:solidFill>
              <a:srgbClr val="FF6600"/>
            </a:solidFill>
            <a:prstDash val="sysDot"/>
            <a:miter lim="800000"/>
            <a:headEnd/>
            <a:tailEnd/>
          </a:ln>
          <a:effectLst/>
        </p:spPr>
        <p:txBody>
          <a:bodyPr tIns="0" bIns="0" anchor="ctr">
            <a:spAutoFit/>
          </a:bodyPr>
          <a:lstStyle>
            <a:lvl1pPr eaLnBrk="0" hangingPunct="0">
              <a:spcAft>
                <a:spcPct val="50000"/>
              </a:spcAft>
              <a:buClr>
                <a:schemeClr val="tx2"/>
              </a:buClr>
              <a:buSzPct val="70000"/>
              <a:buFont typeface="Wingdings" pitchFamily="2" charset="2"/>
              <a:buChar char="§"/>
              <a:defRPr sz="2000">
                <a:solidFill>
                  <a:schemeClr val="tx1"/>
                </a:solidFill>
                <a:latin typeface="Helvetica 45 Light" pitchFamily="34" charset="0"/>
              </a:defRPr>
            </a:lvl1pPr>
            <a:lvl2pPr marL="742950" indent="-285750" eaLnBrk="0" hangingPunct="0">
              <a:spcAft>
                <a:spcPct val="25000"/>
              </a:spcAft>
              <a:buChar char="–"/>
              <a:defRPr>
                <a:solidFill>
                  <a:schemeClr val="tx1"/>
                </a:solidFill>
                <a:latin typeface="Helvetica 45 Light" pitchFamily="34" charset="0"/>
              </a:defRPr>
            </a:lvl2pPr>
            <a:lvl3pPr marL="1143000" indent="-228600" eaLnBrk="0" hangingPunct="0">
              <a:spcAft>
                <a:spcPct val="25000"/>
              </a:spcAft>
              <a:buClr>
                <a:schemeClr val="tx1"/>
              </a:buClr>
              <a:buFont typeface="Times New Roman" pitchFamily="18" charset="0"/>
              <a:buChar char="–"/>
              <a:defRPr>
                <a:solidFill>
                  <a:schemeClr val="tx1"/>
                </a:solidFill>
                <a:latin typeface="Helvetica 45 Light" pitchFamily="34" charset="0"/>
              </a:defRPr>
            </a:lvl3pPr>
            <a:lvl4pPr marL="1600200" indent="-228600" eaLnBrk="0" hangingPunct="0">
              <a:spcAft>
                <a:spcPct val="25000"/>
              </a:spcAft>
              <a:buChar char="–"/>
              <a:defRPr>
                <a:solidFill>
                  <a:schemeClr val="tx1"/>
                </a:solidFill>
                <a:latin typeface="Helvetica 45 Light" pitchFamily="34" charset="0"/>
              </a:defRPr>
            </a:lvl4pPr>
            <a:lvl5pPr marL="2057400" indent="-228600" eaLnBrk="0" hangingPunct="0">
              <a:spcAft>
                <a:spcPct val="25000"/>
              </a:spcAft>
              <a:buChar char="–"/>
              <a:defRPr sz="1600">
                <a:solidFill>
                  <a:schemeClr val="tx1"/>
                </a:solidFill>
                <a:latin typeface="Helvetica 45 Light" pitchFamily="34" charset="0"/>
              </a:defRPr>
            </a:lvl5pPr>
            <a:lvl6pPr marL="2514600" indent="-228600" eaLnBrk="0" fontAlgn="base" hangingPunct="0">
              <a:spcBef>
                <a:spcPct val="0"/>
              </a:spcBef>
              <a:spcAft>
                <a:spcPct val="25000"/>
              </a:spcAft>
              <a:buChar char="–"/>
              <a:defRPr sz="1600">
                <a:solidFill>
                  <a:schemeClr val="tx1"/>
                </a:solidFill>
                <a:latin typeface="Helvetica 45 Light" pitchFamily="34" charset="0"/>
              </a:defRPr>
            </a:lvl6pPr>
            <a:lvl7pPr marL="2971800" indent="-228600" eaLnBrk="0" fontAlgn="base" hangingPunct="0">
              <a:spcBef>
                <a:spcPct val="0"/>
              </a:spcBef>
              <a:spcAft>
                <a:spcPct val="25000"/>
              </a:spcAft>
              <a:buChar char="–"/>
              <a:defRPr sz="1600">
                <a:solidFill>
                  <a:schemeClr val="tx1"/>
                </a:solidFill>
                <a:latin typeface="Helvetica 45 Light" pitchFamily="34" charset="0"/>
              </a:defRPr>
            </a:lvl7pPr>
            <a:lvl8pPr marL="3429000" indent="-228600" eaLnBrk="0" fontAlgn="base" hangingPunct="0">
              <a:spcBef>
                <a:spcPct val="0"/>
              </a:spcBef>
              <a:spcAft>
                <a:spcPct val="25000"/>
              </a:spcAft>
              <a:buChar char="–"/>
              <a:defRPr sz="1600">
                <a:solidFill>
                  <a:schemeClr val="tx1"/>
                </a:solidFill>
                <a:latin typeface="Helvetica 45 Light" pitchFamily="34" charset="0"/>
              </a:defRPr>
            </a:lvl8pPr>
            <a:lvl9pPr marL="3886200" indent="-228600" eaLnBrk="0" fontAlgn="base" hangingPunct="0">
              <a:spcBef>
                <a:spcPct val="0"/>
              </a:spcBef>
              <a:spcAft>
                <a:spcPct val="25000"/>
              </a:spcAft>
              <a:buChar char="–"/>
              <a:defRPr sz="1600">
                <a:solidFill>
                  <a:schemeClr val="tx1"/>
                </a:solidFill>
                <a:latin typeface="Helvetica 45 Light" pitchFamily="34" charset="0"/>
              </a:defRPr>
            </a:lvl9pPr>
          </a:lstStyle>
          <a:p>
            <a:pPr algn="ctr" defTabSz="914400" eaLnBrk="1" fontAlgn="auto" hangingPunct="1">
              <a:spcBef>
                <a:spcPct val="50000"/>
              </a:spcBef>
              <a:spcAft>
                <a:spcPct val="0"/>
              </a:spcAft>
              <a:buClr>
                <a:srgbClr val="000000"/>
              </a:buClr>
              <a:buSzPct val="80000"/>
              <a:buFont typeface="Wingdings" pitchFamily="2" charset="2"/>
              <a:buNone/>
              <a:defRPr/>
            </a:pPr>
            <a:r>
              <a:rPr lang="fr-FR" altLang="fr-FR" sz="800" dirty="0">
                <a:solidFill>
                  <a:srgbClr val="000000"/>
                </a:solidFill>
                <a:latin typeface="Arial" pitchFamily="34" charset="0"/>
                <a:ea typeface="+mn-ea"/>
              </a:rPr>
              <a:t>Analyse de l’activité</a:t>
            </a:r>
          </a:p>
        </p:txBody>
      </p:sp>
      <p:sp>
        <p:nvSpPr>
          <p:cNvPr id="48172" name="Rectangle 167">
            <a:extLst>
              <a:ext uri="{FF2B5EF4-FFF2-40B4-BE49-F238E27FC236}">
                <a16:creationId xmlns:a16="http://schemas.microsoft.com/office/drawing/2014/main" id="{A9E87484-BAEE-4C1D-A720-1C77EF86D64C}"/>
              </a:ext>
            </a:extLst>
          </p:cNvPr>
          <p:cNvSpPr>
            <a:spLocks noChangeArrowheads="1"/>
          </p:cNvSpPr>
          <p:nvPr/>
        </p:nvSpPr>
        <p:spPr bwMode="auto">
          <a:xfrm>
            <a:off x="1377950" y="3530164"/>
            <a:ext cx="1203325" cy="123111"/>
          </a:xfrm>
          <a:prstGeom prst="rect">
            <a:avLst/>
          </a:prstGeom>
          <a:solidFill>
            <a:srgbClr val="CCFFCC"/>
          </a:solidFill>
          <a:ln w="9525" algn="ctr">
            <a:solidFill>
              <a:srgbClr val="FF6600"/>
            </a:solidFill>
            <a:prstDash val="sysDot"/>
            <a:miter lim="800000"/>
            <a:headEnd/>
            <a:tailEnd/>
          </a:ln>
          <a:effectLst/>
        </p:spPr>
        <p:txBody>
          <a:bodyPr tIns="0" bIns="0" anchor="ctr">
            <a:spAutoFit/>
          </a:bodyPr>
          <a:lstStyle>
            <a:lvl1pPr eaLnBrk="0" hangingPunct="0">
              <a:spcAft>
                <a:spcPct val="50000"/>
              </a:spcAft>
              <a:buClr>
                <a:schemeClr val="tx2"/>
              </a:buClr>
              <a:buSzPct val="70000"/>
              <a:buFont typeface="Wingdings" pitchFamily="2" charset="2"/>
              <a:buChar char="§"/>
              <a:defRPr sz="2000">
                <a:solidFill>
                  <a:schemeClr val="tx1"/>
                </a:solidFill>
                <a:latin typeface="Helvetica 45 Light" pitchFamily="34" charset="0"/>
              </a:defRPr>
            </a:lvl1pPr>
            <a:lvl2pPr marL="742950" indent="-285750" eaLnBrk="0" hangingPunct="0">
              <a:spcAft>
                <a:spcPct val="25000"/>
              </a:spcAft>
              <a:buChar char="–"/>
              <a:defRPr>
                <a:solidFill>
                  <a:schemeClr val="tx1"/>
                </a:solidFill>
                <a:latin typeface="Helvetica 45 Light" pitchFamily="34" charset="0"/>
              </a:defRPr>
            </a:lvl2pPr>
            <a:lvl3pPr marL="1143000" indent="-228600" eaLnBrk="0" hangingPunct="0">
              <a:spcAft>
                <a:spcPct val="25000"/>
              </a:spcAft>
              <a:buClr>
                <a:schemeClr val="tx1"/>
              </a:buClr>
              <a:buFont typeface="Times New Roman" pitchFamily="18" charset="0"/>
              <a:buChar char="–"/>
              <a:defRPr>
                <a:solidFill>
                  <a:schemeClr val="tx1"/>
                </a:solidFill>
                <a:latin typeface="Helvetica 45 Light" pitchFamily="34" charset="0"/>
              </a:defRPr>
            </a:lvl3pPr>
            <a:lvl4pPr marL="1600200" indent="-228600" eaLnBrk="0" hangingPunct="0">
              <a:spcAft>
                <a:spcPct val="25000"/>
              </a:spcAft>
              <a:buChar char="–"/>
              <a:defRPr>
                <a:solidFill>
                  <a:schemeClr val="tx1"/>
                </a:solidFill>
                <a:latin typeface="Helvetica 45 Light" pitchFamily="34" charset="0"/>
              </a:defRPr>
            </a:lvl4pPr>
            <a:lvl5pPr marL="2057400" indent="-228600" eaLnBrk="0" hangingPunct="0">
              <a:spcAft>
                <a:spcPct val="25000"/>
              </a:spcAft>
              <a:buChar char="–"/>
              <a:defRPr sz="1600">
                <a:solidFill>
                  <a:schemeClr val="tx1"/>
                </a:solidFill>
                <a:latin typeface="Helvetica 45 Light" pitchFamily="34" charset="0"/>
              </a:defRPr>
            </a:lvl5pPr>
            <a:lvl6pPr marL="2514600" indent="-228600" eaLnBrk="0" fontAlgn="base" hangingPunct="0">
              <a:spcBef>
                <a:spcPct val="0"/>
              </a:spcBef>
              <a:spcAft>
                <a:spcPct val="25000"/>
              </a:spcAft>
              <a:buChar char="–"/>
              <a:defRPr sz="1600">
                <a:solidFill>
                  <a:schemeClr val="tx1"/>
                </a:solidFill>
                <a:latin typeface="Helvetica 45 Light" pitchFamily="34" charset="0"/>
              </a:defRPr>
            </a:lvl6pPr>
            <a:lvl7pPr marL="2971800" indent="-228600" eaLnBrk="0" fontAlgn="base" hangingPunct="0">
              <a:spcBef>
                <a:spcPct val="0"/>
              </a:spcBef>
              <a:spcAft>
                <a:spcPct val="25000"/>
              </a:spcAft>
              <a:buChar char="–"/>
              <a:defRPr sz="1600">
                <a:solidFill>
                  <a:schemeClr val="tx1"/>
                </a:solidFill>
                <a:latin typeface="Helvetica 45 Light" pitchFamily="34" charset="0"/>
              </a:defRPr>
            </a:lvl7pPr>
            <a:lvl8pPr marL="3429000" indent="-228600" eaLnBrk="0" fontAlgn="base" hangingPunct="0">
              <a:spcBef>
                <a:spcPct val="0"/>
              </a:spcBef>
              <a:spcAft>
                <a:spcPct val="25000"/>
              </a:spcAft>
              <a:buChar char="–"/>
              <a:defRPr sz="1600">
                <a:solidFill>
                  <a:schemeClr val="tx1"/>
                </a:solidFill>
                <a:latin typeface="Helvetica 45 Light" pitchFamily="34" charset="0"/>
              </a:defRPr>
            </a:lvl8pPr>
            <a:lvl9pPr marL="3886200" indent="-228600" eaLnBrk="0" fontAlgn="base" hangingPunct="0">
              <a:spcBef>
                <a:spcPct val="0"/>
              </a:spcBef>
              <a:spcAft>
                <a:spcPct val="25000"/>
              </a:spcAft>
              <a:buChar char="–"/>
              <a:defRPr sz="1600">
                <a:solidFill>
                  <a:schemeClr val="tx1"/>
                </a:solidFill>
                <a:latin typeface="Helvetica 45 Light" pitchFamily="34" charset="0"/>
              </a:defRPr>
            </a:lvl9pPr>
          </a:lstStyle>
          <a:p>
            <a:pPr algn="ctr" defTabSz="914400" eaLnBrk="1" fontAlgn="auto" hangingPunct="1">
              <a:spcBef>
                <a:spcPct val="50000"/>
              </a:spcBef>
              <a:spcAft>
                <a:spcPct val="0"/>
              </a:spcAft>
              <a:buClr>
                <a:srgbClr val="000000"/>
              </a:buClr>
              <a:buSzPct val="80000"/>
              <a:buFont typeface="Wingdings" pitchFamily="2" charset="2"/>
              <a:buNone/>
              <a:defRPr/>
            </a:pPr>
            <a:r>
              <a:rPr lang="fr-FR" altLang="fr-FR" sz="800">
                <a:solidFill>
                  <a:srgbClr val="000000"/>
                </a:solidFill>
                <a:latin typeface="Arial" pitchFamily="34" charset="0"/>
                <a:ea typeface="+mn-ea"/>
              </a:rPr>
              <a:t>Focus groups (Créatif)</a:t>
            </a:r>
          </a:p>
        </p:txBody>
      </p:sp>
      <p:sp>
        <p:nvSpPr>
          <p:cNvPr id="48173" name="Rectangle 168">
            <a:extLst>
              <a:ext uri="{FF2B5EF4-FFF2-40B4-BE49-F238E27FC236}">
                <a16:creationId xmlns:a16="http://schemas.microsoft.com/office/drawing/2014/main" id="{CD9FD3C3-F5C9-4965-97EE-BD853C8540B9}"/>
              </a:ext>
            </a:extLst>
          </p:cNvPr>
          <p:cNvSpPr>
            <a:spLocks noChangeArrowheads="1"/>
          </p:cNvSpPr>
          <p:nvPr/>
        </p:nvSpPr>
        <p:spPr bwMode="auto">
          <a:xfrm>
            <a:off x="5281613" y="3140433"/>
            <a:ext cx="2460625" cy="123111"/>
          </a:xfrm>
          <a:prstGeom prst="rect">
            <a:avLst/>
          </a:prstGeom>
          <a:solidFill>
            <a:schemeClr val="accent1">
              <a:lumMod val="20000"/>
              <a:lumOff val="80000"/>
            </a:schemeClr>
          </a:solidFill>
          <a:ln w="9525" algn="ctr">
            <a:solidFill>
              <a:srgbClr val="FF6600"/>
            </a:solidFill>
            <a:prstDash val="sysDot"/>
            <a:miter lim="800000"/>
            <a:headEnd/>
            <a:tailEnd/>
          </a:ln>
          <a:effectLst/>
        </p:spPr>
        <p:txBody>
          <a:bodyPr tIns="0" bIns="0" anchor="ctr">
            <a:spAutoFit/>
          </a:bodyPr>
          <a:lstStyle>
            <a:lvl1pPr eaLnBrk="0" hangingPunct="0">
              <a:spcAft>
                <a:spcPct val="50000"/>
              </a:spcAft>
              <a:buClr>
                <a:schemeClr val="tx2"/>
              </a:buClr>
              <a:buSzPct val="70000"/>
              <a:buFont typeface="Wingdings" pitchFamily="2" charset="2"/>
              <a:buChar char="§"/>
              <a:defRPr sz="2000">
                <a:solidFill>
                  <a:schemeClr val="tx1"/>
                </a:solidFill>
                <a:latin typeface="Helvetica 45 Light" pitchFamily="34" charset="0"/>
              </a:defRPr>
            </a:lvl1pPr>
            <a:lvl2pPr marL="742950" indent="-285750" eaLnBrk="0" hangingPunct="0">
              <a:spcAft>
                <a:spcPct val="25000"/>
              </a:spcAft>
              <a:buChar char="–"/>
              <a:defRPr>
                <a:solidFill>
                  <a:schemeClr val="tx1"/>
                </a:solidFill>
                <a:latin typeface="Helvetica 45 Light" pitchFamily="34" charset="0"/>
              </a:defRPr>
            </a:lvl2pPr>
            <a:lvl3pPr marL="1143000" indent="-228600" eaLnBrk="0" hangingPunct="0">
              <a:spcAft>
                <a:spcPct val="25000"/>
              </a:spcAft>
              <a:buClr>
                <a:schemeClr val="tx1"/>
              </a:buClr>
              <a:buFont typeface="Times New Roman" pitchFamily="18" charset="0"/>
              <a:buChar char="–"/>
              <a:defRPr>
                <a:solidFill>
                  <a:schemeClr val="tx1"/>
                </a:solidFill>
                <a:latin typeface="Helvetica 45 Light" pitchFamily="34" charset="0"/>
              </a:defRPr>
            </a:lvl3pPr>
            <a:lvl4pPr marL="1600200" indent="-228600" eaLnBrk="0" hangingPunct="0">
              <a:spcAft>
                <a:spcPct val="25000"/>
              </a:spcAft>
              <a:buChar char="–"/>
              <a:defRPr>
                <a:solidFill>
                  <a:schemeClr val="tx1"/>
                </a:solidFill>
                <a:latin typeface="Helvetica 45 Light" pitchFamily="34" charset="0"/>
              </a:defRPr>
            </a:lvl4pPr>
            <a:lvl5pPr marL="2057400" indent="-228600" eaLnBrk="0" hangingPunct="0">
              <a:spcAft>
                <a:spcPct val="25000"/>
              </a:spcAft>
              <a:buChar char="–"/>
              <a:defRPr sz="1600">
                <a:solidFill>
                  <a:schemeClr val="tx1"/>
                </a:solidFill>
                <a:latin typeface="Helvetica 45 Light" pitchFamily="34" charset="0"/>
              </a:defRPr>
            </a:lvl5pPr>
            <a:lvl6pPr marL="2514600" indent="-228600" eaLnBrk="0" fontAlgn="base" hangingPunct="0">
              <a:spcBef>
                <a:spcPct val="0"/>
              </a:spcBef>
              <a:spcAft>
                <a:spcPct val="25000"/>
              </a:spcAft>
              <a:buChar char="–"/>
              <a:defRPr sz="1600">
                <a:solidFill>
                  <a:schemeClr val="tx1"/>
                </a:solidFill>
                <a:latin typeface="Helvetica 45 Light" pitchFamily="34" charset="0"/>
              </a:defRPr>
            </a:lvl6pPr>
            <a:lvl7pPr marL="2971800" indent="-228600" eaLnBrk="0" fontAlgn="base" hangingPunct="0">
              <a:spcBef>
                <a:spcPct val="0"/>
              </a:spcBef>
              <a:spcAft>
                <a:spcPct val="25000"/>
              </a:spcAft>
              <a:buChar char="–"/>
              <a:defRPr sz="1600">
                <a:solidFill>
                  <a:schemeClr val="tx1"/>
                </a:solidFill>
                <a:latin typeface="Helvetica 45 Light" pitchFamily="34" charset="0"/>
              </a:defRPr>
            </a:lvl7pPr>
            <a:lvl8pPr marL="3429000" indent="-228600" eaLnBrk="0" fontAlgn="base" hangingPunct="0">
              <a:spcBef>
                <a:spcPct val="0"/>
              </a:spcBef>
              <a:spcAft>
                <a:spcPct val="25000"/>
              </a:spcAft>
              <a:buChar char="–"/>
              <a:defRPr sz="1600">
                <a:solidFill>
                  <a:schemeClr val="tx1"/>
                </a:solidFill>
                <a:latin typeface="Helvetica 45 Light" pitchFamily="34" charset="0"/>
              </a:defRPr>
            </a:lvl8pPr>
            <a:lvl9pPr marL="3886200" indent="-228600" eaLnBrk="0" fontAlgn="base" hangingPunct="0">
              <a:spcBef>
                <a:spcPct val="0"/>
              </a:spcBef>
              <a:spcAft>
                <a:spcPct val="25000"/>
              </a:spcAft>
              <a:buChar char="–"/>
              <a:defRPr sz="1600">
                <a:solidFill>
                  <a:schemeClr val="tx1"/>
                </a:solidFill>
                <a:latin typeface="Helvetica 45 Light" pitchFamily="34" charset="0"/>
              </a:defRPr>
            </a:lvl9pPr>
          </a:lstStyle>
          <a:p>
            <a:pPr algn="ctr" defTabSz="914400" eaLnBrk="1" fontAlgn="auto" hangingPunct="1">
              <a:spcBef>
                <a:spcPct val="50000"/>
              </a:spcBef>
              <a:spcAft>
                <a:spcPct val="0"/>
              </a:spcAft>
              <a:buClr>
                <a:srgbClr val="000000"/>
              </a:buClr>
              <a:buSzPct val="80000"/>
              <a:buFont typeface="Wingdings" pitchFamily="2" charset="2"/>
              <a:buNone/>
              <a:defRPr/>
            </a:pPr>
            <a:r>
              <a:rPr lang="fr-FR" altLang="fr-FR" sz="800" dirty="0">
                <a:solidFill>
                  <a:srgbClr val="000000"/>
                </a:solidFill>
                <a:latin typeface="Arial" pitchFamily="34" charset="0"/>
                <a:ea typeface="+mn-ea"/>
              </a:rPr>
              <a:t>Expérimentation terrain</a:t>
            </a:r>
          </a:p>
        </p:txBody>
      </p:sp>
      <p:sp>
        <p:nvSpPr>
          <p:cNvPr id="48174" name="Rectangle 169">
            <a:extLst>
              <a:ext uri="{FF2B5EF4-FFF2-40B4-BE49-F238E27FC236}">
                <a16:creationId xmlns:a16="http://schemas.microsoft.com/office/drawing/2014/main" id="{22E2E3CA-0A4C-4B3A-9CE5-4E5FA442688C}"/>
              </a:ext>
            </a:extLst>
          </p:cNvPr>
          <p:cNvSpPr>
            <a:spLocks noChangeArrowheads="1"/>
          </p:cNvSpPr>
          <p:nvPr/>
        </p:nvSpPr>
        <p:spPr bwMode="auto">
          <a:xfrm>
            <a:off x="1979613" y="3702408"/>
            <a:ext cx="3906837" cy="123111"/>
          </a:xfrm>
          <a:prstGeom prst="rect">
            <a:avLst/>
          </a:prstGeom>
          <a:solidFill>
            <a:srgbClr val="CCFFCC"/>
          </a:solidFill>
          <a:ln w="9525" algn="ctr">
            <a:solidFill>
              <a:srgbClr val="FF6600"/>
            </a:solidFill>
            <a:prstDash val="sysDot"/>
            <a:miter lim="800000"/>
            <a:headEnd/>
            <a:tailEnd/>
          </a:ln>
          <a:effectLst/>
        </p:spPr>
        <p:txBody>
          <a:bodyPr tIns="0" bIns="0" anchor="ctr">
            <a:spAutoFit/>
          </a:bodyPr>
          <a:lstStyle>
            <a:lvl1pPr eaLnBrk="0" hangingPunct="0">
              <a:spcAft>
                <a:spcPct val="50000"/>
              </a:spcAft>
              <a:buClr>
                <a:schemeClr val="tx2"/>
              </a:buClr>
              <a:buSzPct val="70000"/>
              <a:buFont typeface="Wingdings" pitchFamily="2" charset="2"/>
              <a:buChar char="§"/>
              <a:defRPr sz="2000">
                <a:solidFill>
                  <a:schemeClr val="tx1"/>
                </a:solidFill>
                <a:latin typeface="Helvetica 45 Light" pitchFamily="34" charset="0"/>
              </a:defRPr>
            </a:lvl1pPr>
            <a:lvl2pPr marL="742950" indent="-285750" eaLnBrk="0" hangingPunct="0">
              <a:spcAft>
                <a:spcPct val="25000"/>
              </a:spcAft>
              <a:buChar char="–"/>
              <a:defRPr>
                <a:solidFill>
                  <a:schemeClr val="tx1"/>
                </a:solidFill>
                <a:latin typeface="Helvetica 45 Light" pitchFamily="34" charset="0"/>
              </a:defRPr>
            </a:lvl2pPr>
            <a:lvl3pPr marL="1143000" indent="-228600" eaLnBrk="0" hangingPunct="0">
              <a:spcAft>
                <a:spcPct val="25000"/>
              </a:spcAft>
              <a:buClr>
                <a:schemeClr val="tx1"/>
              </a:buClr>
              <a:buFont typeface="Times New Roman" pitchFamily="18" charset="0"/>
              <a:buChar char="–"/>
              <a:defRPr>
                <a:solidFill>
                  <a:schemeClr val="tx1"/>
                </a:solidFill>
                <a:latin typeface="Helvetica 45 Light" pitchFamily="34" charset="0"/>
              </a:defRPr>
            </a:lvl3pPr>
            <a:lvl4pPr marL="1600200" indent="-228600" eaLnBrk="0" hangingPunct="0">
              <a:spcAft>
                <a:spcPct val="25000"/>
              </a:spcAft>
              <a:buChar char="–"/>
              <a:defRPr>
                <a:solidFill>
                  <a:schemeClr val="tx1"/>
                </a:solidFill>
                <a:latin typeface="Helvetica 45 Light" pitchFamily="34" charset="0"/>
              </a:defRPr>
            </a:lvl4pPr>
            <a:lvl5pPr marL="2057400" indent="-228600" eaLnBrk="0" hangingPunct="0">
              <a:spcAft>
                <a:spcPct val="25000"/>
              </a:spcAft>
              <a:buChar char="–"/>
              <a:defRPr sz="1600">
                <a:solidFill>
                  <a:schemeClr val="tx1"/>
                </a:solidFill>
                <a:latin typeface="Helvetica 45 Light" pitchFamily="34" charset="0"/>
              </a:defRPr>
            </a:lvl5pPr>
            <a:lvl6pPr marL="2514600" indent="-228600" eaLnBrk="0" fontAlgn="base" hangingPunct="0">
              <a:spcBef>
                <a:spcPct val="0"/>
              </a:spcBef>
              <a:spcAft>
                <a:spcPct val="25000"/>
              </a:spcAft>
              <a:buChar char="–"/>
              <a:defRPr sz="1600">
                <a:solidFill>
                  <a:schemeClr val="tx1"/>
                </a:solidFill>
                <a:latin typeface="Helvetica 45 Light" pitchFamily="34" charset="0"/>
              </a:defRPr>
            </a:lvl6pPr>
            <a:lvl7pPr marL="2971800" indent="-228600" eaLnBrk="0" fontAlgn="base" hangingPunct="0">
              <a:spcBef>
                <a:spcPct val="0"/>
              </a:spcBef>
              <a:spcAft>
                <a:spcPct val="25000"/>
              </a:spcAft>
              <a:buChar char="–"/>
              <a:defRPr sz="1600">
                <a:solidFill>
                  <a:schemeClr val="tx1"/>
                </a:solidFill>
                <a:latin typeface="Helvetica 45 Light" pitchFamily="34" charset="0"/>
              </a:defRPr>
            </a:lvl7pPr>
            <a:lvl8pPr marL="3429000" indent="-228600" eaLnBrk="0" fontAlgn="base" hangingPunct="0">
              <a:spcBef>
                <a:spcPct val="0"/>
              </a:spcBef>
              <a:spcAft>
                <a:spcPct val="25000"/>
              </a:spcAft>
              <a:buChar char="–"/>
              <a:defRPr sz="1600">
                <a:solidFill>
                  <a:schemeClr val="tx1"/>
                </a:solidFill>
                <a:latin typeface="Helvetica 45 Light" pitchFamily="34" charset="0"/>
              </a:defRPr>
            </a:lvl8pPr>
            <a:lvl9pPr marL="3886200" indent="-228600" eaLnBrk="0" fontAlgn="base" hangingPunct="0">
              <a:spcBef>
                <a:spcPct val="0"/>
              </a:spcBef>
              <a:spcAft>
                <a:spcPct val="25000"/>
              </a:spcAft>
              <a:buChar char="–"/>
              <a:defRPr sz="1600">
                <a:solidFill>
                  <a:schemeClr val="tx1"/>
                </a:solidFill>
                <a:latin typeface="Helvetica 45 Light" pitchFamily="34" charset="0"/>
              </a:defRPr>
            </a:lvl9pPr>
          </a:lstStyle>
          <a:p>
            <a:pPr algn="ctr" defTabSz="914400" eaLnBrk="1" fontAlgn="auto" hangingPunct="1">
              <a:spcBef>
                <a:spcPct val="50000"/>
              </a:spcBef>
              <a:spcAft>
                <a:spcPct val="0"/>
              </a:spcAft>
              <a:buClr>
                <a:srgbClr val="000000"/>
              </a:buClr>
              <a:buSzPct val="80000"/>
              <a:buFont typeface="Wingdings" pitchFamily="2" charset="2"/>
              <a:buNone/>
              <a:defRPr/>
            </a:pPr>
            <a:r>
              <a:rPr lang="fr-FR" altLang="fr-FR" sz="800">
                <a:solidFill>
                  <a:srgbClr val="000000"/>
                </a:solidFill>
                <a:latin typeface="Arial" pitchFamily="34" charset="0"/>
                <a:ea typeface="+mn-ea"/>
              </a:rPr>
              <a:t>Expertise Multi-Expert</a:t>
            </a:r>
          </a:p>
        </p:txBody>
      </p:sp>
      <p:sp>
        <p:nvSpPr>
          <p:cNvPr id="48175" name="Rectangle 170">
            <a:extLst>
              <a:ext uri="{FF2B5EF4-FFF2-40B4-BE49-F238E27FC236}">
                <a16:creationId xmlns:a16="http://schemas.microsoft.com/office/drawing/2014/main" id="{9B7F71DB-B155-40CB-9565-2E5307CB3B8B}"/>
              </a:ext>
            </a:extLst>
          </p:cNvPr>
          <p:cNvSpPr>
            <a:spLocks noChangeArrowheads="1"/>
          </p:cNvSpPr>
          <p:nvPr/>
        </p:nvSpPr>
        <p:spPr bwMode="auto">
          <a:xfrm>
            <a:off x="1970088" y="3900051"/>
            <a:ext cx="3905250" cy="123111"/>
          </a:xfrm>
          <a:prstGeom prst="rect">
            <a:avLst/>
          </a:prstGeom>
          <a:solidFill>
            <a:srgbClr val="CCFFCC"/>
          </a:solidFill>
          <a:ln w="9525" algn="ctr">
            <a:solidFill>
              <a:srgbClr val="FF6600"/>
            </a:solidFill>
            <a:prstDash val="sysDot"/>
            <a:miter lim="800000"/>
            <a:headEnd/>
            <a:tailEnd/>
          </a:ln>
          <a:effectLst/>
        </p:spPr>
        <p:txBody>
          <a:bodyPr tIns="0" bIns="0" anchor="ctr">
            <a:spAutoFit/>
          </a:bodyPr>
          <a:lstStyle>
            <a:lvl1pPr eaLnBrk="0" hangingPunct="0">
              <a:spcAft>
                <a:spcPct val="50000"/>
              </a:spcAft>
              <a:buClr>
                <a:schemeClr val="tx2"/>
              </a:buClr>
              <a:buSzPct val="70000"/>
              <a:buFont typeface="Wingdings" pitchFamily="2" charset="2"/>
              <a:buChar char="§"/>
              <a:defRPr sz="2000">
                <a:solidFill>
                  <a:schemeClr val="tx1"/>
                </a:solidFill>
                <a:latin typeface="Helvetica 45 Light" pitchFamily="34" charset="0"/>
              </a:defRPr>
            </a:lvl1pPr>
            <a:lvl2pPr marL="742950" indent="-285750" eaLnBrk="0" hangingPunct="0">
              <a:spcAft>
                <a:spcPct val="25000"/>
              </a:spcAft>
              <a:buChar char="–"/>
              <a:defRPr>
                <a:solidFill>
                  <a:schemeClr val="tx1"/>
                </a:solidFill>
                <a:latin typeface="Helvetica 45 Light" pitchFamily="34" charset="0"/>
              </a:defRPr>
            </a:lvl2pPr>
            <a:lvl3pPr marL="1143000" indent="-228600" eaLnBrk="0" hangingPunct="0">
              <a:spcAft>
                <a:spcPct val="25000"/>
              </a:spcAft>
              <a:buClr>
                <a:schemeClr val="tx1"/>
              </a:buClr>
              <a:buFont typeface="Times New Roman" pitchFamily="18" charset="0"/>
              <a:buChar char="–"/>
              <a:defRPr>
                <a:solidFill>
                  <a:schemeClr val="tx1"/>
                </a:solidFill>
                <a:latin typeface="Helvetica 45 Light" pitchFamily="34" charset="0"/>
              </a:defRPr>
            </a:lvl3pPr>
            <a:lvl4pPr marL="1600200" indent="-228600" eaLnBrk="0" hangingPunct="0">
              <a:spcAft>
                <a:spcPct val="25000"/>
              </a:spcAft>
              <a:buChar char="–"/>
              <a:defRPr>
                <a:solidFill>
                  <a:schemeClr val="tx1"/>
                </a:solidFill>
                <a:latin typeface="Helvetica 45 Light" pitchFamily="34" charset="0"/>
              </a:defRPr>
            </a:lvl4pPr>
            <a:lvl5pPr marL="2057400" indent="-228600" eaLnBrk="0" hangingPunct="0">
              <a:spcAft>
                <a:spcPct val="25000"/>
              </a:spcAft>
              <a:buChar char="–"/>
              <a:defRPr sz="1600">
                <a:solidFill>
                  <a:schemeClr val="tx1"/>
                </a:solidFill>
                <a:latin typeface="Helvetica 45 Light" pitchFamily="34" charset="0"/>
              </a:defRPr>
            </a:lvl5pPr>
            <a:lvl6pPr marL="2514600" indent="-228600" eaLnBrk="0" fontAlgn="base" hangingPunct="0">
              <a:spcBef>
                <a:spcPct val="0"/>
              </a:spcBef>
              <a:spcAft>
                <a:spcPct val="25000"/>
              </a:spcAft>
              <a:buChar char="–"/>
              <a:defRPr sz="1600">
                <a:solidFill>
                  <a:schemeClr val="tx1"/>
                </a:solidFill>
                <a:latin typeface="Helvetica 45 Light" pitchFamily="34" charset="0"/>
              </a:defRPr>
            </a:lvl6pPr>
            <a:lvl7pPr marL="2971800" indent="-228600" eaLnBrk="0" fontAlgn="base" hangingPunct="0">
              <a:spcBef>
                <a:spcPct val="0"/>
              </a:spcBef>
              <a:spcAft>
                <a:spcPct val="25000"/>
              </a:spcAft>
              <a:buChar char="–"/>
              <a:defRPr sz="1600">
                <a:solidFill>
                  <a:schemeClr val="tx1"/>
                </a:solidFill>
                <a:latin typeface="Helvetica 45 Light" pitchFamily="34" charset="0"/>
              </a:defRPr>
            </a:lvl7pPr>
            <a:lvl8pPr marL="3429000" indent="-228600" eaLnBrk="0" fontAlgn="base" hangingPunct="0">
              <a:spcBef>
                <a:spcPct val="0"/>
              </a:spcBef>
              <a:spcAft>
                <a:spcPct val="25000"/>
              </a:spcAft>
              <a:buChar char="–"/>
              <a:defRPr sz="1600">
                <a:solidFill>
                  <a:schemeClr val="tx1"/>
                </a:solidFill>
                <a:latin typeface="Helvetica 45 Light" pitchFamily="34" charset="0"/>
              </a:defRPr>
            </a:lvl8pPr>
            <a:lvl9pPr marL="3886200" indent="-228600" eaLnBrk="0" fontAlgn="base" hangingPunct="0">
              <a:spcBef>
                <a:spcPct val="0"/>
              </a:spcBef>
              <a:spcAft>
                <a:spcPct val="25000"/>
              </a:spcAft>
              <a:buChar char="–"/>
              <a:defRPr sz="1600">
                <a:solidFill>
                  <a:schemeClr val="tx1"/>
                </a:solidFill>
                <a:latin typeface="Helvetica 45 Light" pitchFamily="34" charset="0"/>
              </a:defRPr>
            </a:lvl9pPr>
          </a:lstStyle>
          <a:p>
            <a:pPr algn="ctr" defTabSz="914400" eaLnBrk="1" fontAlgn="auto" hangingPunct="1">
              <a:spcBef>
                <a:spcPct val="50000"/>
              </a:spcBef>
              <a:spcAft>
                <a:spcPct val="0"/>
              </a:spcAft>
              <a:buClr>
                <a:srgbClr val="000000"/>
              </a:buClr>
              <a:buSzPct val="80000"/>
              <a:buFont typeface="Wingdings" pitchFamily="2" charset="2"/>
              <a:buNone/>
              <a:defRPr/>
            </a:pPr>
            <a:r>
              <a:rPr lang="fr-FR" altLang="fr-FR" sz="800">
                <a:solidFill>
                  <a:srgbClr val="000000"/>
                </a:solidFill>
                <a:latin typeface="Arial" pitchFamily="34" charset="0"/>
                <a:ea typeface="+mn-ea"/>
              </a:rPr>
              <a:t>Test utilisateur</a:t>
            </a:r>
          </a:p>
        </p:txBody>
      </p:sp>
      <p:sp>
        <p:nvSpPr>
          <p:cNvPr id="48176" name="Rectangle 171">
            <a:extLst>
              <a:ext uri="{FF2B5EF4-FFF2-40B4-BE49-F238E27FC236}">
                <a16:creationId xmlns:a16="http://schemas.microsoft.com/office/drawing/2014/main" id="{E61C17F7-C70B-443B-893D-236C3EF7F951}"/>
              </a:ext>
            </a:extLst>
          </p:cNvPr>
          <p:cNvSpPr>
            <a:spLocks noChangeArrowheads="1"/>
          </p:cNvSpPr>
          <p:nvPr/>
        </p:nvSpPr>
        <p:spPr bwMode="auto">
          <a:xfrm>
            <a:off x="5275263" y="3473808"/>
            <a:ext cx="2471737" cy="123111"/>
          </a:xfrm>
          <a:prstGeom prst="rect">
            <a:avLst/>
          </a:prstGeom>
          <a:solidFill>
            <a:srgbClr val="CCFFCC"/>
          </a:solidFill>
          <a:ln w="9525" algn="ctr">
            <a:solidFill>
              <a:srgbClr val="FF6600"/>
            </a:solidFill>
            <a:prstDash val="sysDot"/>
            <a:miter lim="800000"/>
            <a:headEnd/>
            <a:tailEnd/>
          </a:ln>
          <a:effectLst/>
        </p:spPr>
        <p:txBody>
          <a:bodyPr tIns="0" bIns="0" anchor="ctr">
            <a:spAutoFit/>
          </a:bodyPr>
          <a:lstStyle>
            <a:lvl1pPr eaLnBrk="0" hangingPunct="0">
              <a:spcAft>
                <a:spcPct val="50000"/>
              </a:spcAft>
              <a:buClr>
                <a:schemeClr val="tx2"/>
              </a:buClr>
              <a:buSzPct val="70000"/>
              <a:buFont typeface="Wingdings" pitchFamily="2" charset="2"/>
              <a:buChar char="§"/>
              <a:defRPr sz="2000">
                <a:solidFill>
                  <a:schemeClr val="tx1"/>
                </a:solidFill>
                <a:latin typeface="Helvetica 45 Light" pitchFamily="34" charset="0"/>
              </a:defRPr>
            </a:lvl1pPr>
            <a:lvl2pPr marL="742950" indent="-285750" eaLnBrk="0" hangingPunct="0">
              <a:spcAft>
                <a:spcPct val="25000"/>
              </a:spcAft>
              <a:buChar char="–"/>
              <a:defRPr>
                <a:solidFill>
                  <a:schemeClr val="tx1"/>
                </a:solidFill>
                <a:latin typeface="Helvetica 45 Light" pitchFamily="34" charset="0"/>
              </a:defRPr>
            </a:lvl2pPr>
            <a:lvl3pPr marL="1143000" indent="-228600" eaLnBrk="0" hangingPunct="0">
              <a:spcAft>
                <a:spcPct val="25000"/>
              </a:spcAft>
              <a:buClr>
                <a:schemeClr val="tx1"/>
              </a:buClr>
              <a:buFont typeface="Times New Roman" pitchFamily="18" charset="0"/>
              <a:buChar char="–"/>
              <a:defRPr>
                <a:solidFill>
                  <a:schemeClr val="tx1"/>
                </a:solidFill>
                <a:latin typeface="Helvetica 45 Light" pitchFamily="34" charset="0"/>
              </a:defRPr>
            </a:lvl3pPr>
            <a:lvl4pPr marL="1600200" indent="-228600" eaLnBrk="0" hangingPunct="0">
              <a:spcAft>
                <a:spcPct val="25000"/>
              </a:spcAft>
              <a:buChar char="–"/>
              <a:defRPr>
                <a:solidFill>
                  <a:schemeClr val="tx1"/>
                </a:solidFill>
                <a:latin typeface="Helvetica 45 Light" pitchFamily="34" charset="0"/>
              </a:defRPr>
            </a:lvl4pPr>
            <a:lvl5pPr marL="2057400" indent="-228600" eaLnBrk="0" hangingPunct="0">
              <a:spcAft>
                <a:spcPct val="25000"/>
              </a:spcAft>
              <a:buChar char="–"/>
              <a:defRPr sz="1600">
                <a:solidFill>
                  <a:schemeClr val="tx1"/>
                </a:solidFill>
                <a:latin typeface="Helvetica 45 Light" pitchFamily="34" charset="0"/>
              </a:defRPr>
            </a:lvl5pPr>
            <a:lvl6pPr marL="2514600" indent="-228600" eaLnBrk="0" fontAlgn="base" hangingPunct="0">
              <a:spcBef>
                <a:spcPct val="0"/>
              </a:spcBef>
              <a:spcAft>
                <a:spcPct val="25000"/>
              </a:spcAft>
              <a:buChar char="–"/>
              <a:defRPr sz="1600">
                <a:solidFill>
                  <a:schemeClr val="tx1"/>
                </a:solidFill>
                <a:latin typeface="Helvetica 45 Light" pitchFamily="34" charset="0"/>
              </a:defRPr>
            </a:lvl6pPr>
            <a:lvl7pPr marL="2971800" indent="-228600" eaLnBrk="0" fontAlgn="base" hangingPunct="0">
              <a:spcBef>
                <a:spcPct val="0"/>
              </a:spcBef>
              <a:spcAft>
                <a:spcPct val="25000"/>
              </a:spcAft>
              <a:buChar char="–"/>
              <a:defRPr sz="1600">
                <a:solidFill>
                  <a:schemeClr val="tx1"/>
                </a:solidFill>
                <a:latin typeface="Helvetica 45 Light" pitchFamily="34" charset="0"/>
              </a:defRPr>
            </a:lvl7pPr>
            <a:lvl8pPr marL="3429000" indent="-228600" eaLnBrk="0" fontAlgn="base" hangingPunct="0">
              <a:spcBef>
                <a:spcPct val="0"/>
              </a:spcBef>
              <a:spcAft>
                <a:spcPct val="25000"/>
              </a:spcAft>
              <a:buChar char="–"/>
              <a:defRPr sz="1600">
                <a:solidFill>
                  <a:schemeClr val="tx1"/>
                </a:solidFill>
                <a:latin typeface="Helvetica 45 Light" pitchFamily="34" charset="0"/>
              </a:defRPr>
            </a:lvl8pPr>
            <a:lvl9pPr marL="3886200" indent="-228600" eaLnBrk="0" fontAlgn="base" hangingPunct="0">
              <a:spcBef>
                <a:spcPct val="0"/>
              </a:spcBef>
              <a:spcAft>
                <a:spcPct val="25000"/>
              </a:spcAft>
              <a:buChar char="–"/>
              <a:defRPr sz="1600">
                <a:solidFill>
                  <a:schemeClr val="tx1"/>
                </a:solidFill>
                <a:latin typeface="Helvetica 45 Light" pitchFamily="34" charset="0"/>
              </a:defRPr>
            </a:lvl9pPr>
          </a:lstStyle>
          <a:p>
            <a:pPr algn="ctr" defTabSz="914400" eaLnBrk="1" fontAlgn="auto" hangingPunct="1">
              <a:spcBef>
                <a:spcPct val="50000"/>
              </a:spcBef>
              <a:spcAft>
                <a:spcPct val="0"/>
              </a:spcAft>
              <a:buClr>
                <a:srgbClr val="000000"/>
              </a:buClr>
              <a:buSzPct val="80000"/>
              <a:buFont typeface="Wingdings" pitchFamily="2" charset="2"/>
              <a:buNone/>
              <a:defRPr/>
            </a:pPr>
            <a:r>
              <a:rPr lang="fr-FR" altLang="fr-FR" sz="800">
                <a:solidFill>
                  <a:srgbClr val="000000"/>
                </a:solidFill>
                <a:latin typeface="Arial" pitchFamily="34" charset="0"/>
                <a:ea typeface="+mn-ea"/>
              </a:rPr>
              <a:t>Focus groups</a:t>
            </a:r>
          </a:p>
        </p:txBody>
      </p:sp>
      <p:sp>
        <p:nvSpPr>
          <p:cNvPr id="48177" name="Rectangle 172">
            <a:extLst>
              <a:ext uri="{FF2B5EF4-FFF2-40B4-BE49-F238E27FC236}">
                <a16:creationId xmlns:a16="http://schemas.microsoft.com/office/drawing/2014/main" id="{60AF90EE-4224-40B6-9E00-C5BF81984556}"/>
              </a:ext>
            </a:extLst>
          </p:cNvPr>
          <p:cNvSpPr>
            <a:spLocks noChangeArrowheads="1"/>
          </p:cNvSpPr>
          <p:nvPr/>
        </p:nvSpPr>
        <p:spPr bwMode="auto">
          <a:xfrm>
            <a:off x="5278438" y="4445358"/>
            <a:ext cx="2473325" cy="123111"/>
          </a:xfrm>
          <a:prstGeom prst="rect">
            <a:avLst/>
          </a:prstGeom>
          <a:solidFill>
            <a:srgbClr val="CCFFCC"/>
          </a:solidFill>
          <a:ln w="9525" algn="ctr">
            <a:solidFill>
              <a:srgbClr val="FF6600"/>
            </a:solidFill>
            <a:prstDash val="sysDot"/>
            <a:miter lim="800000"/>
            <a:headEnd/>
            <a:tailEnd/>
          </a:ln>
          <a:effectLst/>
        </p:spPr>
        <p:txBody>
          <a:bodyPr tIns="0" bIns="0" anchor="ctr">
            <a:spAutoFit/>
          </a:bodyPr>
          <a:lstStyle>
            <a:lvl1pPr eaLnBrk="0" hangingPunct="0">
              <a:spcAft>
                <a:spcPct val="50000"/>
              </a:spcAft>
              <a:buClr>
                <a:schemeClr val="tx2"/>
              </a:buClr>
              <a:buSzPct val="70000"/>
              <a:buFont typeface="Wingdings" pitchFamily="2" charset="2"/>
              <a:buChar char="§"/>
              <a:defRPr sz="2000">
                <a:solidFill>
                  <a:schemeClr val="tx1"/>
                </a:solidFill>
                <a:latin typeface="Helvetica 45 Light" pitchFamily="34" charset="0"/>
              </a:defRPr>
            </a:lvl1pPr>
            <a:lvl2pPr marL="742950" indent="-285750" eaLnBrk="0" hangingPunct="0">
              <a:spcAft>
                <a:spcPct val="25000"/>
              </a:spcAft>
              <a:buChar char="–"/>
              <a:defRPr>
                <a:solidFill>
                  <a:schemeClr val="tx1"/>
                </a:solidFill>
                <a:latin typeface="Helvetica 45 Light" pitchFamily="34" charset="0"/>
              </a:defRPr>
            </a:lvl2pPr>
            <a:lvl3pPr marL="1143000" indent="-228600" eaLnBrk="0" hangingPunct="0">
              <a:spcAft>
                <a:spcPct val="25000"/>
              </a:spcAft>
              <a:buClr>
                <a:schemeClr val="tx1"/>
              </a:buClr>
              <a:buFont typeface="Times New Roman" pitchFamily="18" charset="0"/>
              <a:buChar char="–"/>
              <a:defRPr>
                <a:solidFill>
                  <a:schemeClr val="tx1"/>
                </a:solidFill>
                <a:latin typeface="Helvetica 45 Light" pitchFamily="34" charset="0"/>
              </a:defRPr>
            </a:lvl3pPr>
            <a:lvl4pPr marL="1600200" indent="-228600" eaLnBrk="0" hangingPunct="0">
              <a:spcAft>
                <a:spcPct val="25000"/>
              </a:spcAft>
              <a:buChar char="–"/>
              <a:defRPr>
                <a:solidFill>
                  <a:schemeClr val="tx1"/>
                </a:solidFill>
                <a:latin typeface="Helvetica 45 Light" pitchFamily="34" charset="0"/>
              </a:defRPr>
            </a:lvl4pPr>
            <a:lvl5pPr marL="2057400" indent="-228600" eaLnBrk="0" hangingPunct="0">
              <a:spcAft>
                <a:spcPct val="25000"/>
              </a:spcAft>
              <a:buChar char="–"/>
              <a:defRPr sz="1600">
                <a:solidFill>
                  <a:schemeClr val="tx1"/>
                </a:solidFill>
                <a:latin typeface="Helvetica 45 Light" pitchFamily="34" charset="0"/>
              </a:defRPr>
            </a:lvl5pPr>
            <a:lvl6pPr marL="2514600" indent="-228600" eaLnBrk="0" fontAlgn="base" hangingPunct="0">
              <a:spcBef>
                <a:spcPct val="0"/>
              </a:spcBef>
              <a:spcAft>
                <a:spcPct val="25000"/>
              </a:spcAft>
              <a:buChar char="–"/>
              <a:defRPr sz="1600">
                <a:solidFill>
                  <a:schemeClr val="tx1"/>
                </a:solidFill>
                <a:latin typeface="Helvetica 45 Light" pitchFamily="34" charset="0"/>
              </a:defRPr>
            </a:lvl6pPr>
            <a:lvl7pPr marL="2971800" indent="-228600" eaLnBrk="0" fontAlgn="base" hangingPunct="0">
              <a:spcBef>
                <a:spcPct val="0"/>
              </a:spcBef>
              <a:spcAft>
                <a:spcPct val="25000"/>
              </a:spcAft>
              <a:buChar char="–"/>
              <a:defRPr sz="1600">
                <a:solidFill>
                  <a:schemeClr val="tx1"/>
                </a:solidFill>
                <a:latin typeface="Helvetica 45 Light" pitchFamily="34" charset="0"/>
              </a:defRPr>
            </a:lvl7pPr>
            <a:lvl8pPr marL="3429000" indent="-228600" eaLnBrk="0" fontAlgn="base" hangingPunct="0">
              <a:spcBef>
                <a:spcPct val="0"/>
              </a:spcBef>
              <a:spcAft>
                <a:spcPct val="25000"/>
              </a:spcAft>
              <a:buChar char="–"/>
              <a:defRPr sz="1600">
                <a:solidFill>
                  <a:schemeClr val="tx1"/>
                </a:solidFill>
                <a:latin typeface="Helvetica 45 Light" pitchFamily="34" charset="0"/>
              </a:defRPr>
            </a:lvl8pPr>
            <a:lvl9pPr marL="3886200" indent="-228600" eaLnBrk="0" fontAlgn="base" hangingPunct="0">
              <a:spcBef>
                <a:spcPct val="0"/>
              </a:spcBef>
              <a:spcAft>
                <a:spcPct val="25000"/>
              </a:spcAft>
              <a:buChar char="–"/>
              <a:defRPr sz="1600">
                <a:solidFill>
                  <a:schemeClr val="tx1"/>
                </a:solidFill>
                <a:latin typeface="Helvetica 45 Light" pitchFamily="34" charset="0"/>
              </a:defRPr>
            </a:lvl9pPr>
          </a:lstStyle>
          <a:p>
            <a:pPr algn="ctr" defTabSz="914400" eaLnBrk="1" fontAlgn="auto" hangingPunct="1">
              <a:spcBef>
                <a:spcPct val="50000"/>
              </a:spcBef>
              <a:spcAft>
                <a:spcPct val="0"/>
              </a:spcAft>
              <a:buClr>
                <a:srgbClr val="000000"/>
              </a:buClr>
              <a:buSzPct val="80000"/>
              <a:buFont typeface="Wingdings" pitchFamily="2" charset="2"/>
              <a:buNone/>
              <a:defRPr/>
            </a:pPr>
            <a:r>
              <a:rPr lang="fr-FR" altLang="fr-FR" sz="800">
                <a:solidFill>
                  <a:srgbClr val="000000"/>
                </a:solidFill>
                <a:latin typeface="Arial" pitchFamily="34" charset="0"/>
                <a:ea typeface="+mn-ea"/>
              </a:rPr>
              <a:t>Enquête</a:t>
            </a:r>
          </a:p>
        </p:txBody>
      </p:sp>
      <p:sp>
        <p:nvSpPr>
          <p:cNvPr id="48178" name="Rectangle 173">
            <a:extLst>
              <a:ext uri="{FF2B5EF4-FFF2-40B4-BE49-F238E27FC236}">
                <a16:creationId xmlns:a16="http://schemas.microsoft.com/office/drawing/2014/main" id="{43ACEA10-0E0C-45B2-95AE-F57E88276840}"/>
              </a:ext>
            </a:extLst>
          </p:cNvPr>
          <p:cNvSpPr>
            <a:spLocks noChangeArrowheads="1"/>
          </p:cNvSpPr>
          <p:nvPr/>
        </p:nvSpPr>
        <p:spPr bwMode="auto">
          <a:xfrm>
            <a:off x="5284788" y="4677926"/>
            <a:ext cx="2471737" cy="123111"/>
          </a:xfrm>
          <a:prstGeom prst="rect">
            <a:avLst/>
          </a:prstGeom>
          <a:solidFill>
            <a:srgbClr val="CCFFCC"/>
          </a:solidFill>
          <a:ln w="9525" algn="ctr">
            <a:solidFill>
              <a:srgbClr val="FF6600"/>
            </a:solidFill>
            <a:prstDash val="sysDot"/>
            <a:miter lim="800000"/>
            <a:headEnd/>
            <a:tailEnd/>
          </a:ln>
          <a:effectLst/>
        </p:spPr>
        <p:txBody>
          <a:bodyPr tIns="0" bIns="0" anchor="ctr">
            <a:spAutoFit/>
          </a:bodyPr>
          <a:lstStyle>
            <a:lvl1pPr eaLnBrk="0" hangingPunct="0">
              <a:spcAft>
                <a:spcPct val="50000"/>
              </a:spcAft>
              <a:buClr>
                <a:schemeClr val="tx2"/>
              </a:buClr>
              <a:buSzPct val="70000"/>
              <a:buFont typeface="Wingdings" pitchFamily="2" charset="2"/>
              <a:buChar char="§"/>
              <a:defRPr sz="2000">
                <a:solidFill>
                  <a:schemeClr val="tx1"/>
                </a:solidFill>
                <a:latin typeface="Helvetica 45 Light" pitchFamily="34" charset="0"/>
              </a:defRPr>
            </a:lvl1pPr>
            <a:lvl2pPr marL="742950" indent="-285750" eaLnBrk="0" hangingPunct="0">
              <a:spcAft>
                <a:spcPct val="25000"/>
              </a:spcAft>
              <a:buChar char="–"/>
              <a:defRPr>
                <a:solidFill>
                  <a:schemeClr val="tx1"/>
                </a:solidFill>
                <a:latin typeface="Helvetica 45 Light" pitchFamily="34" charset="0"/>
              </a:defRPr>
            </a:lvl2pPr>
            <a:lvl3pPr marL="1143000" indent="-228600" eaLnBrk="0" hangingPunct="0">
              <a:spcAft>
                <a:spcPct val="25000"/>
              </a:spcAft>
              <a:buClr>
                <a:schemeClr val="tx1"/>
              </a:buClr>
              <a:buFont typeface="Times New Roman" pitchFamily="18" charset="0"/>
              <a:buChar char="–"/>
              <a:defRPr>
                <a:solidFill>
                  <a:schemeClr val="tx1"/>
                </a:solidFill>
                <a:latin typeface="Helvetica 45 Light" pitchFamily="34" charset="0"/>
              </a:defRPr>
            </a:lvl3pPr>
            <a:lvl4pPr marL="1600200" indent="-228600" eaLnBrk="0" hangingPunct="0">
              <a:spcAft>
                <a:spcPct val="25000"/>
              </a:spcAft>
              <a:buChar char="–"/>
              <a:defRPr>
                <a:solidFill>
                  <a:schemeClr val="tx1"/>
                </a:solidFill>
                <a:latin typeface="Helvetica 45 Light" pitchFamily="34" charset="0"/>
              </a:defRPr>
            </a:lvl4pPr>
            <a:lvl5pPr marL="2057400" indent="-228600" eaLnBrk="0" hangingPunct="0">
              <a:spcAft>
                <a:spcPct val="25000"/>
              </a:spcAft>
              <a:buChar char="–"/>
              <a:defRPr sz="1600">
                <a:solidFill>
                  <a:schemeClr val="tx1"/>
                </a:solidFill>
                <a:latin typeface="Helvetica 45 Light" pitchFamily="34" charset="0"/>
              </a:defRPr>
            </a:lvl5pPr>
            <a:lvl6pPr marL="2514600" indent="-228600" eaLnBrk="0" fontAlgn="base" hangingPunct="0">
              <a:spcBef>
                <a:spcPct val="0"/>
              </a:spcBef>
              <a:spcAft>
                <a:spcPct val="25000"/>
              </a:spcAft>
              <a:buChar char="–"/>
              <a:defRPr sz="1600">
                <a:solidFill>
                  <a:schemeClr val="tx1"/>
                </a:solidFill>
                <a:latin typeface="Helvetica 45 Light" pitchFamily="34" charset="0"/>
              </a:defRPr>
            </a:lvl6pPr>
            <a:lvl7pPr marL="2971800" indent="-228600" eaLnBrk="0" fontAlgn="base" hangingPunct="0">
              <a:spcBef>
                <a:spcPct val="0"/>
              </a:spcBef>
              <a:spcAft>
                <a:spcPct val="25000"/>
              </a:spcAft>
              <a:buChar char="–"/>
              <a:defRPr sz="1600">
                <a:solidFill>
                  <a:schemeClr val="tx1"/>
                </a:solidFill>
                <a:latin typeface="Helvetica 45 Light" pitchFamily="34" charset="0"/>
              </a:defRPr>
            </a:lvl7pPr>
            <a:lvl8pPr marL="3429000" indent="-228600" eaLnBrk="0" fontAlgn="base" hangingPunct="0">
              <a:spcBef>
                <a:spcPct val="0"/>
              </a:spcBef>
              <a:spcAft>
                <a:spcPct val="25000"/>
              </a:spcAft>
              <a:buChar char="–"/>
              <a:defRPr sz="1600">
                <a:solidFill>
                  <a:schemeClr val="tx1"/>
                </a:solidFill>
                <a:latin typeface="Helvetica 45 Light" pitchFamily="34" charset="0"/>
              </a:defRPr>
            </a:lvl8pPr>
            <a:lvl9pPr marL="3886200" indent="-228600" eaLnBrk="0" fontAlgn="base" hangingPunct="0">
              <a:spcBef>
                <a:spcPct val="0"/>
              </a:spcBef>
              <a:spcAft>
                <a:spcPct val="25000"/>
              </a:spcAft>
              <a:buChar char="–"/>
              <a:defRPr sz="1600">
                <a:solidFill>
                  <a:schemeClr val="tx1"/>
                </a:solidFill>
                <a:latin typeface="Helvetica 45 Light" pitchFamily="34" charset="0"/>
              </a:defRPr>
            </a:lvl9pPr>
          </a:lstStyle>
          <a:p>
            <a:pPr algn="ctr" defTabSz="914400" eaLnBrk="1" fontAlgn="auto" hangingPunct="1">
              <a:spcBef>
                <a:spcPct val="50000"/>
              </a:spcBef>
              <a:spcAft>
                <a:spcPct val="0"/>
              </a:spcAft>
              <a:buClr>
                <a:srgbClr val="000000"/>
              </a:buClr>
              <a:buSzPct val="80000"/>
              <a:buFont typeface="Wingdings" pitchFamily="2" charset="2"/>
              <a:buNone/>
              <a:defRPr/>
            </a:pPr>
            <a:r>
              <a:rPr lang="fr-FR" altLang="fr-FR" sz="800">
                <a:solidFill>
                  <a:srgbClr val="000000"/>
                </a:solidFill>
                <a:latin typeface="Arial" pitchFamily="34" charset="0"/>
                <a:ea typeface="+mn-ea"/>
              </a:rPr>
              <a:t>Analyse des traces</a:t>
            </a:r>
          </a:p>
        </p:txBody>
      </p:sp>
      <p:sp>
        <p:nvSpPr>
          <p:cNvPr id="48179" name="Rectangle 174">
            <a:extLst>
              <a:ext uri="{FF2B5EF4-FFF2-40B4-BE49-F238E27FC236}">
                <a16:creationId xmlns:a16="http://schemas.microsoft.com/office/drawing/2014/main" id="{31F9BA13-9877-4351-AC05-B56E1298DE73}"/>
              </a:ext>
            </a:extLst>
          </p:cNvPr>
          <p:cNvSpPr>
            <a:spLocks noChangeArrowheads="1"/>
          </p:cNvSpPr>
          <p:nvPr/>
        </p:nvSpPr>
        <p:spPr bwMode="auto">
          <a:xfrm>
            <a:off x="6002338" y="4854933"/>
            <a:ext cx="1743075" cy="123111"/>
          </a:xfrm>
          <a:prstGeom prst="rect">
            <a:avLst/>
          </a:prstGeom>
          <a:solidFill>
            <a:srgbClr val="CCFFCC"/>
          </a:solidFill>
          <a:ln w="9525" algn="ctr">
            <a:solidFill>
              <a:srgbClr val="FF6600"/>
            </a:solidFill>
            <a:prstDash val="sysDot"/>
            <a:miter lim="800000"/>
            <a:headEnd/>
            <a:tailEnd/>
          </a:ln>
          <a:effectLst/>
        </p:spPr>
        <p:txBody>
          <a:bodyPr tIns="0" bIns="0" anchor="ctr">
            <a:spAutoFit/>
          </a:bodyPr>
          <a:lstStyle>
            <a:lvl1pPr eaLnBrk="0" hangingPunct="0">
              <a:spcAft>
                <a:spcPct val="50000"/>
              </a:spcAft>
              <a:buClr>
                <a:schemeClr val="tx2"/>
              </a:buClr>
              <a:buSzPct val="70000"/>
              <a:buFont typeface="Wingdings" pitchFamily="2" charset="2"/>
              <a:buChar char="§"/>
              <a:defRPr sz="2000">
                <a:solidFill>
                  <a:schemeClr val="tx1"/>
                </a:solidFill>
                <a:latin typeface="Helvetica 45 Light" pitchFamily="34" charset="0"/>
              </a:defRPr>
            </a:lvl1pPr>
            <a:lvl2pPr marL="742950" indent="-285750" eaLnBrk="0" hangingPunct="0">
              <a:spcAft>
                <a:spcPct val="25000"/>
              </a:spcAft>
              <a:buChar char="–"/>
              <a:defRPr>
                <a:solidFill>
                  <a:schemeClr val="tx1"/>
                </a:solidFill>
                <a:latin typeface="Helvetica 45 Light" pitchFamily="34" charset="0"/>
              </a:defRPr>
            </a:lvl2pPr>
            <a:lvl3pPr marL="1143000" indent="-228600" eaLnBrk="0" hangingPunct="0">
              <a:spcAft>
                <a:spcPct val="25000"/>
              </a:spcAft>
              <a:buClr>
                <a:schemeClr val="tx1"/>
              </a:buClr>
              <a:buFont typeface="Times New Roman" pitchFamily="18" charset="0"/>
              <a:buChar char="–"/>
              <a:defRPr>
                <a:solidFill>
                  <a:schemeClr val="tx1"/>
                </a:solidFill>
                <a:latin typeface="Helvetica 45 Light" pitchFamily="34" charset="0"/>
              </a:defRPr>
            </a:lvl3pPr>
            <a:lvl4pPr marL="1600200" indent="-228600" eaLnBrk="0" hangingPunct="0">
              <a:spcAft>
                <a:spcPct val="25000"/>
              </a:spcAft>
              <a:buChar char="–"/>
              <a:defRPr>
                <a:solidFill>
                  <a:schemeClr val="tx1"/>
                </a:solidFill>
                <a:latin typeface="Helvetica 45 Light" pitchFamily="34" charset="0"/>
              </a:defRPr>
            </a:lvl4pPr>
            <a:lvl5pPr marL="2057400" indent="-228600" eaLnBrk="0" hangingPunct="0">
              <a:spcAft>
                <a:spcPct val="25000"/>
              </a:spcAft>
              <a:buChar char="–"/>
              <a:defRPr sz="1600">
                <a:solidFill>
                  <a:schemeClr val="tx1"/>
                </a:solidFill>
                <a:latin typeface="Helvetica 45 Light" pitchFamily="34" charset="0"/>
              </a:defRPr>
            </a:lvl5pPr>
            <a:lvl6pPr marL="2514600" indent="-228600" eaLnBrk="0" fontAlgn="base" hangingPunct="0">
              <a:spcBef>
                <a:spcPct val="0"/>
              </a:spcBef>
              <a:spcAft>
                <a:spcPct val="25000"/>
              </a:spcAft>
              <a:buChar char="–"/>
              <a:defRPr sz="1600">
                <a:solidFill>
                  <a:schemeClr val="tx1"/>
                </a:solidFill>
                <a:latin typeface="Helvetica 45 Light" pitchFamily="34" charset="0"/>
              </a:defRPr>
            </a:lvl6pPr>
            <a:lvl7pPr marL="2971800" indent="-228600" eaLnBrk="0" fontAlgn="base" hangingPunct="0">
              <a:spcBef>
                <a:spcPct val="0"/>
              </a:spcBef>
              <a:spcAft>
                <a:spcPct val="25000"/>
              </a:spcAft>
              <a:buChar char="–"/>
              <a:defRPr sz="1600">
                <a:solidFill>
                  <a:schemeClr val="tx1"/>
                </a:solidFill>
                <a:latin typeface="Helvetica 45 Light" pitchFamily="34" charset="0"/>
              </a:defRPr>
            </a:lvl7pPr>
            <a:lvl8pPr marL="3429000" indent="-228600" eaLnBrk="0" fontAlgn="base" hangingPunct="0">
              <a:spcBef>
                <a:spcPct val="0"/>
              </a:spcBef>
              <a:spcAft>
                <a:spcPct val="25000"/>
              </a:spcAft>
              <a:buChar char="–"/>
              <a:defRPr sz="1600">
                <a:solidFill>
                  <a:schemeClr val="tx1"/>
                </a:solidFill>
                <a:latin typeface="Helvetica 45 Light" pitchFamily="34" charset="0"/>
              </a:defRPr>
            </a:lvl8pPr>
            <a:lvl9pPr marL="3886200" indent="-228600" eaLnBrk="0" fontAlgn="base" hangingPunct="0">
              <a:spcBef>
                <a:spcPct val="0"/>
              </a:spcBef>
              <a:spcAft>
                <a:spcPct val="25000"/>
              </a:spcAft>
              <a:buChar char="–"/>
              <a:defRPr sz="1600">
                <a:solidFill>
                  <a:schemeClr val="tx1"/>
                </a:solidFill>
                <a:latin typeface="Helvetica 45 Light" pitchFamily="34" charset="0"/>
              </a:defRPr>
            </a:lvl9pPr>
          </a:lstStyle>
          <a:p>
            <a:pPr algn="ctr" defTabSz="914400" eaLnBrk="1" fontAlgn="auto" hangingPunct="1">
              <a:spcBef>
                <a:spcPct val="50000"/>
              </a:spcBef>
              <a:spcAft>
                <a:spcPct val="0"/>
              </a:spcAft>
              <a:buClr>
                <a:srgbClr val="000000"/>
              </a:buClr>
              <a:buSzPct val="80000"/>
              <a:buFont typeface="Wingdings" pitchFamily="2" charset="2"/>
              <a:buNone/>
              <a:defRPr/>
            </a:pPr>
            <a:r>
              <a:rPr lang="fr-FR" altLang="fr-FR" sz="800">
                <a:solidFill>
                  <a:srgbClr val="000000"/>
                </a:solidFill>
                <a:latin typeface="Arial" pitchFamily="34" charset="0"/>
                <a:ea typeface="+mn-ea"/>
              </a:rPr>
              <a:t>Analyse des remontées utilisateur</a:t>
            </a:r>
          </a:p>
        </p:txBody>
      </p:sp>
      <p:sp>
        <p:nvSpPr>
          <p:cNvPr id="48180" name="Rectangle 175">
            <a:extLst>
              <a:ext uri="{FF2B5EF4-FFF2-40B4-BE49-F238E27FC236}">
                <a16:creationId xmlns:a16="http://schemas.microsoft.com/office/drawing/2014/main" id="{DA15F97C-8528-43D9-BF64-1691D9A62F0B}"/>
              </a:ext>
            </a:extLst>
          </p:cNvPr>
          <p:cNvSpPr>
            <a:spLocks noChangeArrowheads="1"/>
          </p:cNvSpPr>
          <p:nvPr/>
        </p:nvSpPr>
        <p:spPr bwMode="auto">
          <a:xfrm>
            <a:off x="1374775" y="4445358"/>
            <a:ext cx="1182688" cy="123111"/>
          </a:xfrm>
          <a:prstGeom prst="rect">
            <a:avLst/>
          </a:prstGeom>
          <a:solidFill>
            <a:srgbClr val="CCFFCC"/>
          </a:solidFill>
          <a:ln w="9525" algn="ctr">
            <a:solidFill>
              <a:srgbClr val="FF6600"/>
            </a:solidFill>
            <a:prstDash val="sysDot"/>
            <a:miter lim="800000"/>
            <a:headEnd/>
            <a:tailEnd/>
          </a:ln>
          <a:effectLst/>
        </p:spPr>
        <p:txBody>
          <a:bodyPr tIns="0" bIns="0" anchor="ctr">
            <a:spAutoFit/>
          </a:bodyPr>
          <a:lstStyle>
            <a:lvl1pPr eaLnBrk="0" hangingPunct="0">
              <a:spcAft>
                <a:spcPct val="50000"/>
              </a:spcAft>
              <a:buClr>
                <a:schemeClr val="tx2"/>
              </a:buClr>
              <a:buSzPct val="70000"/>
              <a:buFont typeface="Wingdings" pitchFamily="2" charset="2"/>
              <a:buChar char="§"/>
              <a:defRPr sz="2000">
                <a:solidFill>
                  <a:schemeClr val="tx1"/>
                </a:solidFill>
                <a:latin typeface="Helvetica 45 Light" pitchFamily="34" charset="0"/>
              </a:defRPr>
            </a:lvl1pPr>
            <a:lvl2pPr marL="742950" indent="-285750" eaLnBrk="0" hangingPunct="0">
              <a:spcAft>
                <a:spcPct val="25000"/>
              </a:spcAft>
              <a:buChar char="–"/>
              <a:defRPr>
                <a:solidFill>
                  <a:schemeClr val="tx1"/>
                </a:solidFill>
                <a:latin typeface="Helvetica 45 Light" pitchFamily="34" charset="0"/>
              </a:defRPr>
            </a:lvl2pPr>
            <a:lvl3pPr marL="1143000" indent="-228600" eaLnBrk="0" hangingPunct="0">
              <a:spcAft>
                <a:spcPct val="25000"/>
              </a:spcAft>
              <a:buClr>
                <a:schemeClr val="tx1"/>
              </a:buClr>
              <a:buFont typeface="Times New Roman" pitchFamily="18" charset="0"/>
              <a:buChar char="–"/>
              <a:defRPr>
                <a:solidFill>
                  <a:schemeClr val="tx1"/>
                </a:solidFill>
                <a:latin typeface="Helvetica 45 Light" pitchFamily="34" charset="0"/>
              </a:defRPr>
            </a:lvl3pPr>
            <a:lvl4pPr marL="1600200" indent="-228600" eaLnBrk="0" hangingPunct="0">
              <a:spcAft>
                <a:spcPct val="25000"/>
              </a:spcAft>
              <a:buChar char="–"/>
              <a:defRPr>
                <a:solidFill>
                  <a:schemeClr val="tx1"/>
                </a:solidFill>
                <a:latin typeface="Helvetica 45 Light" pitchFamily="34" charset="0"/>
              </a:defRPr>
            </a:lvl4pPr>
            <a:lvl5pPr marL="2057400" indent="-228600" eaLnBrk="0" hangingPunct="0">
              <a:spcAft>
                <a:spcPct val="25000"/>
              </a:spcAft>
              <a:buChar char="–"/>
              <a:defRPr sz="1600">
                <a:solidFill>
                  <a:schemeClr val="tx1"/>
                </a:solidFill>
                <a:latin typeface="Helvetica 45 Light" pitchFamily="34" charset="0"/>
              </a:defRPr>
            </a:lvl5pPr>
            <a:lvl6pPr marL="2514600" indent="-228600" eaLnBrk="0" fontAlgn="base" hangingPunct="0">
              <a:spcBef>
                <a:spcPct val="0"/>
              </a:spcBef>
              <a:spcAft>
                <a:spcPct val="25000"/>
              </a:spcAft>
              <a:buChar char="–"/>
              <a:defRPr sz="1600">
                <a:solidFill>
                  <a:schemeClr val="tx1"/>
                </a:solidFill>
                <a:latin typeface="Helvetica 45 Light" pitchFamily="34" charset="0"/>
              </a:defRPr>
            </a:lvl6pPr>
            <a:lvl7pPr marL="2971800" indent="-228600" eaLnBrk="0" fontAlgn="base" hangingPunct="0">
              <a:spcBef>
                <a:spcPct val="0"/>
              </a:spcBef>
              <a:spcAft>
                <a:spcPct val="25000"/>
              </a:spcAft>
              <a:buChar char="–"/>
              <a:defRPr sz="1600">
                <a:solidFill>
                  <a:schemeClr val="tx1"/>
                </a:solidFill>
                <a:latin typeface="Helvetica 45 Light" pitchFamily="34" charset="0"/>
              </a:defRPr>
            </a:lvl7pPr>
            <a:lvl8pPr marL="3429000" indent="-228600" eaLnBrk="0" fontAlgn="base" hangingPunct="0">
              <a:spcBef>
                <a:spcPct val="0"/>
              </a:spcBef>
              <a:spcAft>
                <a:spcPct val="25000"/>
              </a:spcAft>
              <a:buChar char="–"/>
              <a:defRPr sz="1600">
                <a:solidFill>
                  <a:schemeClr val="tx1"/>
                </a:solidFill>
                <a:latin typeface="Helvetica 45 Light" pitchFamily="34" charset="0"/>
              </a:defRPr>
            </a:lvl8pPr>
            <a:lvl9pPr marL="3886200" indent="-228600" eaLnBrk="0" fontAlgn="base" hangingPunct="0">
              <a:spcBef>
                <a:spcPct val="0"/>
              </a:spcBef>
              <a:spcAft>
                <a:spcPct val="25000"/>
              </a:spcAft>
              <a:buChar char="–"/>
              <a:defRPr sz="1600">
                <a:solidFill>
                  <a:schemeClr val="tx1"/>
                </a:solidFill>
                <a:latin typeface="Helvetica 45 Light" pitchFamily="34" charset="0"/>
              </a:defRPr>
            </a:lvl9pPr>
          </a:lstStyle>
          <a:p>
            <a:pPr algn="ctr" defTabSz="914400" eaLnBrk="1" fontAlgn="auto" hangingPunct="1">
              <a:spcBef>
                <a:spcPct val="50000"/>
              </a:spcBef>
              <a:spcAft>
                <a:spcPct val="0"/>
              </a:spcAft>
              <a:buClr>
                <a:srgbClr val="000000"/>
              </a:buClr>
              <a:buSzPct val="80000"/>
              <a:buFont typeface="Wingdings" pitchFamily="2" charset="2"/>
              <a:buNone/>
              <a:defRPr/>
            </a:pPr>
            <a:r>
              <a:rPr lang="fr-FR" altLang="fr-FR" sz="800">
                <a:solidFill>
                  <a:srgbClr val="000000"/>
                </a:solidFill>
                <a:latin typeface="Arial" pitchFamily="34" charset="0"/>
                <a:ea typeface="+mn-ea"/>
              </a:rPr>
              <a:t>Enquête</a:t>
            </a:r>
          </a:p>
        </p:txBody>
      </p:sp>
      <p:sp>
        <p:nvSpPr>
          <p:cNvPr id="48181" name="Rectangle 176">
            <a:extLst>
              <a:ext uri="{FF2B5EF4-FFF2-40B4-BE49-F238E27FC236}">
                <a16:creationId xmlns:a16="http://schemas.microsoft.com/office/drawing/2014/main" id="{1B30B639-9BF2-42A2-85AD-F08BF93FA280}"/>
              </a:ext>
            </a:extLst>
          </p:cNvPr>
          <p:cNvSpPr>
            <a:spLocks noChangeArrowheads="1"/>
          </p:cNvSpPr>
          <p:nvPr/>
        </p:nvSpPr>
        <p:spPr bwMode="auto">
          <a:xfrm>
            <a:off x="1371600" y="4832271"/>
            <a:ext cx="1208088" cy="246221"/>
          </a:xfrm>
          <a:prstGeom prst="rect">
            <a:avLst/>
          </a:prstGeom>
          <a:solidFill>
            <a:srgbClr val="CCFFCC"/>
          </a:solidFill>
          <a:ln w="9525" algn="ctr">
            <a:solidFill>
              <a:srgbClr val="FF6600"/>
            </a:solidFill>
            <a:prstDash val="sysDot"/>
            <a:miter lim="800000"/>
            <a:headEnd/>
            <a:tailEnd/>
          </a:ln>
          <a:effectLst/>
        </p:spPr>
        <p:txBody>
          <a:bodyPr lIns="0" tIns="0" rIns="0" bIns="0" anchor="ctr">
            <a:spAutoFit/>
          </a:bodyPr>
          <a:lstStyle>
            <a:lvl1pPr eaLnBrk="0" hangingPunct="0">
              <a:spcAft>
                <a:spcPct val="50000"/>
              </a:spcAft>
              <a:buClr>
                <a:schemeClr val="tx2"/>
              </a:buClr>
              <a:buSzPct val="70000"/>
              <a:buFont typeface="Wingdings" pitchFamily="2" charset="2"/>
              <a:buChar char="§"/>
              <a:defRPr sz="2000">
                <a:solidFill>
                  <a:schemeClr val="tx1"/>
                </a:solidFill>
                <a:latin typeface="Helvetica 45 Light" pitchFamily="34" charset="0"/>
              </a:defRPr>
            </a:lvl1pPr>
            <a:lvl2pPr marL="742950" indent="-285750" eaLnBrk="0" hangingPunct="0">
              <a:spcAft>
                <a:spcPct val="25000"/>
              </a:spcAft>
              <a:buChar char="–"/>
              <a:defRPr>
                <a:solidFill>
                  <a:schemeClr val="tx1"/>
                </a:solidFill>
                <a:latin typeface="Helvetica 45 Light" pitchFamily="34" charset="0"/>
              </a:defRPr>
            </a:lvl2pPr>
            <a:lvl3pPr marL="1143000" indent="-228600" eaLnBrk="0" hangingPunct="0">
              <a:spcAft>
                <a:spcPct val="25000"/>
              </a:spcAft>
              <a:buClr>
                <a:schemeClr val="tx1"/>
              </a:buClr>
              <a:buFont typeface="Times New Roman" pitchFamily="18" charset="0"/>
              <a:buChar char="–"/>
              <a:defRPr>
                <a:solidFill>
                  <a:schemeClr val="tx1"/>
                </a:solidFill>
                <a:latin typeface="Helvetica 45 Light" pitchFamily="34" charset="0"/>
              </a:defRPr>
            </a:lvl3pPr>
            <a:lvl4pPr marL="1600200" indent="-228600" eaLnBrk="0" hangingPunct="0">
              <a:spcAft>
                <a:spcPct val="25000"/>
              </a:spcAft>
              <a:buChar char="–"/>
              <a:defRPr>
                <a:solidFill>
                  <a:schemeClr val="tx1"/>
                </a:solidFill>
                <a:latin typeface="Helvetica 45 Light" pitchFamily="34" charset="0"/>
              </a:defRPr>
            </a:lvl4pPr>
            <a:lvl5pPr marL="2057400" indent="-228600" eaLnBrk="0" hangingPunct="0">
              <a:spcAft>
                <a:spcPct val="25000"/>
              </a:spcAft>
              <a:buChar char="–"/>
              <a:defRPr sz="1600">
                <a:solidFill>
                  <a:schemeClr val="tx1"/>
                </a:solidFill>
                <a:latin typeface="Helvetica 45 Light" pitchFamily="34" charset="0"/>
              </a:defRPr>
            </a:lvl5pPr>
            <a:lvl6pPr marL="2514600" indent="-228600" eaLnBrk="0" fontAlgn="base" hangingPunct="0">
              <a:spcBef>
                <a:spcPct val="0"/>
              </a:spcBef>
              <a:spcAft>
                <a:spcPct val="25000"/>
              </a:spcAft>
              <a:buChar char="–"/>
              <a:defRPr sz="1600">
                <a:solidFill>
                  <a:schemeClr val="tx1"/>
                </a:solidFill>
                <a:latin typeface="Helvetica 45 Light" pitchFamily="34" charset="0"/>
              </a:defRPr>
            </a:lvl6pPr>
            <a:lvl7pPr marL="2971800" indent="-228600" eaLnBrk="0" fontAlgn="base" hangingPunct="0">
              <a:spcBef>
                <a:spcPct val="0"/>
              </a:spcBef>
              <a:spcAft>
                <a:spcPct val="25000"/>
              </a:spcAft>
              <a:buChar char="–"/>
              <a:defRPr sz="1600">
                <a:solidFill>
                  <a:schemeClr val="tx1"/>
                </a:solidFill>
                <a:latin typeface="Helvetica 45 Light" pitchFamily="34" charset="0"/>
              </a:defRPr>
            </a:lvl7pPr>
            <a:lvl8pPr marL="3429000" indent="-228600" eaLnBrk="0" fontAlgn="base" hangingPunct="0">
              <a:spcBef>
                <a:spcPct val="0"/>
              </a:spcBef>
              <a:spcAft>
                <a:spcPct val="25000"/>
              </a:spcAft>
              <a:buChar char="–"/>
              <a:defRPr sz="1600">
                <a:solidFill>
                  <a:schemeClr val="tx1"/>
                </a:solidFill>
                <a:latin typeface="Helvetica 45 Light" pitchFamily="34" charset="0"/>
              </a:defRPr>
            </a:lvl8pPr>
            <a:lvl9pPr marL="3886200" indent="-228600" eaLnBrk="0" fontAlgn="base" hangingPunct="0">
              <a:spcBef>
                <a:spcPct val="0"/>
              </a:spcBef>
              <a:spcAft>
                <a:spcPct val="25000"/>
              </a:spcAft>
              <a:buChar char="–"/>
              <a:defRPr sz="1600">
                <a:solidFill>
                  <a:schemeClr val="tx1"/>
                </a:solidFill>
                <a:latin typeface="Helvetica 45 Light" pitchFamily="34" charset="0"/>
              </a:defRPr>
            </a:lvl9pPr>
          </a:lstStyle>
          <a:p>
            <a:pPr algn="ctr" defTabSz="914400" eaLnBrk="1" fontAlgn="auto" hangingPunct="1">
              <a:spcBef>
                <a:spcPct val="50000"/>
              </a:spcBef>
              <a:spcAft>
                <a:spcPct val="0"/>
              </a:spcAft>
              <a:buClr>
                <a:srgbClr val="000000"/>
              </a:buClr>
              <a:buSzPct val="80000"/>
              <a:buFont typeface="Wingdings" pitchFamily="2" charset="2"/>
              <a:buNone/>
              <a:defRPr/>
            </a:pPr>
            <a:r>
              <a:rPr lang="fr-FR" altLang="fr-FR" sz="800">
                <a:solidFill>
                  <a:srgbClr val="000000"/>
                </a:solidFill>
                <a:latin typeface="Arial" pitchFamily="34" charset="0"/>
                <a:ea typeface="+mn-ea"/>
              </a:rPr>
              <a:t>Analyse remontées utilisateur</a:t>
            </a:r>
          </a:p>
        </p:txBody>
      </p:sp>
      <p:sp>
        <p:nvSpPr>
          <p:cNvPr id="48182" name="Rectangle 177">
            <a:extLst>
              <a:ext uri="{FF2B5EF4-FFF2-40B4-BE49-F238E27FC236}">
                <a16:creationId xmlns:a16="http://schemas.microsoft.com/office/drawing/2014/main" id="{B7B87B23-0B3C-4008-8607-B5D8B06C2701}"/>
              </a:ext>
            </a:extLst>
          </p:cNvPr>
          <p:cNvSpPr>
            <a:spLocks noChangeArrowheads="1"/>
          </p:cNvSpPr>
          <p:nvPr/>
        </p:nvSpPr>
        <p:spPr bwMode="auto">
          <a:xfrm>
            <a:off x="1371600" y="4083408"/>
            <a:ext cx="6394450" cy="123111"/>
          </a:xfrm>
          <a:prstGeom prst="rect">
            <a:avLst/>
          </a:prstGeom>
          <a:solidFill>
            <a:srgbClr val="CCFFCC"/>
          </a:solidFill>
          <a:ln w="9525" algn="ctr">
            <a:solidFill>
              <a:srgbClr val="FF6600"/>
            </a:solidFill>
            <a:prstDash val="sysDot"/>
            <a:miter lim="800000"/>
            <a:headEnd/>
            <a:tailEnd/>
          </a:ln>
          <a:effectLst/>
        </p:spPr>
        <p:txBody>
          <a:bodyPr tIns="0" bIns="0" anchor="ctr">
            <a:spAutoFit/>
          </a:bodyPr>
          <a:lstStyle>
            <a:lvl1pPr eaLnBrk="0" hangingPunct="0">
              <a:spcAft>
                <a:spcPct val="50000"/>
              </a:spcAft>
              <a:buClr>
                <a:schemeClr val="tx2"/>
              </a:buClr>
              <a:buSzPct val="70000"/>
              <a:buFont typeface="Wingdings" pitchFamily="2" charset="2"/>
              <a:buChar char="§"/>
              <a:defRPr sz="2000">
                <a:solidFill>
                  <a:schemeClr val="tx1"/>
                </a:solidFill>
                <a:latin typeface="Helvetica 45 Light" pitchFamily="34" charset="0"/>
              </a:defRPr>
            </a:lvl1pPr>
            <a:lvl2pPr marL="742950" indent="-285750" eaLnBrk="0" hangingPunct="0">
              <a:spcAft>
                <a:spcPct val="25000"/>
              </a:spcAft>
              <a:buChar char="–"/>
              <a:defRPr>
                <a:solidFill>
                  <a:schemeClr val="tx1"/>
                </a:solidFill>
                <a:latin typeface="Helvetica 45 Light" pitchFamily="34" charset="0"/>
              </a:defRPr>
            </a:lvl2pPr>
            <a:lvl3pPr marL="1143000" indent="-228600" eaLnBrk="0" hangingPunct="0">
              <a:spcAft>
                <a:spcPct val="25000"/>
              </a:spcAft>
              <a:buClr>
                <a:schemeClr val="tx1"/>
              </a:buClr>
              <a:buFont typeface="Times New Roman" pitchFamily="18" charset="0"/>
              <a:buChar char="–"/>
              <a:defRPr>
                <a:solidFill>
                  <a:schemeClr val="tx1"/>
                </a:solidFill>
                <a:latin typeface="Helvetica 45 Light" pitchFamily="34" charset="0"/>
              </a:defRPr>
            </a:lvl3pPr>
            <a:lvl4pPr marL="1600200" indent="-228600" eaLnBrk="0" hangingPunct="0">
              <a:spcAft>
                <a:spcPct val="25000"/>
              </a:spcAft>
              <a:buChar char="–"/>
              <a:defRPr>
                <a:solidFill>
                  <a:schemeClr val="tx1"/>
                </a:solidFill>
                <a:latin typeface="Helvetica 45 Light" pitchFamily="34" charset="0"/>
              </a:defRPr>
            </a:lvl4pPr>
            <a:lvl5pPr marL="2057400" indent="-228600" eaLnBrk="0" hangingPunct="0">
              <a:spcAft>
                <a:spcPct val="25000"/>
              </a:spcAft>
              <a:buChar char="–"/>
              <a:defRPr sz="1600">
                <a:solidFill>
                  <a:schemeClr val="tx1"/>
                </a:solidFill>
                <a:latin typeface="Helvetica 45 Light" pitchFamily="34" charset="0"/>
              </a:defRPr>
            </a:lvl5pPr>
            <a:lvl6pPr marL="2514600" indent="-228600" eaLnBrk="0" fontAlgn="base" hangingPunct="0">
              <a:spcBef>
                <a:spcPct val="0"/>
              </a:spcBef>
              <a:spcAft>
                <a:spcPct val="25000"/>
              </a:spcAft>
              <a:buChar char="–"/>
              <a:defRPr sz="1600">
                <a:solidFill>
                  <a:schemeClr val="tx1"/>
                </a:solidFill>
                <a:latin typeface="Helvetica 45 Light" pitchFamily="34" charset="0"/>
              </a:defRPr>
            </a:lvl6pPr>
            <a:lvl7pPr marL="2971800" indent="-228600" eaLnBrk="0" fontAlgn="base" hangingPunct="0">
              <a:spcBef>
                <a:spcPct val="0"/>
              </a:spcBef>
              <a:spcAft>
                <a:spcPct val="25000"/>
              </a:spcAft>
              <a:buChar char="–"/>
              <a:defRPr sz="1600">
                <a:solidFill>
                  <a:schemeClr val="tx1"/>
                </a:solidFill>
                <a:latin typeface="Helvetica 45 Light" pitchFamily="34" charset="0"/>
              </a:defRPr>
            </a:lvl7pPr>
            <a:lvl8pPr marL="3429000" indent="-228600" eaLnBrk="0" fontAlgn="base" hangingPunct="0">
              <a:spcBef>
                <a:spcPct val="0"/>
              </a:spcBef>
              <a:spcAft>
                <a:spcPct val="25000"/>
              </a:spcAft>
              <a:buChar char="–"/>
              <a:defRPr sz="1600">
                <a:solidFill>
                  <a:schemeClr val="tx1"/>
                </a:solidFill>
                <a:latin typeface="Helvetica 45 Light" pitchFamily="34" charset="0"/>
              </a:defRPr>
            </a:lvl8pPr>
            <a:lvl9pPr marL="3886200" indent="-228600" eaLnBrk="0" fontAlgn="base" hangingPunct="0">
              <a:spcBef>
                <a:spcPct val="0"/>
              </a:spcBef>
              <a:spcAft>
                <a:spcPct val="25000"/>
              </a:spcAft>
              <a:buChar char="–"/>
              <a:defRPr sz="1600">
                <a:solidFill>
                  <a:schemeClr val="tx1"/>
                </a:solidFill>
                <a:latin typeface="Helvetica 45 Light" pitchFamily="34" charset="0"/>
              </a:defRPr>
            </a:lvl9pPr>
          </a:lstStyle>
          <a:p>
            <a:pPr algn="ctr" defTabSz="914400" eaLnBrk="1" fontAlgn="auto" hangingPunct="1">
              <a:spcBef>
                <a:spcPct val="50000"/>
              </a:spcBef>
              <a:spcAft>
                <a:spcPct val="0"/>
              </a:spcAft>
              <a:buClr>
                <a:srgbClr val="000000"/>
              </a:buClr>
              <a:buSzPct val="80000"/>
              <a:buFont typeface="Wingdings" pitchFamily="2" charset="2"/>
              <a:buNone/>
              <a:defRPr/>
            </a:pPr>
            <a:r>
              <a:rPr lang="fr-FR" altLang="fr-FR" sz="800">
                <a:solidFill>
                  <a:srgbClr val="000000"/>
                </a:solidFill>
                <a:latin typeface="Arial" pitchFamily="34" charset="0"/>
                <a:ea typeface="+mn-ea"/>
              </a:rPr>
              <a:t>Entretien qualitatif</a:t>
            </a:r>
          </a:p>
        </p:txBody>
      </p:sp>
      <p:sp>
        <p:nvSpPr>
          <p:cNvPr id="48183" name="Rectangle 178">
            <a:extLst>
              <a:ext uri="{FF2B5EF4-FFF2-40B4-BE49-F238E27FC236}">
                <a16:creationId xmlns:a16="http://schemas.microsoft.com/office/drawing/2014/main" id="{0FB9BAF9-1855-435E-A76A-0B914E8E0498}"/>
              </a:ext>
            </a:extLst>
          </p:cNvPr>
          <p:cNvSpPr>
            <a:spLocks noChangeArrowheads="1"/>
          </p:cNvSpPr>
          <p:nvPr/>
        </p:nvSpPr>
        <p:spPr bwMode="auto">
          <a:xfrm>
            <a:off x="2681288" y="4259620"/>
            <a:ext cx="1193800" cy="123111"/>
          </a:xfrm>
          <a:prstGeom prst="rect">
            <a:avLst/>
          </a:prstGeom>
          <a:solidFill>
            <a:srgbClr val="CCFFCC"/>
          </a:solidFill>
          <a:ln w="9525" algn="ctr">
            <a:solidFill>
              <a:srgbClr val="FF6600"/>
            </a:solidFill>
            <a:prstDash val="sysDot"/>
            <a:miter lim="800000"/>
            <a:headEnd/>
            <a:tailEnd/>
          </a:ln>
          <a:effectLst/>
        </p:spPr>
        <p:txBody>
          <a:bodyPr tIns="0" bIns="0" anchor="ctr">
            <a:spAutoFit/>
          </a:bodyPr>
          <a:lstStyle>
            <a:lvl1pPr eaLnBrk="0" hangingPunct="0">
              <a:spcAft>
                <a:spcPct val="50000"/>
              </a:spcAft>
              <a:buClr>
                <a:schemeClr val="tx2"/>
              </a:buClr>
              <a:buSzPct val="70000"/>
              <a:buFont typeface="Wingdings" pitchFamily="2" charset="2"/>
              <a:buChar char="§"/>
              <a:defRPr sz="2000">
                <a:solidFill>
                  <a:schemeClr val="tx1"/>
                </a:solidFill>
                <a:latin typeface="Helvetica 45 Light" pitchFamily="34" charset="0"/>
              </a:defRPr>
            </a:lvl1pPr>
            <a:lvl2pPr marL="742950" indent="-285750" eaLnBrk="0" hangingPunct="0">
              <a:spcAft>
                <a:spcPct val="25000"/>
              </a:spcAft>
              <a:buChar char="–"/>
              <a:defRPr>
                <a:solidFill>
                  <a:schemeClr val="tx1"/>
                </a:solidFill>
                <a:latin typeface="Helvetica 45 Light" pitchFamily="34" charset="0"/>
              </a:defRPr>
            </a:lvl2pPr>
            <a:lvl3pPr marL="1143000" indent="-228600" eaLnBrk="0" hangingPunct="0">
              <a:spcAft>
                <a:spcPct val="25000"/>
              </a:spcAft>
              <a:buClr>
                <a:schemeClr val="tx1"/>
              </a:buClr>
              <a:buFont typeface="Times New Roman" pitchFamily="18" charset="0"/>
              <a:buChar char="–"/>
              <a:defRPr>
                <a:solidFill>
                  <a:schemeClr val="tx1"/>
                </a:solidFill>
                <a:latin typeface="Helvetica 45 Light" pitchFamily="34" charset="0"/>
              </a:defRPr>
            </a:lvl3pPr>
            <a:lvl4pPr marL="1600200" indent="-228600" eaLnBrk="0" hangingPunct="0">
              <a:spcAft>
                <a:spcPct val="25000"/>
              </a:spcAft>
              <a:buChar char="–"/>
              <a:defRPr>
                <a:solidFill>
                  <a:schemeClr val="tx1"/>
                </a:solidFill>
                <a:latin typeface="Helvetica 45 Light" pitchFamily="34" charset="0"/>
              </a:defRPr>
            </a:lvl4pPr>
            <a:lvl5pPr marL="2057400" indent="-228600" eaLnBrk="0" hangingPunct="0">
              <a:spcAft>
                <a:spcPct val="25000"/>
              </a:spcAft>
              <a:buChar char="–"/>
              <a:defRPr sz="1600">
                <a:solidFill>
                  <a:schemeClr val="tx1"/>
                </a:solidFill>
                <a:latin typeface="Helvetica 45 Light" pitchFamily="34" charset="0"/>
              </a:defRPr>
            </a:lvl5pPr>
            <a:lvl6pPr marL="2514600" indent="-228600" eaLnBrk="0" fontAlgn="base" hangingPunct="0">
              <a:spcBef>
                <a:spcPct val="0"/>
              </a:spcBef>
              <a:spcAft>
                <a:spcPct val="25000"/>
              </a:spcAft>
              <a:buChar char="–"/>
              <a:defRPr sz="1600">
                <a:solidFill>
                  <a:schemeClr val="tx1"/>
                </a:solidFill>
                <a:latin typeface="Helvetica 45 Light" pitchFamily="34" charset="0"/>
              </a:defRPr>
            </a:lvl6pPr>
            <a:lvl7pPr marL="2971800" indent="-228600" eaLnBrk="0" fontAlgn="base" hangingPunct="0">
              <a:spcBef>
                <a:spcPct val="0"/>
              </a:spcBef>
              <a:spcAft>
                <a:spcPct val="25000"/>
              </a:spcAft>
              <a:buChar char="–"/>
              <a:defRPr sz="1600">
                <a:solidFill>
                  <a:schemeClr val="tx1"/>
                </a:solidFill>
                <a:latin typeface="Helvetica 45 Light" pitchFamily="34" charset="0"/>
              </a:defRPr>
            </a:lvl7pPr>
            <a:lvl8pPr marL="3429000" indent="-228600" eaLnBrk="0" fontAlgn="base" hangingPunct="0">
              <a:spcBef>
                <a:spcPct val="0"/>
              </a:spcBef>
              <a:spcAft>
                <a:spcPct val="25000"/>
              </a:spcAft>
              <a:buChar char="–"/>
              <a:defRPr sz="1600">
                <a:solidFill>
                  <a:schemeClr val="tx1"/>
                </a:solidFill>
                <a:latin typeface="Helvetica 45 Light" pitchFamily="34" charset="0"/>
              </a:defRPr>
            </a:lvl8pPr>
            <a:lvl9pPr marL="3886200" indent="-228600" eaLnBrk="0" fontAlgn="base" hangingPunct="0">
              <a:spcBef>
                <a:spcPct val="0"/>
              </a:spcBef>
              <a:spcAft>
                <a:spcPct val="25000"/>
              </a:spcAft>
              <a:buChar char="–"/>
              <a:defRPr sz="1600">
                <a:solidFill>
                  <a:schemeClr val="tx1"/>
                </a:solidFill>
                <a:latin typeface="Helvetica 45 Light" pitchFamily="34" charset="0"/>
              </a:defRPr>
            </a:lvl9pPr>
          </a:lstStyle>
          <a:p>
            <a:pPr algn="ctr" defTabSz="914400" eaLnBrk="1" fontAlgn="auto" hangingPunct="1">
              <a:spcBef>
                <a:spcPct val="50000"/>
              </a:spcBef>
              <a:spcAft>
                <a:spcPct val="0"/>
              </a:spcAft>
              <a:buClr>
                <a:srgbClr val="000000"/>
              </a:buClr>
              <a:buSzPct val="80000"/>
              <a:buFont typeface="Wingdings" pitchFamily="2" charset="2"/>
              <a:buNone/>
              <a:defRPr/>
            </a:pPr>
            <a:r>
              <a:rPr lang="fr-FR" altLang="fr-FR" sz="800">
                <a:solidFill>
                  <a:srgbClr val="000000"/>
                </a:solidFill>
                <a:latin typeface="Arial" pitchFamily="34" charset="0"/>
                <a:ea typeface="+mn-ea"/>
              </a:rPr>
              <a:t>Storyboard</a:t>
            </a:r>
          </a:p>
        </p:txBody>
      </p:sp>
      <p:sp>
        <p:nvSpPr>
          <p:cNvPr id="48184" name="Rectangle 179">
            <a:extLst>
              <a:ext uri="{FF2B5EF4-FFF2-40B4-BE49-F238E27FC236}">
                <a16:creationId xmlns:a16="http://schemas.microsoft.com/office/drawing/2014/main" id="{3965B934-8C40-47AB-8227-1B670B5AC10A}"/>
              </a:ext>
            </a:extLst>
          </p:cNvPr>
          <p:cNvSpPr>
            <a:spLocks noChangeArrowheads="1"/>
          </p:cNvSpPr>
          <p:nvPr/>
        </p:nvSpPr>
        <p:spPr bwMode="auto">
          <a:xfrm>
            <a:off x="1384300" y="3342839"/>
            <a:ext cx="1206500" cy="123111"/>
          </a:xfrm>
          <a:prstGeom prst="rect">
            <a:avLst/>
          </a:prstGeom>
          <a:solidFill>
            <a:schemeClr val="accent1">
              <a:lumMod val="20000"/>
              <a:lumOff val="80000"/>
            </a:schemeClr>
          </a:solidFill>
          <a:ln w="9525" algn="ctr">
            <a:solidFill>
              <a:srgbClr val="FF6600"/>
            </a:solidFill>
            <a:prstDash val="sysDot"/>
            <a:miter lim="800000"/>
            <a:headEnd/>
            <a:tailEnd/>
          </a:ln>
          <a:effectLst/>
        </p:spPr>
        <p:txBody>
          <a:bodyPr tIns="0" bIns="0" anchor="ctr">
            <a:spAutoFit/>
          </a:bodyPr>
          <a:lstStyle>
            <a:lvl1pPr eaLnBrk="0" hangingPunct="0">
              <a:spcAft>
                <a:spcPct val="50000"/>
              </a:spcAft>
              <a:buClr>
                <a:schemeClr val="tx2"/>
              </a:buClr>
              <a:buSzPct val="70000"/>
              <a:buFont typeface="Wingdings" pitchFamily="2" charset="2"/>
              <a:buChar char="§"/>
              <a:defRPr sz="2000">
                <a:solidFill>
                  <a:schemeClr val="tx1"/>
                </a:solidFill>
                <a:latin typeface="Helvetica 45 Light" pitchFamily="34" charset="0"/>
              </a:defRPr>
            </a:lvl1pPr>
            <a:lvl2pPr marL="742950" indent="-285750" eaLnBrk="0" hangingPunct="0">
              <a:spcAft>
                <a:spcPct val="25000"/>
              </a:spcAft>
              <a:buChar char="–"/>
              <a:defRPr>
                <a:solidFill>
                  <a:schemeClr val="tx1"/>
                </a:solidFill>
                <a:latin typeface="Helvetica 45 Light" pitchFamily="34" charset="0"/>
              </a:defRPr>
            </a:lvl2pPr>
            <a:lvl3pPr marL="1143000" indent="-228600" eaLnBrk="0" hangingPunct="0">
              <a:spcAft>
                <a:spcPct val="25000"/>
              </a:spcAft>
              <a:buClr>
                <a:schemeClr val="tx1"/>
              </a:buClr>
              <a:buFont typeface="Times New Roman" pitchFamily="18" charset="0"/>
              <a:buChar char="–"/>
              <a:defRPr>
                <a:solidFill>
                  <a:schemeClr val="tx1"/>
                </a:solidFill>
                <a:latin typeface="Helvetica 45 Light" pitchFamily="34" charset="0"/>
              </a:defRPr>
            </a:lvl3pPr>
            <a:lvl4pPr marL="1600200" indent="-228600" eaLnBrk="0" hangingPunct="0">
              <a:spcAft>
                <a:spcPct val="25000"/>
              </a:spcAft>
              <a:buChar char="–"/>
              <a:defRPr>
                <a:solidFill>
                  <a:schemeClr val="tx1"/>
                </a:solidFill>
                <a:latin typeface="Helvetica 45 Light" pitchFamily="34" charset="0"/>
              </a:defRPr>
            </a:lvl4pPr>
            <a:lvl5pPr marL="2057400" indent="-228600" eaLnBrk="0" hangingPunct="0">
              <a:spcAft>
                <a:spcPct val="25000"/>
              </a:spcAft>
              <a:buChar char="–"/>
              <a:defRPr sz="1600">
                <a:solidFill>
                  <a:schemeClr val="tx1"/>
                </a:solidFill>
                <a:latin typeface="Helvetica 45 Light" pitchFamily="34" charset="0"/>
              </a:defRPr>
            </a:lvl5pPr>
            <a:lvl6pPr marL="2514600" indent="-228600" eaLnBrk="0" fontAlgn="base" hangingPunct="0">
              <a:spcBef>
                <a:spcPct val="0"/>
              </a:spcBef>
              <a:spcAft>
                <a:spcPct val="25000"/>
              </a:spcAft>
              <a:buChar char="–"/>
              <a:defRPr sz="1600">
                <a:solidFill>
                  <a:schemeClr val="tx1"/>
                </a:solidFill>
                <a:latin typeface="Helvetica 45 Light" pitchFamily="34" charset="0"/>
              </a:defRPr>
            </a:lvl6pPr>
            <a:lvl7pPr marL="2971800" indent="-228600" eaLnBrk="0" fontAlgn="base" hangingPunct="0">
              <a:spcBef>
                <a:spcPct val="0"/>
              </a:spcBef>
              <a:spcAft>
                <a:spcPct val="25000"/>
              </a:spcAft>
              <a:buChar char="–"/>
              <a:defRPr sz="1600">
                <a:solidFill>
                  <a:schemeClr val="tx1"/>
                </a:solidFill>
                <a:latin typeface="Helvetica 45 Light" pitchFamily="34" charset="0"/>
              </a:defRPr>
            </a:lvl7pPr>
            <a:lvl8pPr marL="3429000" indent="-228600" eaLnBrk="0" fontAlgn="base" hangingPunct="0">
              <a:spcBef>
                <a:spcPct val="0"/>
              </a:spcBef>
              <a:spcAft>
                <a:spcPct val="25000"/>
              </a:spcAft>
              <a:buChar char="–"/>
              <a:defRPr sz="1600">
                <a:solidFill>
                  <a:schemeClr val="tx1"/>
                </a:solidFill>
                <a:latin typeface="Helvetica 45 Light" pitchFamily="34" charset="0"/>
              </a:defRPr>
            </a:lvl8pPr>
            <a:lvl9pPr marL="3886200" indent="-228600" eaLnBrk="0" fontAlgn="base" hangingPunct="0">
              <a:spcBef>
                <a:spcPct val="0"/>
              </a:spcBef>
              <a:spcAft>
                <a:spcPct val="25000"/>
              </a:spcAft>
              <a:buChar char="–"/>
              <a:defRPr sz="1600">
                <a:solidFill>
                  <a:schemeClr val="tx1"/>
                </a:solidFill>
                <a:latin typeface="Helvetica 45 Light" pitchFamily="34" charset="0"/>
              </a:defRPr>
            </a:lvl9pPr>
          </a:lstStyle>
          <a:p>
            <a:pPr algn="ctr" defTabSz="914400" eaLnBrk="1" fontAlgn="auto" hangingPunct="1">
              <a:spcBef>
                <a:spcPct val="50000"/>
              </a:spcBef>
              <a:spcAft>
                <a:spcPct val="0"/>
              </a:spcAft>
              <a:buClr>
                <a:srgbClr val="000000"/>
              </a:buClr>
              <a:buSzPct val="80000"/>
              <a:buFont typeface="Wingdings" pitchFamily="2" charset="2"/>
              <a:buNone/>
              <a:defRPr/>
            </a:pPr>
            <a:r>
              <a:rPr lang="fr-FR" altLang="fr-FR" sz="800">
                <a:solidFill>
                  <a:srgbClr val="000000"/>
                </a:solidFill>
                <a:latin typeface="Arial" pitchFamily="34" charset="0"/>
                <a:ea typeface="+mn-ea"/>
              </a:rPr>
              <a:t>Diagnostic</a:t>
            </a:r>
          </a:p>
        </p:txBody>
      </p:sp>
      <p:sp>
        <p:nvSpPr>
          <p:cNvPr id="48185" name="AutoShape 180">
            <a:extLst>
              <a:ext uri="{FF2B5EF4-FFF2-40B4-BE49-F238E27FC236}">
                <a16:creationId xmlns:a16="http://schemas.microsoft.com/office/drawing/2014/main" id="{6DB20799-EDF1-4C6E-B0A3-100485C826A5}"/>
              </a:ext>
            </a:extLst>
          </p:cNvPr>
          <p:cNvSpPr>
            <a:spLocks noChangeArrowheads="1"/>
          </p:cNvSpPr>
          <p:nvPr/>
        </p:nvSpPr>
        <p:spPr bwMode="auto">
          <a:xfrm rot="16200000">
            <a:off x="579437" y="2175325"/>
            <a:ext cx="1355725" cy="215003"/>
          </a:xfrm>
          <a:prstGeom prst="hexagon">
            <a:avLst>
              <a:gd name="adj" fmla="val 172870"/>
              <a:gd name="vf" fmla="val 115470"/>
            </a:avLst>
          </a:prstGeom>
          <a:solidFill>
            <a:schemeClr val="bg1">
              <a:alpha val="5882"/>
            </a:schemeClr>
          </a:solidFill>
          <a:ln w="38100" algn="ctr">
            <a:solidFill>
              <a:schemeClr val="bg1"/>
            </a:solidFill>
            <a:miter lim="800000"/>
            <a:headEnd/>
            <a:tailEnd/>
          </a:ln>
          <a:effectLst/>
        </p:spPr>
        <p:txBody>
          <a:bodyPr lIns="13500" tIns="8100" rIns="13500" bIns="8100" anchor="ctr">
            <a:spAutoFit/>
          </a:bodyPr>
          <a:lstStyle>
            <a:lvl1pPr eaLnBrk="0" hangingPunct="0">
              <a:spcAft>
                <a:spcPct val="50000"/>
              </a:spcAft>
              <a:buClr>
                <a:schemeClr val="tx2"/>
              </a:buClr>
              <a:buSzPct val="70000"/>
              <a:buFont typeface="Wingdings" pitchFamily="2" charset="2"/>
              <a:buChar char="§"/>
              <a:defRPr sz="2000">
                <a:solidFill>
                  <a:schemeClr val="tx1"/>
                </a:solidFill>
                <a:latin typeface="Helvetica 45 Light" pitchFamily="34" charset="0"/>
              </a:defRPr>
            </a:lvl1pPr>
            <a:lvl2pPr marL="742950" indent="-285750" eaLnBrk="0" hangingPunct="0">
              <a:spcAft>
                <a:spcPct val="25000"/>
              </a:spcAft>
              <a:buChar char="–"/>
              <a:defRPr>
                <a:solidFill>
                  <a:schemeClr val="tx1"/>
                </a:solidFill>
                <a:latin typeface="Helvetica 45 Light" pitchFamily="34" charset="0"/>
              </a:defRPr>
            </a:lvl2pPr>
            <a:lvl3pPr marL="1143000" indent="-228600" eaLnBrk="0" hangingPunct="0">
              <a:spcAft>
                <a:spcPct val="25000"/>
              </a:spcAft>
              <a:buClr>
                <a:schemeClr val="tx1"/>
              </a:buClr>
              <a:buFont typeface="Times New Roman" pitchFamily="18" charset="0"/>
              <a:buChar char="–"/>
              <a:defRPr>
                <a:solidFill>
                  <a:schemeClr val="tx1"/>
                </a:solidFill>
                <a:latin typeface="Helvetica 45 Light" pitchFamily="34" charset="0"/>
              </a:defRPr>
            </a:lvl3pPr>
            <a:lvl4pPr marL="1600200" indent="-228600" eaLnBrk="0" hangingPunct="0">
              <a:spcAft>
                <a:spcPct val="25000"/>
              </a:spcAft>
              <a:buChar char="–"/>
              <a:defRPr>
                <a:solidFill>
                  <a:schemeClr val="tx1"/>
                </a:solidFill>
                <a:latin typeface="Helvetica 45 Light" pitchFamily="34" charset="0"/>
              </a:defRPr>
            </a:lvl4pPr>
            <a:lvl5pPr marL="2057400" indent="-228600" eaLnBrk="0" hangingPunct="0">
              <a:spcAft>
                <a:spcPct val="25000"/>
              </a:spcAft>
              <a:buChar char="–"/>
              <a:defRPr sz="1600">
                <a:solidFill>
                  <a:schemeClr val="tx1"/>
                </a:solidFill>
                <a:latin typeface="Helvetica 45 Light" pitchFamily="34" charset="0"/>
              </a:defRPr>
            </a:lvl5pPr>
            <a:lvl6pPr marL="2514600" indent="-228600" eaLnBrk="0" fontAlgn="base" hangingPunct="0">
              <a:spcBef>
                <a:spcPct val="0"/>
              </a:spcBef>
              <a:spcAft>
                <a:spcPct val="25000"/>
              </a:spcAft>
              <a:buChar char="–"/>
              <a:defRPr sz="1600">
                <a:solidFill>
                  <a:schemeClr val="tx1"/>
                </a:solidFill>
                <a:latin typeface="Helvetica 45 Light" pitchFamily="34" charset="0"/>
              </a:defRPr>
            </a:lvl6pPr>
            <a:lvl7pPr marL="2971800" indent="-228600" eaLnBrk="0" fontAlgn="base" hangingPunct="0">
              <a:spcBef>
                <a:spcPct val="0"/>
              </a:spcBef>
              <a:spcAft>
                <a:spcPct val="25000"/>
              </a:spcAft>
              <a:buChar char="–"/>
              <a:defRPr sz="1600">
                <a:solidFill>
                  <a:schemeClr val="tx1"/>
                </a:solidFill>
                <a:latin typeface="Helvetica 45 Light" pitchFamily="34" charset="0"/>
              </a:defRPr>
            </a:lvl7pPr>
            <a:lvl8pPr marL="3429000" indent="-228600" eaLnBrk="0" fontAlgn="base" hangingPunct="0">
              <a:spcBef>
                <a:spcPct val="0"/>
              </a:spcBef>
              <a:spcAft>
                <a:spcPct val="25000"/>
              </a:spcAft>
              <a:buChar char="–"/>
              <a:defRPr sz="1600">
                <a:solidFill>
                  <a:schemeClr val="tx1"/>
                </a:solidFill>
                <a:latin typeface="Helvetica 45 Light" pitchFamily="34" charset="0"/>
              </a:defRPr>
            </a:lvl8pPr>
            <a:lvl9pPr marL="3886200" indent="-228600" eaLnBrk="0" fontAlgn="base" hangingPunct="0">
              <a:spcBef>
                <a:spcPct val="0"/>
              </a:spcBef>
              <a:spcAft>
                <a:spcPct val="25000"/>
              </a:spcAft>
              <a:buChar char="–"/>
              <a:defRPr sz="1600">
                <a:solidFill>
                  <a:schemeClr val="tx1"/>
                </a:solidFill>
                <a:latin typeface="Helvetica 45 Light" pitchFamily="34" charset="0"/>
              </a:defRPr>
            </a:lvl9pPr>
          </a:lstStyle>
          <a:p>
            <a:pPr algn="ctr" defTabSz="914400" eaLnBrk="1" fontAlgn="auto" hangingPunct="1">
              <a:spcBef>
                <a:spcPct val="20000"/>
              </a:spcBef>
              <a:spcAft>
                <a:spcPct val="0"/>
              </a:spcAft>
              <a:buClr>
                <a:srgbClr val="000000"/>
              </a:buClr>
              <a:buSzPct val="80000"/>
              <a:buFont typeface="Wingdings" pitchFamily="2" charset="2"/>
              <a:buNone/>
              <a:defRPr/>
            </a:pPr>
            <a:r>
              <a:rPr lang="fr-FR" altLang="fr-FR" sz="800" b="1">
                <a:solidFill>
                  <a:schemeClr val="bg1"/>
                </a:solidFill>
                <a:latin typeface="Arial" pitchFamily="34" charset="0"/>
                <a:ea typeface="+mn-ea"/>
                <a:cs typeface="Arial" pitchFamily="34" charset="0"/>
              </a:rPr>
              <a:t>Accessibilité</a:t>
            </a:r>
          </a:p>
        </p:txBody>
      </p:sp>
      <p:sp>
        <p:nvSpPr>
          <p:cNvPr id="48186" name="AutoShape 181">
            <a:extLst>
              <a:ext uri="{FF2B5EF4-FFF2-40B4-BE49-F238E27FC236}">
                <a16:creationId xmlns:a16="http://schemas.microsoft.com/office/drawing/2014/main" id="{84A17DB9-00A8-42F7-B993-99FDD3D5B5EC}"/>
              </a:ext>
            </a:extLst>
          </p:cNvPr>
          <p:cNvSpPr>
            <a:spLocks noChangeArrowheads="1"/>
          </p:cNvSpPr>
          <p:nvPr/>
        </p:nvSpPr>
        <p:spPr bwMode="auto">
          <a:xfrm rot="16200000">
            <a:off x="369888" y="3986662"/>
            <a:ext cx="1784350" cy="215003"/>
          </a:xfrm>
          <a:prstGeom prst="hexagon">
            <a:avLst>
              <a:gd name="adj" fmla="val 227509"/>
              <a:gd name="vf" fmla="val 115470"/>
            </a:avLst>
          </a:prstGeom>
          <a:solidFill>
            <a:srgbClr val="CCFFCC"/>
          </a:solidFill>
          <a:ln w="9525" algn="ctr">
            <a:solidFill>
              <a:srgbClr val="FF6600"/>
            </a:solidFill>
            <a:miter lim="800000"/>
            <a:headEnd/>
            <a:tailEnd/>
          </a:ln>
          <a:effectLst/>
        </p:spPr>
        <p:txBody>
          <a:bodyPr lIns="13500" tIns="8100" rIns="13500" bIns="8100" anchor="ctr">
            <a:spAutoFit/>
          </a:bodyPr>
          <a:lstStyle>
            <a:lvl1pPr eaLnBrk="0" hangingPunct="0">
              <a:spcAft>
                <a:spcPct val="50000"/>
              </a:spcAft>
              <a:buClr>
                <a:schemeClr val="tx2"/>
              </a:buClr>
              <a:buSzPct val="70000"/>
              <a:buFont typeface="Wingdings" pitchFamily="2" charset="2"/>
              <a:buChar char="§"/>
              <a:defRPr sz="2000">
                <a:solidFill>
                  <a:schemeClr val="tx1"/>
                </a:solidFill>
                <a:latin typeface="Helvetica 45 Light" pitchFamily="34" charset="0"/>
              </a:defRPr>
            </a:lvl1pPr>
            <a:lvl2pPr marL="742950" indent="-285750" eaLnBrk="0" hangingPunct="0">
              <a:spcAft>
                <a:spcPct val="25000"/>
              </a:spcAft>
              <a:buChar char="–"/>
              <a:defRPr>
                <a:solidFill>
                  <a:schemeClr val="tx1"/>
                </a:solidFill>
                <a:latin typeface="Helvetica 45 Light" pitchFamily="34" charset="0"/>
              </a:defRPr>
            </a:lvl2pPr>
            <a:lvl3pPr marL="1143000" indent="-228600" eaLnBrk="0" hangingPunct="0">
              <a:spcAft>
                <a:spcPct val="25000"/>
              </a:spcAft>
              <a:buClr>
                <a:schemeClr val="tx1"/>
              </a:buClr>
              <a:buFont typeface="Times New Roman" pitchFamily="18" charset="0"/>
              <a:buChar char="–"/>
              <a:defRPr>
                <a:solidFill>
                  <a:schemeClr val="tx1"/>
                </a:solidFill>
                <a:latin typeface="Helvetica 45 Light" pitchFamily="34" charset="0"/>
              </a:defRPr>
            </a:lvl3pPr>
            <a:lvl4pPr marL="1600200" indent="-228600" eaLnBrk="0" hangingPunct="0">
              <a:spcAft>
                <a:spcPct val="25000"/>
              </a:spcAft>
              <a:buChar char="–"/>
              <a:defRPr>
                <a:solidFill>
                  <a:schemeClr val="tx1"/>
                </a:solidFill>
                <a:latin typeface="Helvetica 45 Light" pitchFamily="34" charset="0"/>
              </a:defRPr>
            </a:lvl4pPr>
            <a:lvl5pPr marL="2057400" indent="-228600" eaLnBrk="0" hangingPunct="0">
              <a:spcAft>
                <a:spcPct val="25000"/>
              </a:spcAft>
              <a:buChar char="–"/>
              <a:defRPr sz="1600">
                <a:solidFill>
                  <a:schemeClr val="tx1"/>
                </a:solidFill>
                <a:latin typeface="Helvetica 45 Light" pitchFamily="34" charset="0"/>
              </a:defRPr>
            </a:lvl5pPr>
            <a:lvl6pPr marL="2514600" indent="-228600" eaLnBrk="0" fontAlgn="base" hangingPunct="0">
              <a:spcBef>
                <a:spcPct val="0"/>
              </a:spcBef>
              <a:spcAft>
                <a:spcPct val="25000"/>
              </a:spcAft>
              <a:buChar char="–"/>
              <a:defRPr sz="1600">
                <a:solidFill>
                  <a:schemeClr val="tx1"/>
                </a:solidFill>
                <a:latin typeface="Helvetica 45 Light" pitchFamily="34" charset="0"/>
              </a:defRPr>
            </a:lvl6pPr>
            <a:lvl7pPr marL="2971800" indent="-228600" eaLnBrk="0" fontAlgn="base" hangingPunct="0">
              <a:spcBef>
                <a:spcPct val="0"/>
              </a:spcBef>
              <a:spcAft>
                <a:spcPct val="25000"/>
              </a:spcAft>
              <a:buChar char="–"/>
              <a:defRPr sz="1600">
                <a:solidFill>
                  <a:schemeClr val="tx1"/>
                </a:solidFill>
                <a:latin typeface="Helvetica 45 Light" pitchFamily="34" charset="0"/>
              </a:defRPr>
            </a:lvl7pPr>
            <a:lvl8pPr marL="3429000" indent="-228600" eaLnBrk="0" fontAlgn="base" hangingPunct="0">
              <a:spcBef>
                <a:spcPct val="0"/>
              </a:spcBef>
              <a:spcAft>
                <a:spcPct val="25000"/>
              </a:spcAft>
              <a:buChar char="–"/>
              <a:defRPr sz="1600">
                <a:solidFill>
                  <a:schemeClr val="tx1"/>
                </a:solidFill>
                <a:latin typeface="Helvetica 45 Light" pitchFamily="34" charset="0"/>
              </a:defRPr>
            </a:lvl8pPr>
            <a:lvl9pPr marL="3886200" indent="-228600" eaLnBrk="0" fontAlgn="base" hangingPunct="0">
              <a:spcBef>
                <a:spcPct val="0"/>
              </a:spcBef>
              <a:spcAft>
                <a:spcPct val="25000"/>
              </a:spcAft>
              <a:buChar char="–"/>
              <a:defRPr sz="1600">
                <a:solidFill>
                  <a:schemeClr val="tx1"/>
                </a:solidFill>
                <a:latin typeface="Helvetica 45 Light" pitchFamily="34" charset="0"/>
              </a:defRPr>
            </a:lvl9pPr>
          </a:lstStyle>
          <a:p>
            <a:pPr algn="ctr" defTabSz="914400" eaLnBrk="1" fontAlgn="auto" hangingPunct="1">
              <a:spcBef>
                <a:spcPct val="20000"/>
              </a:spcBef>
              <a:spcAft>
                <a:spcPct val="0"/>
              </a:spcAft>
              <a:buClr>
                <a:srgbClr val="000000"/>
              </a:buClr>
              <a:buSzPct val="80000"/>
              <a:buFont typeface="Wingdings" pitchFamily="2" charset="2"/>
              <a:buNone/>
              <a:defRPr/>
            </a:pPr>
            <a:r>
              <a:rPr lang="fr-FR" altLang="fr-FR" sz="800" b="1">
                <a:solidFill>
                  <a:srgbClr val="000000"/>
                </a:solidFill>
                <a:latin typeface="Arial" pitchFamily="34" charset="0"/>
                <a:ea typeface="+mn-ea"/>
                <a:cs typeface="Arial" pitchFamily="34" charset="0"/>
              </a:rPr>
              <a:t>Ergonomie</a:t>
            </a:r>
          </a:p>
        </p:txBody>
      </p:sp>
      <p:sp>
        <p:nvSpPr>
          <p:cNvPr id="2" name="Titre 1">
            <a:extLst>
              <a:ext uri="{FF2B5EF4-FFF2-40B4-BE49-F238E27FC236}">
                <a16:creationId xmlns:a16="http://schemas.microsoft.com/office/drawing/2014/main" id="{E0220BB5-4FC6-4E79-A4E9-BAD262B145A5}"/>
              </a:ext>
            </a:extLst>
          </p:cNvPr>
          <p:cNvSpPr>
            <a:spLocks noGrp="1"/>
          </p:cNvSpPr>
          <p:nvPr>
            <p:ph type="title"/>
          </p:nvPr>
        </p:nvSpPr>
        <p:spPr>
          <a:xfrm>
            <a:off x="755576" y="120418"/>
            <a:ext cx="8064896" cy="333607"/>
          </a:xfrm>
        </p:spPr>
        <p:txBody>
          <a:bodyPr/>
          <a:lstStyle/>
          <a:p>
            <a:r>
              <a:rPr lang="fr-FR" altLang="fr-FR" sz="1600" dirty="0">
                <a:solidFill>
                  <a:srgbClr val="FF6600"/>
                </a:solidFill>
                <a:latin typeface="Helvetica 65 Medium" pitchFamily="34" charset="0"/>
                <a:ea typeface="+mn-ea"/>
                <a:cs typeface="Arial" pitchFamily="34" charset="0"/>
              </a:rPr>
              <a:t>Types de prestation centrée utilisateurs dans le processus de développement</a:t>
            </a:r>
            <a:br>
              <a:rPr lang="fr-FR" altLang="fr-FR" sz="1600" dirty="0">
                <a:solidFill>
                  <a:srgbClr val="FF6600"/>
                </a:solidFill>
                <a:latin typeface="Helvetica 65 Medium" pitchFamily="34" charset="0"/>
                <a:ea typeface="+mn-ea"/>
                <a:cs typeface="Arial" pitchFamily="34" charset="0"/>
              </a:rPr>
            </a:br>
            <a:endParaRPr lang="fr-FR" sz="1600" dirty="0"/>
          </a:p>
        </p:txBody>
      </p:sp>
      <p:sp>
        <p:nvSpPr>
          <p:cNvPr id="3" name="Rectangle 168">
            <a:extLst>
              <a:ext uri="{FF2B5EF4-FFF2-40B4-BE49-F238E27FC236}">
                <a16:creationId xmlns:a16="http://schemas.microsoft.com/office/drawing/2014/main" id="{A4A9703A-63D3-2D15-3F12-F91CE27B2311}"/>
              </a:ext>
            </a:extLst>
          </p:cNvPr>
          <p:cNvSpPr>
            <a:spLocks noChangeArrowheads="1"/>
          </p:cNvSpPr>
          <p:nvPr/>
        </p:nvSpPr>
        <p:spPr bwMode="auto">
          <a:xfrm>
            <a:off x="6283593" y="2478377"/>
            <a:ext cx="881588" cy="246221"/>
          </a:xfrm>
          <a:prstGeom prst="rect">
            <a:avLst/>
          </a:prstGeom>
          <a:solidFill>
            <a:schemeClr val="bg1"/>
          </a:solidFill>
          <a:ln w="9525" algn="ctr">
            <a:solidFill>
              <a:srgbClr val="FF6600"/>
            </a:solidFill>
            <a:prstDash val="sysDot"/>
            <a:miter lim="800000"/>
            <a:headEnd/>
            <a:tailEnd/>
          </a:ln>
          <a:effectLst/>
        </p:spPr>
        <p:txBody>
          <a:bodyPr wrap="square" tIns="0" bIns="0" anchor="ctr">
            <a:spAutoFit/>
          </a:bodyPr>
          <a:lstStyle>
            <a:lvl1pPr eaLnBrk="0" hangingPunct="0">
              <a:spcAft>
                <a:spcPct val="50000"/>
              </a:spcAft>
              <a:buClr>
                <a:schemeClr val="tx2"/>
              </a:buClr>
              <a:buSzPct val="70000"/>
              <a:buFont typeface="Wingdings" pitchFamily="2" charset="2"/>
              <a:buChar char="§"/>
              <a:defRPr sz="2000">
                <a:solidFill>
                  <a:schemeClr val="tx1"/>
                </a:solidFill>
                <a:latin typeface="Helvetica 45 Light" pitchFamily="34" charset="0"/>
              </a:defRPr>
            </a:lvl1pPr>
            <a:lvl2pPr marL="742950" indent="-285750" eaLnBrk="0" hangingPunct="0">
              <a:spcAft>
                <a:spcPct val="25000"/>
              </a:spcAft>
              <a:buChar char="–"/>
              <a:defRPr>
                <a:solidFill>
                  <a:schemeClr val="tx1"/>
                </a:solidFill>
                <a:latin typeface="Helvetica 45 Light" pitchFamily="34" charset="0"/>
              </a:defRPr>
            </a:lvl2pPr>
            <a:lvl3pPr marL="1143000" indent="-228600" eaLnBrk="0" hangingPunct="0">
              <a:spcAft>
                <a:spcPct val="25000"/>
              </a:spcAft>
              <a:buClr>
                <a:schemeClr val="tx1"/>
              </a:buClr>
              <a:buFont typeface="Times New Roman" pitchFamily="18" charset="0"/>
              <a:buChar char="–"/>
              <a:defRPr>
                <a:solidFill>
                  <a:schemeClr val="tx1"/>
                </a:solidFill>
                <a:latin typeface="Helvetica 45 Light" pitchFamily="34" charset="0"/>
              </a:defRPr>
            </a:lvl3pPr>
            <a:lvl4pPr marL="1600200" indent="-228600" eaLnBrk="0" hangingPunct="0">
              <a:spcAft>
                <a:spcPct val="25000"/>
              </a:spcAft>
              <a:buChar char="–"/>
              <a:defRPr>
                <a:solidFill>
                  <a:schemeClr val="tx1"/>
                </a:solidFill>
                <a:latin typeface="Helvetica 45 Light" pitchFamily="34" charset="0"/>
              </a:defRPr>
            </a:lvl4pPr>
            <a:lvl5pPr marL="2057400" indent="-228600" eaLnBrk="0" hangingPunct="0">
              <a:spcAft>
                <a:spcPct val="25000"/>
              </a:spcAft>
              <a:buChar char="–"/>
              <a:defRPr sz="1600">
                <a:solidFill>
                  <a:schemeClr val="tx1"/>
                </a:solidFill>
                <a:latin typeface="Helvetica 45 Light" pitchFamily="34" charset="0"/>
              </a:defRPr>
            </a:lvl5pPr>
            <a:lvl6pPr marL="2514600" indent="-228600" eaLnBrk="0" fontAlgn="base" hangingPunct="0">
              <a:spcBef>
                <a:spcPct val="0"/>
              </a:spcBef>
              <a:spcAft>
                <a:spcPct val="25000"/>
              </a:spcAft>
              <a:buChar char="–"/>
              <a:defRPr sz="1600">
                <a:solidFill>
                  <a:schemeClr val="tx1"/>
                </a:solidFill>
                <a:latin typeface="Helvetica 45 Light" pitchFamily="34" charset="0"/>
              </a:defRPr>
            </a:lvl6pPr>
            <a:lvl7pPr marL="2971800" indent="-228600" eaLnBrk="0" fontAlgn="base" hangingPunct="0">
              <a:spcBef>
                <a:spcPct val="0"/>
              </a:spcBef>
              <a:spcAft>
                <a:spcPct val="25000"/>
              </a:spcAft>
              <a:buChar char="–"/>
              <a:defRPr sz="1600">
                <a:solidFill>
                  <a:schemeClr val="tx1"/>
                </a:solidFill>
                <a:latin typeface="Helvetica 45 Light" pitchFamily="34" charset="0"/>
              </a:defRPr>
            </a:lvl7pPr>
            <a:lvl8pPr marL="3429000" indent="-228600" eaLnBrk="0" fontAlgn="base" hangingPunct="0">
              <a:spcBef>
                <a:spcPct val="0"/>
              </a:spcBef>
              <a:spcAft>
                <a:spcPct val="25000"/>
              </a:spcAft>
              <a:buChar char="–"/>
              <a:defRPr sz="1600">
                <a:solidFill>
                  <a:schemeClr val="tx1"/>
                </a:solidFill>
                <a:latin typeface="Helvetica 45 Light" pitchFamily="34" charset="0"/>
              </a:defRPr>
            </a:lvl8pPr>
            <a:lvl9pPr marL="3886200" indent="-228600" eaLnBrk="0" fontAlgn="base" hangingPunct="0">
              <a:spcBef>
                <a:spcPct val="0"/>
              </a:spcBef>
              <a:spcAft>
                <a:spcPct val="25000"/>
              </a:spcAft>
              <a:buChar char="–"/>
              <a:defRPr sz="1600">
                <a:solidFill>
                  <a:schemeClr val="tx1"/>
                </a:solidFill>
                <a:latin typeface="Helvetica 45 Light" pitchFamily="34" charset="0"/>
              </a:defRPr>
            </a:lvl9pPr>
          </a:lstStyle>
          <a:p>
            <a:pPr algn="ctr" defTabSz="914400" eaLnBrk="1" fontAlgn="auto" hangingPunct="1">
              <a:spcBef>
                <a:spcPct val="50000"/>
              </a:spcBef>
              <a:spcAft>
                <a:spcPct val="0"/>
              </a:spcAft>
              <a:buClr>
                <a:srgbClr val="000000"/>
              </a:buClr>
              <a:buSzPct val="80000"/>
              <a:buFont typeface="Wingdings" pitchFamily="2" charset="2"/>
              <a:buNone/>
              <a:defRPr/>
            </a:pPr>
            <a:r>
              <a:rPr lang="fr-FR" altLang="fr-FR" sz="800" dirty="0">
                <a:latin typeface="Arial" pitchFamily="34" charset="0"/>
                <a:ea typeface="+mn-ea"/>
              </a:rPr>
              <a:t>Déclaration d’accessibilité</a:t>
            </a:r>
          </a:p>
        </p:txBody>
      </p:sp>
    </p:spTree>
    <p:extLst>
      <p:ext uri="{BB962C8B-B14F-4D97-AF65-F5344CB8AC3E}">
        <p14:creationId xmlns:p14="http://schemas.microsoft.com/office/powerpoint/2010/main" val="3122698542"/>
      </p:ext>
    </p:extLst>
  </p:cSld>
  <p:clrMapOvr>
    <a:masterClrMapping/>
  </p:clrMapOvr>
  <p:transition spd="med">
    <p:fade/>
  </p:transition>
</p:sld>
</file>

<file path=ppt/theme/theme1.xml><?xml version="1.0" encoding="utf-8"?>
<a:theme xmlns:a="http://schemas.openxmlformats.org/drawingml/2006/main" name="OFR_template_restricted">
  <a:themeElements>
    <a:clrScheme name="Orange WHT Core">
      <a:dk1>
        <a:srgbClr val="000000"/>
      </a:dk1>
      <a:lt1>
        <a:srgbClr val="FFFFFF"/>
      </a:lt1>
      <a:dk2>
        <a:srgbClr val="8F8F8F"/>
      </a:dk2>
      <a:lt2>
        <a:srgbClr val="FF7900"/>
      </a:lt2>
      <a:accent1>
        <a:srgbClr val="FF7900"/>
      </a:accent1>
      <a:accent2>
        <a:srgbClr val="000000"/>
      </a:accent2>
      <a:accent3>
        <a:srgbClr val="595959"/>
      </a:accent3>
      <a:accent4>
        <a:srgbClr val="8F8F8F"/>
      </a:accent4>
      <a:accent5>
        <a:srgbClr val="D6D6D6"/>
      </a:accent5>
      <a:accent6>
        <a:srgbClr val="595959"/>
      </a:accent6>
      <a:hlink>
        <a:srgbClr val="FF7900"/>
      </a:hlink>
      <a:folHlink>
        <a:srgbClr val="FF7900"/>
      </a:folHlink>
    </a:clrScheme>
    <a:fontScheme name="Orange">
      <a:majorFont>
        <a:latin typeface="Helvetica 75 Bold"/>
        <a:ea typeface=""/>
        <a:cs typeface=""/>
      </a:majorFont>
      <a:minorFont>
        <a:latin typeface="Helvetica 75 Bold"/>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sz="1600" dirty="0" smtClean="0">
            <a:solidFill>
              <a:srgbClr val="000000"/>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bodyPr wrap="none" lIns="0" tIns="0" rIns="0" bIns="0" rtlCol="0">
        <a:spAutoFit/>
      </a:bodyPr>
      <a:lstStyle>
        <a:defPPr>
          <a:defRPr sz="1400" dirty="0" err="1" smtClean="0"/>
        </a:defPPr>
      </a:lstStyle>
    </a:txDef>
  </a:objectDefaults>
  <a:extraClrSchemeLst/>
  <a:extLst>
    <a:ext uri="{05A4C25C-085E-4340-85A3-A5531E510DB2}">
      <thm15:themeFamily xmlns:thm15="http://schemas.microsoft.com/office/thememl/2012/main" name="OFR_OBS-template_external.potx" id="{8E63A4C0-0D5B-4AB0-9B17-28650E3A1109}" vid="{213D95EF-7056-43E0-9767-0E799F788926}"/>
    </a:ext>
  </a:extLst>
</a:theme>
</file>

<file path=ppt/theme/theme2.xml><?xml version="1.0" encoding="utf-8"?>
<a:theme xmlns:a="http://schemas.openxmlformats.org/drawingml/2006/main" name="templateAccessibleV2">
  <a:themeElements>
    <a:clrScheme name="Orange WHT Secondary">
      <a:dk1>
        <a:srgbClr val="000000"/>
      </a:dk1>
      <a:lt1>
        <a:srgbClr val="FFFFFF"/>
      </a:lt1>
      <a:dk2>
        <a:srgbClr val="8F8F8F"/>
      </a:dk2>
      <a:lt2>
        <a:srgbClr val="FF7900"/>
      </a:lt2>
      <a:accent1>
        <a:srgbClr val="FF7900"/>
      </a:accent1>
      <a:accent2>
        <a:srgbClr val="4BB4E6"/>
      </a:accent2>
      <a:accent3>
        <a:srgbClr val="50BE87"/>
      </a:accent3>
      <a:accent4>
        <a:srgbClr val="FFB4E6"/>
      </a:accent4>
      <a:accent5>
        <a:srgbClr val="A885D8"/>
      </a:accent5>
      <a:accent6>
        <a:srgbClr val="FFD200"/>
      </a:accent6>
      <a:hlink>
        <a:srgbClr val="FF7900"/>
      </a:hlink>
      <a:folHlink>
        <a:srgbClr val="FF7900"/>
      </a:folHlink>
    </a:clrScheme>
    <a:fontScheme name="Orange">
      <a:majorFont>
        <a:latin typeface="Helvetica 75 Bold"/>
        <a:ea typeface=""/>
        <a:cs typeface=""/>
      </a:majorFont>
      <a:minorFont>
        <a:latin typeface="Helvetica 75 Bold"/>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sz="1600" dirty="0" smtClean="0">
            <a:solidFill>
              <a:srgbClr val="000000"/>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bodyPr wrap="none" lIns="0" tIns="0" rIns="0" bIns="0" rtlCol="0">
        <a:spAutoFit/>
      </a:bodyPr>
      <a:lstStyle>
        <a:defPPr>
          <a:defRPr sz="1400" dirty="0" err="1" smtClean="0"/>
        </a:defPPr>
      </a:lstStyle>
    </a:txDef>
  </a:objectDefaults>
  <a:extraClrSchemeLst/>
  <a:extLst>
    <a:ext uri="{05A4C25C-085E-4340-85A3-A5531E510DB2}">
      <thm15:themeFamily xmlns:thm15="http://schemas.microsoft.com/office/thememl/2012/main" name="OFR_OBS-template_external.potx" id="{8E63A4C0-0D5B-4AB0-9B17-28650E3A1109}" vid="{213D95EF-7056-43E0-9767-0E799F788926}"/>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54CC4CE1F7FC548B9EA24ACBA2901B0" ma:contentTypeVersion="14" ma:contentTypeDescription="Crée un document." ma:contentTypeScope="" ma:versionID="7365728d31504409d85b15baf9ba52ee">
  <xsd:schema xmlns:xsd="http://www.w3.org/2001/XMLSchema" xmlns:xs="http://www.w3.org/2001/XMLSchema" xmlns:p="http://schemas.microsoft.com/office/2006/metadata/properties" xmlns:ns2="5c68e8be-33a4-4dd1-a692-c345828b879c" xmlns:ns3="9ae5175c-4f0f-4b0c-8248-288663f9a0a6" targetNamespace="http://schemas.microsoft.com/office/2006/metadata/properties" ma:root="true" ma:fieldsID="e7d0280b73d6c211f82e12f069c395e8" ns2:_="" ns3:_="">
    <xsd:import namespace="5c68e8be-33a4-4dd1-a692-c345828b879c"/>
    <xsd:import namespace="9ae5175c-4f0f-4b0c-8248-288663f9a0a6"/>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2:MediaServiceDateTaken" minOccurs="0"/>
                <xsd:element ref="ns2:MediaServiceGenerationTime" minOccurs="0"/>
                <xsd:element ref="ns2:MediaServiceEventHashCode" minOccurs="0"/>
                <xsd:element ref="ns2:MediaLengthInSeconds" minOccurs="0"/>
                <xsd:element ref="ns2:lcf76f155ced4ddcb4097134ff3c332f" minOccurs="0"/>
                <xsd:element ref="ns3:TaxCatchAll" minOccurs="0"/>
                <xsd:element ref="ns2:MediaServiceOCR" minOccurs="0"/>
                <xsd:element ref="ns2:MediaServiceSearchPropertie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c68e8be-33a4-4dd1-a692-c345828b879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MediaServiceDateTaken" ma:index="11" nillable="true" ma:displayName="MediaServiceDateTaken" ma:hidden="true" ma:indexed="true" ma:internalName="MediaServiceDateTaken" ma:readOnly="true">
      <xsd:simpleType>
        <xsd:restriction base="dms:Text"/>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LengthInSeconds" ma:index="14" nillable="true" ma:displayName="MediaLengthInSeconds" ma:hidden="true" ma:internalName="MediaLengthInSeconds" ma:readOnly="true">
      <xsd:simpleType>
        <xsd:restriction base="dms:Unknown"/>
      </xsd:simpleType>
    </xsd:element>
    <xsd:element name="lcf76f155ced4ddcb4097134ff3c332f" ma:index="16" nillable="true" ma:taxonomy="true" ma:internalName="lcf76f155ced4ddcb4097134ff3c332f" ma:taxonomyFieldName="MediaServiceImageTags" ma:displayName="Balises d’images" ma:readOnly="false" ma:fieldId="{5cf76f15-5ced-4ddc-b409-7134ff3c332f}" ma:taxonomyMulti="true" ma:sspId="aa8976df-9c6d-4c47-88b7-85635e50fb47" ma:termSetId="09814cd3-568e-fe90-9814-8d621ff8fb84" ma:anchorId="fba54fb3-c3e1-fe81-a776-ca4b69148c4d" ma:open="true" ma:isKeyword="false">
      <xsd:complexType>
        <xsd:sequence>
          <xsd:element ref="pc:Terms" minOccurs="0" maxOccurs="1"/>
        </xsd:sequence>
      </xsd:complexType>
    </xsd:element>
    <xsd:element name="MediaServiceOCR" ma:index="18" nillable="true" ma:displayName="Extracted Text" ma:internalName="MediaServiceOCR" ma:readOnly="true">
      <xsd:simpleType>
        <xsd:restriction base="dms:Note">
          <xsd:maxLength value="255"/>
        </xsd:restriction>
      </xsd:simpleType>
    </xsd:element>
    <xsd:element name="MediaServiceSearchProperties" ma:index="19"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9ae5175c-4f0f-4b0c-8248-288663f9a0a6" elementFormDefault="qualified">
    <xsd:import namespace="http://schemas.microsoft.com/office/2006/documentManagement/types"/>
    <xsd:import namespace="http://schemas.microsoft.com/office/infopath/2007/PartnerControls"/>
    <xsd:element name="TaxCatchAll" ma:index="17" nillable="true" ma:displayName="Taxonomy Catch All Column" ma:hidden="true" ma:list="{1bd6b786-f283-425a-8f0e-6b8a41c71fbb}" ma:internalName="TaxCatchAll" ma:showField="CatchAllData" ma:web="9ae5175c-4f0f-4b0c-8248-288663f9a0a6">
      <xsd:complexType>
        <xsd:complexContent>
          <xsd:extension base="dms:MultiChoiceLookup">
            <xsd:sequence>
              <xsd:element name="Value" type="dms:Lookup" maxOccurs="unbounded" minOccurs="0" nillable="true"/>
            </xsd:sequence>
          </xsd:extension>
        </xsd:complexContent>
      </xsd:complexType>
    </xsd:element>
    <xsd:element name="SharedWithUsers" ma:index="20"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1" nillable="true" ma:displayName="Partagé avec dé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5c68e8be-33a4-4dd1-a692-c345828b879c">
      <Terms xmlns="http://schemas.microsoft.com/office/infopath/2007/PartnerControls"/>
    </lcf76f155ced4ddcb4097134ff3c332f>
    <TaxCatchAll xmlns="9ae5175c-4f0f-4b0c-8248-288663f9a0a6" xsi:nil="true"/>
  </documentManagement>
</p:properties>
</file>

<file path=customXml/itemProps1.xml><?xml version="1.0" encoding="utf-8"?>
<ds:datastoreItem xmlns:ds="http://schemas.openxmlformats.org/officeDocument/2006/customXml" ds:itemID="{9DD6B224-D29B-4B6F-8D74-EB2FD0C9D248}"/>
</file>

<file path=customXml/itemProps2.xml><?xml version="1.0" encoding="utf-8"?>
<ds:datastoreItem xmlns:ds="http://schemas.openxmlformats.org/officeDocument/2006/customXml" ds:itemID="{B2436398-33CF-4B53-A7AB-87B1461823F7}"/>
</file>

<file path=customXml/itemProps3.xml><?xml version="1.0" encoding="utf-8"?>
<ds:datastoreItem xmlns:ds="http://schemas.openxmlformats.org/officeDocument/2006/customXml" ds:itemID="{F25A71D6-3C02-4C6C-A06E-FF3C6CCE3763}"/>
</file>

<file path=docMetadata/LabelInfo.xml><?xml version="1.0" encoding="utf-8"?>
<clbl:labelList xmlns:clbl="http://schemas.microsoft.com/office/2020/mipLabelMetadata">
  <clbl:label id="{07222825-62ea-40f3-96b5-5375c07996e2}" enabled="1" method="Privileged" siteId="{90c7a20a-f34b-40bf-bc48-b9253b6f5d20}" contentBits="0" removed="0"/>
</clbl:labelList>
</file>

<file path=docProps/app.xml><?xml version="1.0" encoding="utf-8"?>
<Properties xmlns="http://schemas.openxmlformats.org/officeDocument/2006/extended-properties" xmlns:vt="http://schemas.openxmlformats.org/officeDocument/2006/docPropsVTypes">
  <Template>blank</Template>
  <TotalTime>499</TotalTime>
  <Words>2157</Words>
  <Application>Microsoft Office PowerPoint</Application>
  <PresentationFormat>Affichage à l'écran (16:9)</PresentationFormat>
  <Paragraphs>242</Paragraphs>
  <Slides>11</Slides>
  <Notes>9</Notes>
  <HiddenSlides>0</HiddenSlides>
  <MMClips>0</MMClips>
  <ScaleCrop>false</ScaleCrop>
  <HeadingPairs>
    <vt:vector size="6" baseType="variant">
      <vt:variant>
        <vt:lpstr>Polices utilisées</vt:lpstr>
      </vt:variant>
      <vt:variant>
        <vt:i4>12</vt:i4>
      </vt:variant>
      <vt:variant>
        <vt:lpstr>Thème</vt:lpstr>
      </vt:variant>
      <vt:variant>
        <vt:i4>2</vt:i4>
      </vt:variant>
      <vt:variant>
        <vt:lpstr>Titres des diapositives</vt:lpstr>
      </vt:variant>
      <vt:variant>
        <vt:i4>11</vt:i4>
      </vt:variant>
    </vt:vector>
  </HeadingPairs>
  <TitlesOfParts>
    <vt:vector size="25" baseType="lpstr">
      <vt:lpstr>ＭＳ Ｐゴシック</vt:lpstr>
      <vt:lpstr>Arial</vt:lpstr>
      <vt:lpstr>Calibri</vt:lpstr>
      <vt:lpstr>Cambria</vt:lpstr>
      <vt:lpstr>Helvetica 35 Thin</vt:lpstr>
      <vt:lpstr>Helvetica 45 Light</vt:lpstr>
      <vt:lpstr>Helvetica 55 Roman</vt:lpstr>
      <vt:lpstr>Helvetica 65 Medium</vt:lpstr>
      <vt:lpstr>Helvetica 75</vt:lpstr>
      <vt:lpstr>Helvetica 75 Bold</vt:lpstr>
      <vt:lpstr>Times New Roman</vt:lpstr>
      <vt:lpstr>Wingdings</vt:lpstr>
      <vt:lpstr>OFR_template_restricted</vt:lpstr>
      <vt:lpstr>templateAccessibleV2</vt:lpstr>
      <vt:lpstr>L’accessibilité dans le Design inclusif et gestion de projet</vt:lpstr>
      <vt:lpstr>Dimension à intégrer dès le début d’un projet</vt:lpstr>
      <vt:lpstr>Phase de démarrage, observation et cadrage</vt:lpstr>
      <vt:lpstr>Phase de définition et de conception</vt:lpstr>
      <vt:lpstr>Phase de développement, tests et déploiement</vt:lpstr>
      <vt:lpstr>Phase de mise en ligne et évolutions</vt:lpstr>
      <vt:lpstr>Tous impliqués dans la mise en place de l’accessibilité en méthodologie agile</vt:lpstr>
      <vt:lpstr>Méthodologie de support au projet</vt:lpstr>
      <vt:lpstr>Types de prestation centrée utilisateurs dans le processus de développement </vt:lpstr>
      <vt:lpstr>Conclusion : Penser accessible,  c’est penser gagnant-gagnant</vt:lpstr>
      <vt:lpstr>Merci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ANIORT Vincent TGI/OLS</dc:creator>
  <cp:lastModifiedBy>ANIORT Vincent TGI/OLS</cp:lastModifiedBy>
  <cp:revision>3</cp:revision>
  <dcterms:created xsi:type="dcterms:W3CDTF">2024-11-06T10:06:17Z</dcterms:created>
  <dcterms:modified xsi:type="dcterms:W3CDTF">2024-11-13T20:18:53Z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0x010100C54CC4CE1F7FC548B9EA24ACBA2901B0</vt:lpwstr>
  </property>
</Properties>
</file>