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 id="2147483767" r:id="rId5"/>
    <p:sldMasterId id="2147483782" r:id="rId6"/>
    <p:sldMasterId id="2147483792" r:id="rId7"/>
    <p:sldMasterId id="2147483804" r:id="rId8"/>
    <p:sldMasterId id="2147483816" r:id="rId9"/>
    <p:sldMasterId id="2147483850" r:id="rId10"/>
  </p:sldMasterIdLst>
  <p:notesMasterIdLst>
    <p:notesMasterId r:id="rId19"/>
  </p:notesMasterIdLst>
  <p:handoutMasterIdLst>
    <p:handoutMasterId r:id="rId20"/>
  </p:handoutMasterIdLst>
  <p:sldIdLst>
    <p:sldId id="387" r:id="rId11"/>
    <p:sldId id="440" r:id="rId12"/>
    <p:sldId id="441" r:id="rId13"/>
    <p:sldId id="442" r:id="rId14"/>
    <p:sldId id="443" r:id="rId15"/>
    <p:sldId id="444" r:id="rId16"/>
    <p:sldId id="445" r:id="rId17"/>
    <p:sldId id="379" r:id="rId18"/>
  </p:sldIdLst>
  <p:sldSz cx="9144000" cy="5143500" type="screen16x9"/>
  <p:notesSz cx="7099300" cy="10234613"/>
  <p:custDataLst>
    <p:tags r:id="rId21"/>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387"/>
            <p14:sldId id="440"/>
            <p14:sldId id="441"/>
            <p14:sldId id="442"/>
            <p14:sldId id="443"/>
            <p14:sldId id="444"/>
            <p14:sldId id="445"/>
            <p14:sldId id="379"/>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22">
          <p15:clr>
            <a:srgbClr val="A4A3A4"/>
          </p15:clr>
        </p15:guide>
        <p15:guide id="5" orient="horz" pos="804">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UDURIER Frédéric" initials="CF" lastIdx="1" clrIdx="0"/>
  <p:cmAuthor id="1" name="severine malin" initials="sm" lastIdx="1" clrIdx="1"/>
  <p:cmAuthor id="2" name="PICAN Nathalie IST/ISAD" initials="PN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4E6"/>
    <a:srgbClr val="99FF33"/>
    <a:srgbClr val="FF5050"/>
    <a:srgbClr val="CC0099"/>
    <a:srgbClr val="996633"/>
    <a:srgbClr val="FFDC00"/>
    <a:srgbClr val="FFFF99"/>
    <a:srgbClr val="00CC66"/>
    <a:srgbClr val="FF66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743CD-3D45-4B71-A120-91C85B3D657B}" v="123" dt="2024-11-30T17:39:43.39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447" autoAdjust="0"/>
    <p:restoredTop sz="85806" autoAdjust="0"/>
  </p:normalViewPr>
  <p:slideViewPr>
    <p:cSldViewPr>
      <p:cViewPr varScale="1">
        <p:scale>
          <a:sx n="77" d="100"/>
          <a:sy n="77" d="100"/>
        </p:scale>
        <p:origin x="77" y="499"/>
      </p:cViewPr>
      <p:guideLst>
        <p:guide orient="horz" pos="3029"/>
        <p:guide orient="horz" pos="2603"/>
        <p:guide orient="horz" pos="2816"/>
        <p:guide orient="horz" pos="622"/>
        <p:guide orient="horz" pos="804"/>
        <p:guide orient="horz" pos="2394"/>
        <p:guide orient="horz" pos="1723"/>
        <p:guide orient="horz" pos="1935"/>
        <p:guide orient="horz" pos="216"/>
        <p:guide pos="5550"/>
        <p:guide pos="214"/>
        <p:guide pos="2775"/>
        <p:guide pos="2985"/>
        <p:guide pos="3888"/>
        <p:guide pos="4100"/>
        <p:guide pos="1877"/>
        <p:guide pos="166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3" d="100"/>
          <a:sy n="53" d="100"/>
        </p:scale>
        <p:origin x="-1757" y="-77"/>
      </p:cViewPr>
      <p:guideLst>
        <p:guide orient="horz" pos="3156"/>
        <p:guide pos="217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BET Patricia DTOF/DISU" userId="f099c5cd-c3d0-403b-ab1f-4c18d3ea50b0" providerId="ADAL" clId="{647743CD-3D45-4B71-A120-91C85B3D657B}"/>
    <pc:docChg chg="undo custSel delSld modSld modSection">
      <pc:chgData name="LOUBET Patricia DTOF/DISU" userId="f099c5cd-c3d0-403b-ab1f-4c18d3ea50b0" providerId="ADAL" clId="{647743CD-3D45-4B71-A120-91C85B3D657B}" dt="2024-11-30T17:40:28.207" v="1018"/>
      <pc:docMkLst>
        <pc:docMk/>
      </pc:docMkLst>
      <pc:sldChg chg="delSp modSp">
        <pc:chgData name="LOUBET Patricia DTOF/DISU" userId="f099c5cd-c3d0-403b-ab1f-4c18d3ea50b0" providerId="ADAL" clId="{647743CD-3D45-4B71-A120-91C85B3D657B}" dt="2024-11-30T17:39:43.390" v="1013" actId="478"/>
        <pc:sldMkLst>
          <pc:docMk/>
          <pc:sldMk cId="430408797" sldId="379"/>
        </pc:sldMkLst>
        <pc:spChg chg="del mod">
          <ac:chgData name="LOUBET Patricia DTOF/DISU" userId="f099c5cd-c3d0-403b-ab1f-4c18d3ea50b0" providerId="ADAL" clId="{647743CD-3D45-4B71-A120-91C85B3D657B}" dt="2024-11-30T17:39:43.390" v="1013" actId="478"/>
          <ac:spMkLst>
            <pc:docMk/>
            <pc:sldMk cId="430408797" sldId="379"/>
            <ac:spMk id="3" creationId="{00000000-0000-0000-0000-000000000000}"/>
          </ac:spMkLst>
        </pc:spChg>
        <pc:picChg chg="mod">
          <ac:chgData name="LOUBET Patricia DTOF/DISU" userId="f099c5cd-c3d0-403b-ab1f-4c18d3ea50b0" providerId="ADAL" clId="{647743CD-3D45-4B71-A120-91C85B3D657B}" dt="2024-11-30T17:30:33.208" v="361" actId="962"/>
          <ac:picMkLst>
            <pc:docMk/>
            <pc:sldMk cId="430408797" sldId="379"/>
            <ac:picMk id="4" creationId="{00000000-0000-0000-0000-000000000000}"/>
          </ac:picMkLst>
        </pc:picChg>
        <pc:picChg chg="mod">
          <ac:chgData name="LOUBET Patricia DTOF/DISU" userId="f099c5cd-c3d0-403b-ab1f-4c18d3ea50b0" providerId="ADAL" clId="{647743CD-3D45-4B71-A120-91C85B3D657B}" dt="2024-11-30T17:30:22.270" v="360" actId="962"/>
          <ac:picMkLst>
            <pc:docMk/>
            <pc:sldMk cId="430408797" sldId="379"/>
            <ac:picMk id="7" creationId="{00000000-0000-0000-0000-000000000000}"/>
          </ac:picMkLst>
        </pc:picChg>
      </pc:sldChg>
      <pc:sldChg chg="delSp modSp">
        <pc:chgData name="LOUBET Patricia DTOF/DISU" userId="f099c5cd-c3d0-403b-ab1f-4c18d3ea50b0" providerId="ADAL" clId="{647743CD-3D45-4B71-A120-91C85B3D657B}" dt="2024-11-30T17:20:54.806" v="2" actId="478"/>
        <pc:sldMkLst>
          <pc:docMk/>
          <pc:sldMk cId="385006585" sldId="387"/>
        </pc:sldMkLst>
        <pc:spChg chg="del mod">
          <ac:chgData name="LOUBET Patricia DTOF/DISU" userId="f099c5cd-c3d0-403b-ab1f-4c18d3ea50b0" providerId="ADAL" clId="{647743CD-3D45-4B71-A120-91C85B3D657B}" dt="2024-11-30T17:20:54.806" v="2" actId="478"/>
          <ac:spMkLst>
            <pc:docMk/>
            <pc:sldMk cId="385006585" sldId="387"/>
            <ac:spMk id="3" creationId="{00000000-0000-0000-0000-000000000000}"/>
          </ac:spMkLst>
        </pc:spChg>
        <pc:picChg chg="mod">
          <ac:chgData name="LOUBET Patricia DTOF/DISU" userId="f099c5cd-c3d0-403b-ab1f-4c18d3ea50b0" providerId="ADAL" clId="{647743CD-3D45-4B71-A120-91C85B3D657B}" dt="2024-11-30T17:20:39.921" v="0" actId="962"/>
          <ac:picMkLst>
            <pc:docMk/>
            <pc:sldMk cId="385006585" sldId="387"/>
            <ac:picMk id="4" creationId="{00000000-0000-0000-0000-000000000000}"/>
          </ac:picMkLst>
        </pc:picChg>
      </pc:sldChg>
      <pc:sldChg chg="modSp mod">
        <pc:chgData name="LOUBET Patricia DTOF/DISU" userId="f099c5cd-c3d0-403b-ab1f-4c18d3ea50b0" providerId="ADAL" clId="{647743CD-3D45-4B71-A120-91C85B3D657B}" dt="2024-11-30T17:21:10.502" v="3" actId="962"/>
        <pc:sldMkLst>
          <pc:docMk/>
          <pc:sldMk cId="3095070387" sldId="440"/>
        </pc:sldMkLst>
        <pc:picChg chg="mod">
          <ac:chgData name="LOUBET Patricia DTOF/DISU" userId="f099c5cd-c3d0-403b-ab1f-4c18d3ea50b0" providerId="ADAL" clId="{647743CD-3D45-4B71-A120-91C85B3D657B}" dt="2024-11-30T17:21:10.502" v="3" actId="962"/>
          <ac:picMkLst>
            <pc:docMk/>
            <pc:sldMk cId="3095070387" sldId="440"/>
            <ac:picMk id="7" creationId="{00000000-0000-0000-0000-000000000000}"/>
          </ac:picMkLst>
        </pc:picChg>
      </pc:sldChg>
      <pc:sldChg chg="modSp mod">
        <pc:chgData name="LOUBET Patricia DTOF/DISU" userId="f099c5cd-c3d0-403b-ab1f-4c18d3ea50b0" providerId="ADAL" clId="{647743CD-3D45-4B71-A120-91C85B3D657B}" dt="2024-11-30T17:39:34.362" v="1010" actId="962"/>
        <pc:sldMkLst>
          <pc:docMk/>
          <pc:sldMk cId="2130728291" sldId="441"/>
        </pc:sldMkLst>
        <pc:spChg chg="mod">
          <ac:chgData name="LOUBET Patricia DTOF/DISU" userId="f099c5cd-c3d0-403b-ab1f-4c18d3ea50b0" providerId="ADAL" clId="{647743CD-3D45-4B71-A120-91C85B3D657B}" dt="2024-11-30T17:39:30.926" v="1009" actId="962"/>
          <ac:spMkLst>
            <pc:docMk/>
            <pc:sldMk cId="2130728291" sldId="441"/>
            <ac:spMk id="2" creationId="{838494BC-132C-4E83-BECC-A3DF7C7C4D67}"/>
          </ac:spMkLst>
        </pc:spChg>
        <pc:spChg chg="mod">
          <ac:chgData name="LOUBET Patricia DTOF/DISU" userId="f099c5cd-c3d0-403b-ab1f-4c18d3ea50b0" providerId="ADAL" clId="{647743CD-3D45-4B71-A120-91C85B3D657B}" dt="2024-11-30T17:39:34.362" v="1010" actId="962"/>
          <ac:spMkLst>
            <pc:docMk/>
            <pc:sldMk cId="2130728291" sldId="441"/>
            <ac:spMk id="7" creationId="{E16094EB-86DF-47D0-8EDE-12EB470FDE54}"/>
          </ac:spMkLst>
        </pc:spChg>
        <pc:spChg chg="mod">
          <ac:chgData name="LOUBET Patricia DTOF/DISU" userId="f099c5cd-c3d0-403b-ab1f-4c18d3ea50b0" providerId="ADAL" clId="{647743CD-3D45-4B71-A120-91C85B3D657B}" dt="2024-11-30T17:23:27.555" v="141" actId="20577"/>
          <ac:spMkLst>
            <pc:docMk/>
            <pc:sldMk cId="2130728291" sldId="441"/>
            <ac:spMk id="8" creationId="{00000000-0000-0000-0000-000000000000}"/>
          </ac:spMkLst>
        </pc:spChg>
      </pc:sldChg>
      <pc:sldChg chg="modSp mod">
        <pc:chgData name="LOUBET Patricia DTOF/DISU" userId="f099c5cd-c3d0-403b-ab1f-4c18d3ea50b0" providerId="ADAL" clId="{647743CD-3D45-4B71-A120-91C85B3D657B}" dt="2024-11-30T17:26:18.128" v="226" actId="962"/>
        <pc:sldMkLst>
          <pc:docMk/>
          <pc:sldMk cId="3237509195" sldId="442"/>
        </pc:sldMkLst>
        <pc:spChg chg="mod">
          <ac:chgData name="LOUBET Patricia DTOF/DISU" userId="f099c5cd-c3d0-403b-ab1f-4c18d3ea50b0" providerId="ADAL" clId="{647743CD-3D45-4B71-A120-91C85B3D657B}" dt="2024-11-30T17:23:53.636" v="144" actId="14100"/>
          <ac:spMkLst>
            <pc:docMk/>
            <pc:sldMk cId="3237509195" sldId="442"/>
            <ac:spMk id="3" creationId="{00000000-0000-0000-0000-000000000000}"/>
          </ac:spMkLst>
        </pc:spChg>
        <pc:picChg chg="mod">
          <ac:chgData name="LOUBET Patricia DTOF/DISU" userId="f099c5cd-c3d0-403b-ab1f-4c18d3ea50b0" providerId="ADAL" clId="{647743CD-3D45-4B71-A120-91C85B3D657B}" dt="2024-11-30T17:26:18.128" v="226" actId="962"/>
          <ac:picMkLst>
            <pc:docMk/>
            <pc:sldMk cId="3237509195" sldId="442"/>
            <ac:picMk id="2" creationId="{00000000-0000-0000-0000-000000000000}"/>
          </ac:picMkLst>
        </pc:picChg>
      </pc:sldChg>
      <pc:sldChg chg="addSp delSp modSp mod">
        <pc:chgData name="LOUBET Patricia DTOF/DISU" userId="f099c5cd-c3d0-403b-ab1f-4c18d3ea50b0" providerId="ADAL" clId="{647743CD-3D45-4B71-A120-91C85B3D657B}" dt="2024-11-30T17:39:55.720" v="1015"/>
        <pc:sldMkLst>
          <pc:docMk/>
          <pc:sldMk cId="4127641789" sldId="443"/>
        </pc:sldMkLst>
        <pc:spChg chg="mod ord">
          <ac:chgData name="LOUBET Patricia DTOF/DISU" userId="f099c5cd-c3d0-403b-ab1f-4c18d3ea50b0" providerId="ADAL" clId="{647743CD-3D45-4B71-A120-91C85B3D657B}" dt="2024-11-30T17:39:55.720" v="1015"/>
          <ac:spMkLst>
            <pc:docMk/>
            <pc:sldMk cId="4127641789" sldId="443"/>
            <ac:spMk id="2" creationId="{00000000-0000-0000-0000-000000000000}"/>
          </ac:spMkLst>
        </pc:spChg>
        <pc:spChg chg="mod">
          <ac:chgData name="LOUBET Patricia DTOF/DISU" userId="f099c5cd-c3d0-403b-ab1f-4c18d3ea50b0" providerId="ADAL" clId="{647743CD-3D45-4B71-A120-91C85B3D657B}" dt="2024-11-30T17:36:44.644" v="986" actId="20577"/>
          <ac:spMkLst>
            <pc:docMk/>
            <pc:sldMk cId="4127641789" sldId="443"/>
            <ac:spMk id="4" creationId="{00000000-0000-0000-0000-000000000000}"/>
          </ac:spMkLst>
        </pc:spChg>
        <pc:picChg chg="mod">
          <ac:chgData name="LOUBET Patricia DTOF/DISU" userId="f099c5cd-c3d0-403b-ab1f-4c18d3ea50b0" providerId="ADAL" clId="{647743CD-3D45-4B71-A120-91C85B3D657B}" dt="2024-11-30T17:37:24.985" v="993" actId="1076"/>
          <ac:picMkLst>
            <pc:docMk/>
            <pc:sldMk cId="4127641789" sldId="443"/>
            <ac:picMk id="3" creationId="{00000000-0000-0000-0000-000000000000}"/>
          </ac:picMkLst>
        </pc:picChg>
        <pc:cxnChg chg="add mod">
          <ac:chgData name="LOUBET Patricia DTOF/DISU" userId="f099c5cd-c3d0-403b-ab1f-4c18d3ea50b0" providerId="ADAL" clId="{647743CD-3D45-4B71-A120-91C85B3D657B}" dt="2024-11-30T17:38:36.417" v="1008" actId="962"/>
          <ac:cxnSpMkLst>
            <pc:docMk/>
            <pc:sldMk cId="4127641789" sldId="443"/>
            <ac:cxnSpMk id="7" creationId="{2C0B7161-BFD3-C61B-6A66-B48B18BE44F4}"/>
          </ac:cxnSpMkLst>
        </pc:cxnChg>
        <pc:cxnChg chg="add del mod">
          <ac:chgData name="LOUBET Patricia DTOF/DISU" userId="f099c5cd-c3d0-403b-ab1f-4c18d3ea50b0" providerId="ADAL" clId="{647743CD-3D45-4B71-A120-91C85B3D657B}" dt="2024-11-30T17:37:43.751" v="997" actId="478"/>
          <ac:cxnSpMkLst>
            <pc:docMk/>
            <pc:sldMk cId="4127641789" sldId="443"/>
            <ac:cxnSpMk id="8" creationId="{5A695DBB-5A6A-893C-2791-87022067D0A2}"/>
          </ac:cxnSpMkLst>
        </pc:cxnChg>
        <pc:cxnChg chg="add mod">
          <ac:chgData name="LOUBET Patricia DTOF/DISU" userId="f099c5cd-c3d0-403b-ab1f-4c18d3ea50b0" providerId="ADAL" clId="{647743CD-3D45-4B71-A120-91C85B3D657B}" dt="2024-11-30T17:38:36.417" v="1008" actId="962"/>
          <ac:cxnSpMkLst>
            <pc:docMk/>
            <pc:sldMk cId="4127641789" sldId="443"/>
            <ac:cxnSpMk id="16" creationId="{E04134CF-350D-66C5-67A9-6FC8EBC4E0B4}"/>
          </ac:cxnSpMkLst>
        </pc:cxnChg>
      </pc:sldChg>
      <pc:sldChg chg="modSp mod">
        <pc:chgData name="LOUBET Patricia DTOF/DISU" userId="f099c5cd-c3d0-403b-ab1f-4c18d3ea50b0" providerId="ADAL" clId="{647743CD-3D45-4B71-A120-91C85B3D657B}" dt="2024-11-30T17:40:15.684" v="1017"/>
        <pc:sldMkLst>
          <pc:docMk/>
          <pc:sldMk cId="1476885762" sldId="444"/>
        </pc:sldMkLst>
        <pc:spChg chg="mod">
          <ac:chgData name="LOUBET Patricia DTOF/DISU" userId="f099c5cd-c3d0-403b-ab1f-4c18d3ea50b0" providerId="ADAL" clId="{647743CD-3D45-4B71-A120-91C85B3D657B}" dt="2024-11-30T17:34:31.052" v="950" actId="20577"/>
          <ac:spMkLst>
            <pc:docMk/>
            <pc:sldMk cId="1476885762" sldId="444"/>
            <ac:spMk id="5" creationId="{00000000-0000-0000-0000-000000000000}"/>
          </ac:spMkLst>
        </pc:spChg>
        <pc:spChg chg="mod ord">
          <ac:chgData name="LOUBET Patricia DTOF/DISU" userId="f099c5cd-c3d0-403b-ab1f-4c18d3ea50b0" providerId="ADAL" clId="{647743CD-3D45-4B71-A120-91C85B3D657B}" dt="2024-11-30T17:40:15.684" v="1017"/>
          <ac:spMkLst>
            <pc:docMk/>
            <pc:sldMk cId="1476885762" sldId="444"/>
            <ac:spMk id="7" creationId="{00000000-0000-0000-0000-000000000000}"/>
          </ac:spMkLst>
        </pc:spChg>
      </pc:sldChg>
      <pc:sldChg chg="modSp mod">
        <pc:chgData name="LOUBET Patricia DTOF/DISU" userId="f099c5cd-c3d0-403b-ab1f-4c18d3ea50b0" providerId="ADAL" clId="{647743CD-3D45-4B71-A120-91C85B3D657B}" dt="2024-11-30T17:40:28.207" v="1018"/>
        <pc:sldMkLst>
          <pc:docMk/>
          <pc:sldMk cId="3791783239" sldId="445"/>
        </pc:sldMkLst>
        <pc:picChg chg="mod ord">
          <ac:chgData name="LOUBET Patricia DTOF/DISU" userId="f099c5cd-c3d0-403b-ab1f-4c18d3ea50b0" providerId="ADAL" clId="{647743CD-3D45-4B71-A120-91C85B3D657B}" dt="2024-11-30T17:40:28.207" v="1018"/>
          <ac:picMkLst>
            <pc:docMk/>
            <pc:sldMk cId="3791783239" sldId="445"/>
            <ac:picMk id="3" creationId="{00000000-0000-0000-0000-000000000000}"/>
          </ac:picMkLst>
        </pc:picChg>
      </pc:sldChg>
      <pc:sldChg chg="del">
        <pc:chgData name="LOUBET Patricia DTOF/DISU" userId="f099c5cd-c3d0-403b-ab1f-4c18d3ea50b0" providerId="ADAL" clId="{647743CD-3D45-4B71-A120-91C85B3D657B}" dt="2024-11-30T17:28:17.694" v="246" actId="47"/>
        <pc:sldMkLst>
          <pc:docMk/>
          <pc:sldMk cId="1300405609" sldId="446"/>
        </pc:sldMkLst>
      </pc:sldChg>
      <pc:sldChg chg="del">
        <pc:chgData name="LOUBET Patricia DTOF/DISU" userId="f099c5cd-c3d0-403b-ab1f-4c18d3ea50b0" providerId="ADAL" clId="{647743CD-3D45-4B71-A120-91C85B3D657B}" dt="2024-11-30T17:28:17.694" v="246" actId="47"/>
        <pc:sldMkLst>
          <pc:docMk/>
          <pc:sldMk cId="4197169777" sldId="4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3" cy="511731"/>
          </a:xfrm>
          <a:prstGeom prst="rect">
            <a:avLst/>
          </a:prstGeom>
        </p:spPr>
        <p:txBody>
          <a:bodyPr vert="horz" lIns="94614" tIns="47307" rIns="94614" bIns="47307" rtlCol="0"/>
          <a:lstStyle>
            <a:lvl1pPr algn="l">
              <a:defRPr sz="1200"/>
            </a:lvl1pPr>
          </a:lstStyle>
          <a:p>
            <a:endParaRPr lang="en-GB" dirty="0"/>
          </a:p>
        </p:txBody>
      </p:sp>
      <p:sp>
        <p:nvSpPr>
          <p:cNvPr id="3" name="Date Placeholder 2"/>
          <p:cNvSpPr>
            <a:spLocks noGrp="1"/>
          </p:cNvSpPr>
          <p:nvPr>
            <p:ph type="dt" sz="quarter" idx="1"/>
          </p:nvPr>
        </p:nvSpPr>
        <p:spPr>
          <a:xfrm>
            <a:off x="4021295" y="1"/>
            <a:ext cx="3076363" cy="511731"/>
          </a:xfrm>
          <a:prstGeom prst="rect">
            <a:avLst/>
          </a:prstGeom>
        </p:spPr>
        <p:txBody>
          <a:bodyPr vert="horz" lIns="94614" tIns="47307" rIns="94614" bIns="47307" rtlCol="0"/>
          <a:lstStyle>
            <a:lvl1pPr algn="r">
              <a:defRPr sz="1200"/>
            </a:lvl1pPr>
          </a:lstStyle>
          <a:p>
            <a:fld id="{F0CC824B-B566-4F9E-8E0B-192AC83AB3F4}" type="datetimeFigureOut">
              <a:rPr lang="en-GB" smtClean="0"/>
              <a:t>30/11/2024</a:t>
            </a:fld>
            <a:endParaRPr lang="en-GB" dirty="0"/>
          </a:p>
        </p:txBody>
      </p:sp>
      <p:sp>
        <p:nvSpPr>
          <p:cNvPr id="4" name="Footer Placeholder 3"/>
          <p:cNvSpPr>
            <a:spLocks noGrp="1"/>
          </p:cNvSpPr>
          <p:nvPr>
            <p:ph type="ftr" sz="quarter" idx="2"/>
          </p:nvPr>
        </p:nvSpPr>
        <p:spPr>
          <a:xfrm>
            <a:off x="2" y="9721107"/>
            <a:ext cx="3076363" cy="511731"/>
          </a:xfrm>
          <a:prstGeom prst="rect">
            <a:avLst/>
          </a:prstGeom>
        </p:spPr>
        <p:txBody>
          <a:bodyPr vert="horz" lIns="94614" tIns="47307" rIns="94614" bIns="47307"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4614" tIns="47307" rIns="94614" bIns="47307" rtlCol="0" anchor="b"/>
          <a:lstStyle>
            <a:lvl1pPr algn="r">
              <a:defRPr sz="12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14" tIns="47307" rIns="94614" bIns="47307" rtlCol="0" anchor="ctr"/>
          <a:lstStyle/>
          <a:p>
            <a:pPr lvl="0"/>
            <a:endParaRPr lang="en-GB" noProof="0" dirty="0"/>
          </a:p>
        </p:txBody>
      </p:sp>
      <p:sp>
        <p:nvSpPr>
          <p:cNvPr id="5" name="Notes Placeholder 4"/>
          <p:cNvSpPr>
            <a:spLocks noGrp="1"/>
          </p:cNvSpPr>
          <p:nvPr>
            <p:ph type="body" sz="quarter" idx="3"/>
          </p:nvPr>
        </p:nvSpPr>
        <p:spPr>
          <a:xfrm>
            <a:off x="709931" y="4925409"/>
            <a:ext cx="5679440" cy="4029878"/>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b="0" u="none" dirty="0">
              <a:latin typeface="Helvetica 55 Roman" panose="020B0604020202020204" pitchFamily="34" charset="0"/>
            </a:endParaRPr>
          </a:p>
        </p:txBody>
      </p:sp>
      <p:sp>
        <p:nvSpPr>
          <p:cNvPr id="4" name="Espace réservé du numéro de diapositive 3"/>
          <p:cNvSpPr>
            <a:spLocks noGrp="1"/>
          </p:cNvSpPr>
          <p:nvPr>
            <p:ph type="sldNum" sz="quarter" idx="10"/>
          </p:nvPr>
        </p:nvSpPr>
        <p:spPr>
          <a:xfrm>
            <a:off x="6666688" y="9868202"/>
            <a:ext cx="430971" cy="323923"/>
          </a:xfrm>
          <a:prstGeom prst="rect">
            <a:avLst/>
          </a:prstGeom>
        </p:spPr>
        <p:txBody>
          <a:bodyPr lIns="94614" tIns="47307" rIns="94614" bIns="47307"/>
          <a:lstStyle/>
          <a:p>
            <a:pPr algn="ctr">
              <a:defRPr/>
            </a:pPr>
            <a:fld id="{198B82F2-72F1-4339-9713-241B4408EF36}" type="slidenum">
              <a:rPr lang="fr-FR" sz="900" b="1">
                <a:latin typeface="Helvetica 55 Roman" panose="020B0604020202020204" pitchFamily="34" charset="0"/>
              </a:rPr>
              <a:pPr algn="ctr">
                <a:defRPr/>
              </a:pPr>
              <a:t>1</a:t>
            </a:fld>
            <a:endParaRPr lang="fr-FR" sz="900" b="1" dirty="0">
              <a:latin typeface="Helvetica 55 Roman" panose="020B0604020202020204" pitchFamily="34" charset="0"/>
            </a:endParaRPr>
          </a:p>
        </p:txBody>
      </p:sp>
    </p:spTree>
    <p:extLst>
      <p:ext uri="{BB962C8B-B14F-4D97-AF65-F5344CB8AC3E}">
        <p14:creationId xmlns:p14="http://schemas.microsoft.com/office/powerpoint/2010/main" val="152646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2</a:t>
            </a:fld>
            <a:endParaRPr lang="fr-FR"/>
          </a:p>
        </p:txBody>
      </p:sp>
    </p:spTree>
    <p:extLst>
      <p:ext uri="{BB962C8B-B14F-4D97-AF65-F5344CB8AC3E}">
        <p14:creationId xmlns:p14="http://schemas.microsoft.com/office/powerpoint/2010/main" val="60055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A classé par couleur pour éviter de lire et va savoir quelle couleur a son application</a:t>
            </a:r>
          </a:p>
          <a:p>
            <a:r>
              <a:rPr lang="fr-FR" sz="1200" kern="1200" dirty="0">
                <a:solidFill>
                  <a:schemeClr val="tx1"/>
                </a:solidFill>
                <a:effectLst/>
                <a:latin typeface="+mn-lt"/>
                <a:ea typeface="+mn-ea"/>
                <a:cs typeface="+mn-cs"/>
              </a:rPr>
              <a:t>Et je sais que je me concentre sur le blanc</a:t>
            </a:r>
          </a:p>
          <a:p>
            <a:r>
              <a:rPr lang="fr-FR" sz="1200" kern="1200" dirty="0">
                <a:solidFill>
                  <a:schemeClr val="tx1"/>
                </a:solidFill>
                <a:effectLst/>
                <a:latin typeface="+mn-lt"/>
                <a:ea typeface="+mn-ea"/>
                <a:cs typeface="+mn-cs"/>
              </a:rPr>
              <a:t>CHRONOS est celui au milieu = repère géographique et Oceane</a:t>
            </a:r>
            <a:r>
              <a:rPr lang="fr-FR" sz="1200" kern="1200" baseline="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commence par un O</a:t>
            </a:r>
          </a:p>
          <a:p>
            <a:r>
              <a:rPr lang="fr-FR" sz="1200" kern="1200" dirty="0">
                <a:solidFill>
                  <a:schemeClr val="tx1"/>
                </a:solidFill>
                <a:effectLst/>
                <a:latin typeface="+mn-lt"/>
                <a:ea typeface="+mn-ea"/>
                <a:cs typeface="+mn-cs"/>
              </a:rPr>
              <a:t>Jamais pensé de classer par ordre de priorité et va le changer</a:t>
            </a:r>
          </a:p>
          <a:p>
            <a:r>
              <a:rPr lang="fr-FR" sz="1200" kern="1200" dirty="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3</a:t>
            </a:fld>
            <a:endParaRPr lang="fr-FR"/>
          </a:p>
        </p:txBody>
      </p:sp>
    </p:spTree>
    <p:extLst>
      <p:ext uri="{BB962C8B-B14F-4D97-AF65-F5344CB8AC3E}">
        <p14:creationId xmlns:p14="http://schemas.microsoft.com/office/powerpoint/2010/main" val="480781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4</a:t>
            </a:fld>
            <a:endParaRPr lang="fr-FR"/>
          </a:p>
        </p:txBody>
      </p:sp>
    </p:spTree>
    <p:extLst>
      <p:ext uri="{BB962C8B-B14F-4D97-AF65-F5344CB8AC3E}">
        <p14:creationId xmlns:p14="http://schemas.microsoft.com/office/powerpoint/2010/main" val="3472963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Je supprime pas nécessaire et je faire des paquets pour faire des toute petites phrases </a:t>
            </a:r>
          </a:p>
          <a:p>
            <a:endParaRPr lang="fr-FR" dirty="0"/>
          </a:p>
          <a:p>
            <a:r>
              <a:rPr lang="fr-FR" sz="1200" kern="1200" dirty="0">
                <a:solidFill>
                  <a:schemeClr val="tx1"/>
                </a:solidFill>
                <a:effectLst/>
                <a:latin typeface="+mn-lt"/>
                <a:ea typeface="+mn-ea"/>
                <a:cs typeface="+mn-cs"/>
              </a:rPr>
              <a:t>Je vais faire un dessin pour  comprendre et retenir sans avoir à relire cette phrase</a:t>
            </a:r>
          </a:p>
          <a:p>
            <a:r>
              <a:rPr lang="fr-FR" sz="1200" kern="1200" dirty="0">
                <a:solidFill>
                  <a:schemeClr val="tx1"/>
                </a:solidFill>
                <a:effectLst/>
                <a:latin typeface="+mn-lt"/>
                <a:ea typeface="+mn-ea"/>
                <a:cs typeface="+mn-cs"/>
              </a:rPr>
              <a:t>Comprendre que leur VPN entre nous Orange et Datacenter est down</a:t>
            </a:r>
          </a:p>
          <a:p>
            <a:r>
              <a:rPr lang="fr-FR" sz="1200" kern="1200" dirty="0">
                <a:solidFill>
                  <a:schemeClr val="tx1"/>
                </a:solidFill>
                <a:effectLst/>
                <a:latin typeface="+mn-lt"/>
                <a:ea typeface="+mn-ea"/>
                <a:cs typeface="+mn-cs"/>
              </a:rPr>
              <a:t>Comprendre et me rappeler sans avoir à relire cette phrase</a:t>
            </a:r>
          </a:p>
          <a:p>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Quand je fais des efforts j'oublie ce qui était dit avant et</a:t>
            </a:r>
            <a:r>
              <a:rPr lang="fr-FR" sz="1200" kern="1200" baseline="0" dirty="0">
                <a:solidFill>
                  <a:schemeClr val="tx1"/>
                </a:solidFill>
                <a:effectLst/>
                <a:latin typeface="+mn-lt"/>
                <a:ea typeface="+mn-ea"/>
                <a:cs typeface="+mn-cs"/>
              </a:rPr>
              <a:t> je suis obligée de relire =&gt; perte de temps</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Du coup avec le dessin je peux passer à la phrase suivante</a:t>
            </a:r>
          </a:p>
          <a:p>
            <a:r>
              <a:rPr lang="fr-FR" sz="1200" kern="1200" dirty="0">
                <a:solidFill>
                  <a:schemeClr val="tx1"/>
                </a:solidFill>
                <a:effectLst/>
                <a:latin typeface="+mn-lt"/>
                <a:ea typeface="+mn-ea"/>
                <a:cs typeface="+mn-cs"/>
              </a:rPr>
              <a:t>2e phrase ne sert pas je la supprime</a:t>
            </a:r>
          </a:p>
          <a:p>
            <a:r>
              <a:rPr lang="fr-FR" sz="1200" kern="1200" dirty="0">
                <a:solidFill>
                  <a:schemeClr val="tx1"/>
                </a:solidFill>
                <a:effectLst/>
                <a:latin typeface="+mn-lt"/>
                <a:ea typeface="+mn-ea"/>
                <a:cs typeface="+mn-cs"/>
              </a:rPr>
              <a:t>3e phase tu vas mettre le nom de l'application pour avoir la référence : WASA (référence) action entre parenthèse</a:t>
            </a:r>
          </a:p>
          <a:p>
            <a:r>
              <a:rPr lang="fr-FR" sz="1200" kern="1200" dirty="0">
                <a:solidFill>
                  <a:schemeClr val="tx1"/>
                </a:solidFill>
                <a:effectLst/>
                <a:latin typeface="+mn-lt"/>
                <a:ea typeface="+mn-ea"/>
                <a:cs typeface="+mn-cs"/>
              </a:rPr>
              <a:t>La 3e phrase lue assez vite mais le sens je mets du temps à l'avoir. Bien espacé et bonne police mais le fait de la lire et de bien me concentrer : plus de 4 fois pour la lire</a:t>
            </a:r>
          </a:p>
          <a:p>
            <a:r>
              <a:rPr lang="fr-FR" sz="1200" kern="1200" dirty="0">
                <a:solidFill>
                  <a:schemeClr val="tx1"/>
                </a:solidFill>
                <a:effectLst/>
                <a:latin typeface="+mn-lt"/>
                <a:ea typeface="+mn-ea"/>
                <a:cs typeface="+mn-cs"/>
              </a:rPr>
              <a:t>2 façons de lire : lire sans rien comprendre : mot pas compris le sens et je vais relire pour comprendre le sens des mots</a:t>
            </a:r>
          </a:p>
          <a:p>
            <a:r>
              <a:rPr lang="fr-FR" sz="1200" kern="1200" dirty="0">
                <a:solidFill>
                  <a:schemeClr val="tx1"/>
                </a:solidFill>
                <a:effectLst/>
                <a:latin typeface="+mn-lt"/>
                <a:ea typeface="+mn-ea"/>
                <a:cs typeface="+mn-cs"/>
              </a:rPr>
              <a:t>j'ai du mal avec les phrases avec plusieurs sujets</a:t>
            </a:r>
          </a:p>
          <a:p>
            <a:r>
              <a:rPr lang="fr-FR" sz="1200" kern="1200" dirty="0">
                <a:solidFill>
                  <a:schemeClr val="tx1"/>
                </a:solidFill>
                <a:effectLst/>
                <a:latin typeface="+mn-lt"/>
                <a:ea typeface="+mn-ea"/>
                <a:cs typeface="+mn-cs"/>
              </a:rPr>
              <a:t>Et je mets l'action : (Sélection, du bon VPNX400) mais garde quand même phrase entière avant</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5</a:t>
            </a:fld>
            <a:endParaRPr lang="fr-FR"/>
          </a:p>
        </p:txBody>
      </p:sp>
    </p:spTree>
    <p:extLst>
      <p:ext uri="{BB962C8B-B14F-4D97-AF65-F5344CB8AC3E}">
        <p14:creationId xmlns:p14="http://schemas.microsoft.com/office/powerpoint/2010/main" val="163814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conversation : pas de langage technique dans une conversation et pas beaucoup de négation ou des choses imbriquées et là je fais un schéma pour mettre des blocs de phrases parce que le client à ce pb alors je fais ça en utilisation </a:t>
            </a:r>
            <a:r>
              <a:rPr lang="fr-FR" sz="1200" kern="1200" dirty="0" err="1">
                <a:solidFill>
                  <a:schemeClr val="tx1"/>
                </a:solidFill>
                <a:effectLst/>
                <a:latin typeface="+mn-lt"/>
                <a:ea typeface="+mn-ea"/>
                <a:cs typeface="+mn-cs"/>
              </a:rPr>
              <a:t>algorythme</a:t>
            </a:r>
            <a:r>
              <a:rPr lang="fr-FR" sz="1200" kern="1200" dirty="0">
                <a:solidFill>
                  <a:schemeClr val="tx1"/>
                </a:solidFill>
                <a:effectLst/>
                <a:latin typeface="+mn-lt"/>
                <a:ea typeface="+mn-ea"/>
                <a:cs typeface="+mn-cs"/>
              </a:rPr>
              <a:t> : SI - TANT QUE - ALORS </a:t>
            </a:r>
          </a:p>
          <a:p>
            <a:r>
              <a:rPr lang="fr-FR" sz="1200" kern="1200" dirty="0">
                <a:solidFill>
                  <a:schemeClr val="tx1"/>
                </a:solidFill>
                <a:effectLst/>
                <a:latin typeface="+mn-lt"/>
                <a:ea typeface="+mn-ea"/>
                <a:cs typeface="+mn-cs"/>
              </a:rPr>
              <a:t>Je dois utiliser X et dans quel ordre</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6</a:t>
            </a:fld>
            <a:endParaRPr lang="fr-FR"/>
          </a:p>
        </p:txBody>
      </p:sp>
    </p:spTree>
    <p:extLst>
      <p:ext uri="{BB962C8B-B14F-4D97-AF65-F5344CB8AC3E}">
        <p14:creationId xmlns:p14="http://schemas.microsoft.com/office/powerpoint/2010/main" val="2585282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conversation : pas de langage technique dans une conversation et pas beaucoup de négation ou des choses imbriquées et là je fais un schéma pour mettre des blocs de phrases parce que le client à ce </a:t>
            </a:r>
            <a:r>
              <a:rPr lang="fr-FR" sz="1200" kern="1200" dirty="0" err="1">
                <a:solidFill>
                  <a:schemeClr val="tx1"/>
                </a:solidFill>
                <a:effectLst/>
                <a:latin typeface="+mn-lt"/>
                <a:ea typeface="+mn-ea"/>
                <a:cs typeface="+mn-cs"/>
              </a:rPr>
              <a:t>pb</a:t>
            </a:r>
            <a:r>
              <a:rPr lang="fr-FR" sz="1200" kern="1200" dirty="0">
                <a:solidFill>
                  <a:schemeClr val="tx1"/>
                </a:solidFill>
                <a:effectLst/>
                <a:latin typeface="+mn-lt"/>
                <a:ea typeface="+mn-ea"/>
                <a:cs typeface="+mn-cs"/>
              </a:rPr>
              <a:t> alors je fais ça en utilisation </a:t>
            </a:r>
            <a:r>
              <a:rPr lang="fr-FR" sz="1200" kern="1200" dirty="0" err="1">
                <a:solidFill>
                  <a:schemeClr val="tx1"/>
                </a:solidFill>
                <a:effectLst/>
                <a:latin typeface="+mn-lt"/>
                <a:ea typeface="+mn-ea"/>
                <a:cs typeface="+mn-cs"/>
              </a:rPr>
              <a:t>algotythme</a:t>
            </a:r>
            <a:r>
              <a:rPr lang="fr-FR" sz="1200" kern="1200" dirty="0">
                <a:solidFill>
                  <a:schemeClr val="tx1"/>
                </a:solidFill>
                <a:effectLst/>
                <a:latin typeface="+mn-lt"/>
                <a:ea typeface="+mn-ea"/>
                <a:cs typeface="+mn-cs"/>
              </a:rPr>
              <a:t> : SI - TANT QUE - ALORS </a:t>
            </a:r>
          </a:p>
          <a:p>
            <a:r>
              <a:rPr lang="fr-FR" sz="1200" kern="1200" dirty="0">
                <a:solidFill>
                  <a:schemeClr val="tx1"/>
                </a:solidFill>
                <a:effectLst/>
                <a:latin typeface="+mn-lt"/>
                <a:ea typeface="+mn-ea"/>
                <a:cs typeface="+mn-cs"/>
              </a:rPr>
              <a:t>Je dois utiliser X et dans quel ordre</a:t>
            </a:r>
          </a:p>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75693FD4-8F83-4EF7-AC3F-0DC0388986B0}" type="slidenum">
              <a:rPr lang="fr-FR" smtClean="0"/>
              <a:pPr/>
              <a:t>7</a:t>
            </a:fld>
            <a:endParaRPr lang="fr-FR"/>
          </a:p>
        </p:txBody>
      </p:sp>
    </p:spTree>
    <p:extLst>
      <p:ext uri="{BB962C8B-B14F-4D97-AF65-F5344CB8AC3E}">
        <p14:creationId xmlns:p14="http://schemas.microsoft.com/office/powerpoint/2010/main" val="1716322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u="sng" dirty="0"/>
          </a:p>
        </p:txBody>
      </p:sp>
      <p:sp>
        <p:nvSpPr>
          <p:cNvPr id="4" name="Espace réservé du numéro de diapositive 3"/>
          <p:cNvSpPr>
            <a:spLocks noGrp="1"/>
          </p:cNvSpPr>
          <p:nvPr>
            <p:ph type="sldNum" sz="quarter" idx="10"/>
          </p:nvPr>
        </p:nvSpPr>
        <p:spPr>
          <a:xfrm>
            <a:off x="4021295" y="9721107"/>
            <a:ext cx="3076363" cy="511731"/>
          </a:xfrm>
          <a:prstGeom prst="rect">
            <a:avLst/>
          </a:prstGeom>
        </p:spPr>
        <p:txBody>
          <a:bodyPr lIns="94614" tIns="47307" rIns="94614" bIns="47307"/>
          <a:lstStyle/>
          <a:p>
            <a:pPr>
              <a:defRPr/>
            </a:pPr>
            <a:fld id="{198B82F2-72F1-4339-9713-241B4408EF36}" type="slidenum">
              <a:rPr lang="fr-FR" smtClean="0"/>
              <a:pPr>
                <a:defRPr/>
              </a:pPr>
              <a:t>8</a:t>
            </a:fld>
            <a:endParaRPr lang="fr-FR" dirty="0"/>
          </a:p>
        </p:txBody>
      </p:sp>
    </p:spTree>
    <p:extLst>
      <p:ext uri="{BB962C8B-B14F-4D97-AF65-F5344CB8AC3E}">
        <p14:creationId xmlns:p14="http://schemas.microsoft.com/office/powerpoint/2010/main" val="152646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28211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13773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246766784"/>
      </p:ext>
    </p:extLst>
  </p:cSld>
  <p:clrMapOvr>
    <a:masterClrMapping/>
  </p:clrMapOvr>
  <p:transition spd="med">
    <p:fade/>
  </p:transition>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3568" y="339725"/>
            <a:ext cx="8127057"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
        <p:nvSpPr>
          <p:cNvPr id="4" name="Rectangle 3"/>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195376"/>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2869314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1457029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3419513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7490947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81473566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7910683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009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247918645"/>
      </p:ext>
    </p:extLst>
  </p:cSld>
  <p:clrMapOvr>
    <a:masterClrMapping/>
  </p:clrMapOvr>
  <p:transition spd="med">
    <p:fade/>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68496022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2717065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5695801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0249865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403261294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2273451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3382712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18283"/>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4759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4166440158"/>
      </p:ext>
    </p:extLst>
  </p:cSld>
  <p:clrMapOvr>
    <a:masterClrMapping/>
  </p:clrMapOvr>
  <p:transition spd="med">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563876383"/>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78349644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735840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140942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40196054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48072810"/>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10443688"/>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83623"/>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Tree>
    <p:extLst>
      <p:ext uri="{BB962C8B-B14F-4D97-AF65-F5344CB8AC3E}">
        <p14:creationId xmlns:p14="http://schemas.microsoft.com/office/powerpoint/2010/main" val="39425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34786791"/>
      </p:ext>
    </p:extLst>
  </p:cSld>
  <p:clrMapOvr>
    <a:masterClrMapping/>
  </p:clrMapOvr>
  <p:transition spd="med">
    <p:fade/>
  </p:transition>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5143089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61169619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7179647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3670325"/>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31261159"/>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601582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35070943"/>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693468"/>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7499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058015938"/>
      </p:ext>
    </p:extLst>
  </p:cSld>
  <p:clrMapOvr>
    <a:masterClrMapping/>
  </p:clrMapOvr>
  <p:transition spd="med">
    <p:fade/>
  </p:transition>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76092038"/>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721784317"/>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1981001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0723544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353460873"/>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96717732"/>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7014709"/>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8541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4975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5.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7.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77CE3D0D-68BF-4EDE-A208-0AEB8610F899}"/>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77" r:id="rId10"/>
    <p:sldLayoutId id="2147483781"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294B3A5A-490A-4ACC-849E-22A518E76217}"/>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C5EC4B90-23AC-48D2-BF63-93CF4ED9576E}"/>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795600230"/>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5C00B5A1-3F30-4EF9-92DA-7A2E80DF7664}"/>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04849455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A50FAA05-FF6B-4EE2-A28B-562DB70A5CF5}"/>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8444248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5"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A8041337-1235-42C5-B8B7-E7BF0263BEA3}"/>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46348896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618067C4-5B24-43BB-AD2D-E4D1410CEDC6}"/>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527466407"/>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942184" y="1659117"/>
            <a:ext cx="7464362" cy="1704721"/>
          </a:xfrm>
        </p:spPr>
        <p:txBody>
          <a:bodyPr/>
          <a:lstStyle/>
          <a:p>
            <a:r>
              <a:rPr lang="fr-FR" sz="3600" dirty="0">
                <a:solidFill>
                  <a:schemeClr val="bg2"/>
                </a:solidFill>
              </a:rPr>
              <a:t>Comprendre le </a:t>
            </a:r>
            <a:r>
              <a:rPr lang="fr-FR" sz="3600" dirty="0">
                <a:solidFill>
                  <a:schemeClr val="bg1"/>
                </a:solidFill>
              </a:rPr>
              <a:t>cheminement de lecture</a:t>
            </a:r>
            <a:r>
              <a:rPr lang="fr-FR" sz="3600" dirty="0">
                <a:solidFill>
                  <a:schemeClr val="bg2"/>
                </a:solidFill>
              </a:rPr>
              <a:t> d’une personne avec </a:t>
            </a:r>
            <a:br>
              <a:rPr lang="fr-FR" sz="3600" dirty="0">
                <a:solidFill>
                  <a:schemeClr val="bg2"/>
                </a:solidFill>
              </a:rPr>
            </a:br>
            <a:r>
              <a:rPr lang="fr-FR" sz="3600" dirty="0">
                <a:solidFill>
                  <a:schemeClr val="bg1"/>
                </a:solidFill>
              </a:rPr>
              <a:t>troubles DYS</a:t>
            </a:r>
          </a:p>
        </p:txBody>
      </p:sp>
      <p:sp>
        <p:nvSpPr>
          <p:cNvPr id="17411" name="Espace réservé du texte 3"/>
          <p:cNvSpPr>
            <a:spLocks noGrp="1"/>
          </p:cNvSpPr>
          <p:nvPr>
            <p:ph type="body" sz="quarter" idx="4294967295"/>
          </p:nvPr>
        </p:nvSpPr>
        <p:spPr>
          <a:xfrm>
            <a:off x="971600" y="4371950"/>
            <a:ext cx="6408712" cy="576064"/>
          </a:xfrm>
        </p:spPr>
        <p:txBody>
          <a:bodyPr/>
          <a:lstStyle/>
          <a:p>
            <a:pPr marL="0" indent="0">
              <a:buNone/>
              <a:defRPr/>
            </a:pPr>
            <a:r>
              <a:rPr lang="fr-FR" sz="1600" dirty="0">
                <a:solidFill>
                  <a:schemeClr val="bg1"/>
                </a:solidFill>
              </a:rPr>
              <a:t>Vincent Aniort &amp; Patricia Loubet</a:t>
            </a:r>
            <a:endParaRPr lang="fr-FR" sz="1000" kern="1200" dirty="0">
              <a:solidFill>
                <a:schemeClr val="bg1"/>
              </a:solidFill>
              <a:cs typeface="Arial" charset="0"/>
            </a:endParaRPr>
          </a:p>
        </p:txBody>
      </p:sp>
      <p:pic>
        <p:nvPicPr>
          <p:cNvPr id="4" name="Picture 5">
            <a:extLs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7494"/>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0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11560" y="167874"/>
            <a:ext cx="7487816" cy="737100"/>
          </a:xfrm>
        </p:spPr>
        <p:txBody>
          <a:bodyPr/>
          <a:lstStyle/>
          <a:p>
            <a:r>
              <a:rPr lang="fr-FR" sz="2800" dirty="0">
                <a:solidFill>
                  <a:schemeClr val="tx1"/>
                </a:solidFill>
              </a:rPr>
              <a:t>Un trouble qui passe inaperçu</a:t>
            </a:r>
          </a:p>
        </p:txBody>
      </p:sp>
      <p:sp>
        <p:nvSpPr>
          <p:cNvPr id="9" name="Rectangle 8"/>
          <p:cNvSpPr/>
          <p:nvPr/>
        </p:nvSpPr>
        <p:spPr>
          <a:xfrm>
            <a:off x="3923928" y="1331245"/>
            <a:ext cx="4680520" cy="3108543"/>
          </a:xfrm>
          <a:prstGeom prst="rect">
            <a:avLst/>
          </a:prstGeom>
          <a:solidFill>
            <a:schemeClr val="accent6">
              <a:lumMod val="20000"/>
              <a:lumOff val="80000"/>
            </a:schemeClr>
          </a:solidFill>
        </p:spPr>
        <p:txBody>
          <a:bodyPr wrap="square">
            <a:spAutoFit/>
          </a:bodyPr>
          <a:lstStyle/>
          <a:p>
            <a:pPr marL="285750" indent="-285750">
              <a:spcBef>
                <a:spcPts val="600"/>
              </a:spcBef>
              <a:spcAft>
                <a:spcPts val="600"/>
              </a:spcAft>
              <a:buFont typeface="Arial" panose="020B0604020202020204" pitchFamily="34" charset="0"/>
              <a:buChar char="•"/>
            </a:pPr>
            <a:r>
              <a:rPr lang="fr-FR" sz="1600" dirty="0">
                <a:latin typeface="Helvetica 65 Medium" panose="020B0604020202020204" pitchFamily="34" charset="0"/>
              </a:rPr>
              <a:t>« Au collège et lycée je ne m'étais pas aperçue de mon problème car je réussissais à compenser en apprenant par cœur mes leçons. »</a:t>
            </a:r>
          </a:p>
          <a:p>
            <a:pPr marL="285750" indent="-285750">
              <a:spcBef>
                <a:spcPts val="600"/>
              </a:spcBef>
              <a:spcAft>
                <a:spcPts val="600"/>
              </a:spcAft>
              <a:buFont typeface="Arial" panose="020B0604020202020204" pitchFamily="34" charset="0"/>
              <a:buChar char="•"/>
            </a:pPr>
            <a:r>
              <a:rPr lang="fr-FR" sz="1600" dirty="0">
                <a:latin typeface="Helvetica 65 Medium" panose="020B0604020202020204" pitchFamily="34" charset="0"/>
              </a:rPr>
              <a:t>« Mais en sciences il faut comprendre et donner du sens. C’est en arrivant à l‘IUT avec beaucoup de maths et de l’électronique que j'ai eu besoin de donner sens. Mes résultats ont chuté et on s’est aperçu de mon trouble. »</a:t>
            </a:r>
          </a:p>
          <a:p>
            <a:pPr>
              <a:spcBef>
                <a:spcPts val="600"/>
              </a:spcBef>
              <a:spcAft>
                <a:spcPts val="600"/>
              </a:spcAft>
            </a:pPr>
            <a:r>
              <a:rPr lang="fr-FR" sz="1600" dirty="0">
                <a:latin typeface="Helvetica 65 Medium" panose="020B0604020202020204" pitchFamily="34" charset="0"/>
                <a:sym typeface="Wingdings" panose="05000000000000000000" pitchFamily="2" charset="2"/>
              </a:rPr>
              <a:t> </a:t>
            </a:r>
            <a:r>
              <a:rPr lang="fr-FR" sz="1600" dirty="0">
                <a:latin typeface="Helvetica 65 Medium" panose="020B0604020202020204" pitchFamily="34" charset="0"/>
              </a:rPr>
              <a:t>FATIGUE / STRESS</a:t>
            </a:r>
          </a:p>
        </p:txBody>
      </p:sp>
      <p:pic>
        <p:nvPicPr>
          <p:cNvPr id="7" name="Image 6">
            <a:extLs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7584" y="1059582"/>
            <a:ext cx="2714059" cy="3795886"/>
          </a:xfrm>
          <a:prstGeom prst="rect">
            <a:avLst/>
          </a:prstGeom>
        </p:spPr>
      </p:pic>
    </p:spTree>
    <p:extLst>
      <p:ext uri="{BB962C8B-B14F-4D97-AF65-F5344CB8AC3E}">
        <p14:creationId xmlns:p14="http://schemas.microsoft.com/office/powerpoint/2010/main" val="3095070387"/>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55576" y="195486"/>
            <a:ext cx="7919864" cy="737100"/>
          </a:xfrm>
        </p:spPr>
        <p:txBody>
          <a:bodyPr/>
          <a:lstStyle/>
          <a:p>
            <a:r>
              <a:rPr lang="fr-FR" sz="2800" dirty="0">
                <a:solidFill>
                  <a:schemeClr val="tx1"/>
                </a:solidFill>
              </a:rPr>
              <a:t>Astuces pour se repérer</a:t>
            </a:r>
          </a:p>
        </p:txBody>
      </p:sp>
      <p:pic>
        <p:nvPicPr>
          <p:cNvPr id="3" name="Image 2" descr="Les applications sous forme de tuile elle les a classé par colonne qui ont un code couleur" title="Capture de l'organisation des liens pour la salariée"/>
          <p:cNvPicPr>
            <a:picLocks noChangeAspect="1"/>
          </p:cNvPicPr>
          <p:nvPr/>
        </p:nvPicPr>
        <p:blipFill rotWithShape="1">
          <a:blip r:embed="rId3"/>
          <a:srcRect r="23684"/>
          <a:stretch/>
        </p:blipFill>
        <p:spPr>
          <a:xfrm>
            <a:off x="179511" y="816658"/>
            <a:ext cx="5298949" cy="3771315"/>
          </a:xfrm>
          <a:prstGeom prst="rect">
            <a:avLst/>
          </a:prstGeom>
        </p:spPr>
      </p:pic>
      <p:sp>
        <p:nvSpPr>
          <p:cNvPr id="8" name="Rectangle 7"/>
          <p:cNvSpPr/>
          <p:nvPr/>
        </p:nvSpPr>
        <p:spPr>
          <a:xfrm>
            <a:off x="5436096" y="1079892"/>
            <a:ext cx="3456384" cy="3785652"/>
          </a:xfrm>
          <a:prstGeom prst="rect">
            <a:avLst/>
          </a:prstGeom>
          <a:solidFill>
            <a:schemeClr val="accent6">
              <a:lumMod val="20000"/>
              <a:lumOff val="80000"/>
            </a:schemeClr>
          </a:solidFill>
        </p:spPr>
        <p:txBody>
          <a:bodyPr wrap="square">
            <a:spAutoFit/>
          </a:bodyPr>
          <a:lstStyle/>
          <a:p>
            <a:pPr marL="285750" lvl="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Elle a catégorisé les appli par colonne de couleur. Ce qui lui permet d’aller plus vite en cartographiant visuellement ce tableau :</a:t>
            </a:r>
          </a:p>
          <a:p>
            <a:pPr marL="742950" lvl="1"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l’appli Océane je sais commence par O et CHRONOS est au milieu »</a:t>
            </a:r>
          </a:p>
          <a:p>
            <a:pPr marL="285750" indent="-285750">
              <a:spcBef>
                <a:spcPts val="600"/>
              </a:spcBef>
              <a:spcAft>
                <a:spcPts val="600"/>
              </a:spcAft>
              <a:buClr>
                <a:schemeClr val="bg2"/>
              </a:buClr>
              <a:buSzPct val="200000"/>
              <a:buFont typeface="Wingdings" panose="05000000000000000000" pitchFamily="2" charset="2"/>
              <a:buChar char=""/>
              <a:defRPr/>
            </a:pPr>
            <a:r>
              <a:rPr lang="fr-FR" dirty="0">
                <a:latin typeface="Helvetica 65 Medium" panose="020B0604020202020204" pitchFamily="34" charset="0"/>
              </a:rPr>
              <a:t>Mais elle n’a jamais pensé de classer par ordre de priorité pour faire moins d’effort mnémotechnique</a:t>
            </a:r>
          </a:p>
          <a:p>
            <a:pPr marL="285750" indent="-285750">
              <a:spcBef>
                <a:spcPts val="600"/>
              </a:spcBef>
              <a:spcAft>
                <a:spcPts val="600"/>
              </a:spcAft>
              <a:buClr>
                <a:schemeClr val="bg2"/>
              </a:buClr>
              <a:buSzPct val="200000"/>
              <a:buFont typeface="Wingdings" panose="05000000000000000000" pitchFamily="2" charset="2"/>
              <a:buChar char=""/>
              <a:defRPr/>
            </a:pPr>
            <a:r>
              <a:rPr lang="fr-FR" dirty="0">
                <a:latin typeface="Helvetica 65 Medium" panose="020B0604020202020204" pitchFamily="34" charset="0"/>
              </a:rPr>
              <a:t>Arrive souvent du manque de recul car ont du mal à changer une habitude</a:t>
            </a:r>
          </a:p>
        </p:txBody>
      </p:sp>
      <p:sp>
        <p:nvSpPr>
          <p:cNvPr id="2" name="Ellipse 1">
            <a:extLst>
              <a:ext uri="{FF2B5EF4-FFF2-40B4-BE49-F238E27FC236}">
                <a16:creationId xmlns:a16="http://schemas.microsoft.com/office/drawing/2014/main" id="{838494BC-132C-4E83-BECC-A3DF7C7C4D67}"/>
              </a:ext>
              <a:ext uri="{C183D7F6-B498-43B3-948B-1728B52AA6E4}">
                <adec:decorative xmlns:adec="http://schemas.microsoft.com/office/drawing/2017/decorative" val="1"/>
              </a:ext>
            </a:extLst>
          </p:cNvPr>
          <p:cNvSpPr/>
          <p:nvPr/>
        </p:nvSpPr>
        <p:spPr>
          <a:xfrm>
            <a:off x="2288925" y="2112207"/>
            <a:ext cx="1080120" cy="6480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E16094EB-86DF-47D0-8EDE-12EB470FDE54}"/>
              </a:ext>
              <a:ext uri="{C183D7F6-B498-43B3-948B-1728B52AA6E4}">
                <adec:decorative xmlns:adec="http://schemas.microsoft.com/office/drawing/2017/decorative" val="1"/>
              </a:ext>
            </a:extLst>
          </p:cNvPr>
          <p:cNvSpPr/>
          <p:nvPr/>
        </p:nvSpPr>
        <p:spPr>
          <a:xfrm>
            <a:off x="4283968" y="2571750"/>
            <a:ext cx="1080120" cy="6480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3072829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83568" y="167874"/>
            <a:ext cx="7415808" cy="737100"/>
          </a:xfrm>
        </p:spPr>
        <p:txBody>
          <a:bodyPr/>
          <a:lstStyle/>
          <a:p>
            <a:r>
              <a:rPr lang="fr-FR" sz="2800" dirty="0">
                <a:solidFill>
                  <a:schemeClr val="tx1"/>
                </a:solidFill>
              </a:rPr>
              <a:t>Contexte : texte à comprendre</a:t>
            </a:r>
          </a:p>
        </p:txBody>
      </p:sp>
      <p:pic>
        <p:nvPicPr>
          <p:cNvPr id="2" name="Image 1" descr="Capture d'un ticket : &#10;la salariée doit comprendre l'action dans le commentaire &quot;Description&quot; où il est écrit &#10;&quot;Le VPN X400 entre Orange et notre datacenter est down, merci de rétablir le service dès que possible. Ne connaissant pas exactement la référence de l’élément, il est possible que celui sélectionné ne concerne pas le VPN X400 comme mentionné. Si cela est le cas, merci de corriger. Cordialement&quot;"/>
          <p:cNvPicPr>
            <a:picLocks noChangeAspect="1"/>
          </p:cNvPicPr>
          <p:nvPr/>
        </p:nvPicPr>
        <p:blipFill>
          <a:blip r:embed="rId3"/>
          <a:stretch>
            <a:fillRect/>
          </a:stretch>
        </p:blipFill>
        <p:spPr>
          <a:xfrm>
            <a:off x="189434" y="987574"/>
            <a:ext cx="8676456" cy="3778327"/>
          </a:xfrm>
          <a:prstGeom prst="rect">
            <a:avLst/>
          </a:prstGeom>
        </p:spPr>
      </p:pic>
      <p:sp>
        <p:nvSpPr>
          <p:cNvPr id="3" name="Rectangle 2">
            <a:extLst>
              <a:ext uri="{C183D7F6-B498-43B3-948B-1728B52AA6E4}">
                <adec:decorative xmlns:adec="http://schemas.microsoft.com/office/drawing/2017/decorative" val="1"/>
              </a:ext>
            </a:extLst>
          </p:cNvPr>
          <p:cNvSpPr/>
          <p:nvPr/>
        </p:nvSpPr>
        <p:spPr>
          <a:xfrm>
            <a:off x="323528" y="3075806"/>
            <a:ext cx="8712968" cy="864096"/>
          </a:xfrm>
          <a:prstGeom prst="rect">
            <a:avLst/>
          </a:prstGeom>
          <a:solidFill>
            <a:srgbClr val="FF7900">
              <a:alpha val="3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0000"/>
              </a:solidFill>
            </a:endParaRPr>
          </a:p>
        </p:txBody>
      </p:sp>
    </p:spTree>
    <p:extLst>
      <p:ext uri="{BB962C8B-B14F-4D97-AF65-F5344CB8AC3E}">
        <p14:creationId xmlns:p14="http://schemas.microsoft.com/office/powerpoint/2010/main" val="3237509195"/>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971600" y="167874"/>
            <a:ext cx="7127776" cy="737100"/>
          </a:xfrm>
        </p:spPr>
        <p:txBody>
          <a:bodyPr/>
          <a:lstStyle/>
          <a:p>
            <a:r>
              <a:rPr lang="fr-FR" sz="2800" dirty="0">
                <a:solidFill>
                  <a:schemeClr val="tx1"/>
                </a:solidFill>
              </a:rPr>
              <a:t>Astuce pour arriver à comprendre le contenu</a:t>
            </a:r>
          </a:p>
        </p:txBody>
      </p:sp>
      <p:sp>
        <p:nvSpPr>
          <p:cNvPr id="2" name="ZoneTexte 1"/>
          <p:cNvSpPr txBox="1"/>
          <p:nvPr/>
        </p:nvSpPr>
        <p:spPr>
          <a:xfrm>
            <a:off x="971600" y="946854"/>
            <a:ext cx="3600400" cy="430887"/>
          </a:xfrm>
          <a:prstGeom prst="rect">
            <a:avLst/>
          </a:prstGeom>
          <a:solidFill>
            <a:srgbClr val="FFFF00"/>
          </a:solidFill>
        </p:spPr>
        <p:txBody>
          <a:bodyPr wrap="square" lIns="0" tIns="0" rIns="0" bIns="0" rtlCol="0">
            <a:spAutoFit/>
          </a:bodyPr>
          <a:lstStyle/>
          <a:p>
            <a:r>
              <a:rPr lang="fr-FR" sz="1400" dirty="0"/>
              <a:t>Le texte a été copié-collé dans Word pour le triturer</a:t>
            </a:r>
          </a:p>
        </p:txBody>
      </p:sp>
      <p:pic>
        <p:nvPicPr>
          <p:cNvPr id="3" name="Image 2" title="capture du texte transféré dans word par la salariée pour le comprendre"/>
          <p:cNvPicPr>
            <a:picLocks noChangeAspect="1"/>
          </p:cNvPicPr>
          <p:nvPr/>
        </p:nvPicPr>
        <p:blipFill>
          <a:blip r:embed="rId3"/>
          <a:stretch>
            <a:fillRect/>
          </a:stretch>
        </p:blipFill>
        <p:spPr>
          <a:xfrm>
            <a:off x="683568" y="1377741"/>
            <a:ext cx="4420709" cy="3242928"/>
          </a:xfrm>
          <a:prstGeom prst="rect">
            <a:avLst/>
          </a:prstGeom>
          <a:ln>
            <a:solidFill>
              <a:schemeClr val="accent1"/>
            </a:solidFill>
          </a:ln>
        </p:spPr>
      </p:pic>
      <p:sp>
        <p:nvSpPr>
          <p:cNvPr id="4" name="Rectangle 3"/>
          <p:cNvSpPr/>
          <p:nvPr/>
        </p:nvSpPr>
        <p:spPr>
          <a:xfrm>
            <a:off x="5292080" y="1707654"/>
            <a:ext cx="3600400" cy="2708434"/>
          </a:xfrm>
          <a:prstGeom prst="rect">
            <a:avLst/>
          </a:prstGeom>
          <a:solidFill>
            <a:schemeClr val="accent6">
              <a:lumMod val="20000"/>
              <a:lumOff val="80000"/>
            </a:schemeClr>
          </a:solidFill>
        </p:spPr>
        <p:txBody>
          <a:bodyPr wrap="square">
            <a:spAutoFit/>
          </a:bodyPr>
          <a:lstStyle/>
          <a:p>
            <a:pPr marL="285750" lvl="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Je supprime ce qui n’est pas nécessaire et je vais faire des paquets pour faire des toute petites phrases »</a:t>
            </a:r>
          </a:p>
          <a:p>
            <a:pPr marL="28575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Je vais faire un dessin pour  comprendre et retenir » (diapo suivante)</a:t>
            </a:r>
          </a:p>
          <a:p>
            <a:pPr marL="28575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2e phrase ne sert pas je la supprime »</a:t>
            </a:r>
          </a:p>
          <a:p>
            <a:pPr marL="285750" indent="-285750">
              <a:spcBef>
                <a:spcPts val="600"/>
              </a:spcBef>
              <a:spcAft>
                <a:spcPts val="600"/>
              </a:spcAft>
              <a:buFont typeface="Arial" panose="020B0604020202020204" pitchFamily="34" charset="0"/>
              <a:buChar char="•"/>
              <a:defRPr/>
            </a:pPr>
            <a:r>
              <a:rPr lang="fr-FR" dirty="0">
                <a:latin typeface="Helvetica 65 Medium" panose="020B0604020202020204" pitchFamily="34" charset="0"/>
              </a:rPr>
              <a:t>« j'ai du mal avec les phrases avec plusieurs sujets »</a:t>
            </a:r>
          </a:p>
        </p:txBody>
      </p:sp>
      <p:cxnSp>
        <p:nvCxnSpPr>
          <p:cNvPr id="7" name="Connecteur droit 6">
            <a:extLst>
              <a:ext uri="{FF2B5EF4-FFF2-40B4-BE49-F238E27FC236}">
                <a16:creationId xmlns:a16="http://schemas.microsoft.com/office/drawing/2014/main" id="{2C0B7161-BFD3-C61B-6A66-B48B18BE44F4}"/>
              </a:ext>
              <a:ext uri="{C183D7F6-B498-43B3-948B-1728B52AA6E4}">
                <adec:decorative xmlns:adec="http://schemas.microsoft.com/office/drawing/2017/decorative" val="1"/>
              </a:ext>
            </a:extLst>
          </p:cNvPr>
          <p:cNvCxnSpPr>
            <a:cxnSpLocks/>
          </p:cNvCxnSpPr>
          <p:nvPr/>
        </p:nvCxnSpPr>
        <p:spPr>
          <a:xfrm>
            <a:off x="4644008" y="2355726"/>
            <a:ext cx="792088"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E04134CF-350D-66C5-67A9-6FC8EBC4E0B4}"/>
              </a:ext>
              <a:ext uri="{C183D7F6-B498-43B3-948B-1728B52AA6E4}">
                <adec:decorative xmlns:adec="http://schemas.microsoft.com/office/drawing/2017/decorative" val="1"/>
              </a:ext>
            </a:extLst>
          </p:cNvPr>
          <p:cNvCxnSpPr>
            <a:cxnSpLocks/>
          </p:cNvCxnSpPr>
          <p:nvPr/>
        </p:nvCxnSpPr>
        <p:spPr>
          <a:xfrm>
            <a:off x="4572000" y="3717004"/>
            <a:ext cx="792088" cy="29490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641789"/>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27584" y="167874"/>
            <a:ext cx="7920880" cy="737100"/>
          </a:xfrm>
        </p:spPr>
        <p:txBody>
          <a:bodyPr/>
          <a:lstStyle/>
          <a:p>
            <a:r>
              <a:rPr lang="fr-FR" sz="2400" dirty="0">
                <a:solidFill>
                  <a:schemeClr val="tx1"/>
                </a:solidFill>
              </a:rPr>
              <a:t>Solution trouvée par son prof : usage algorithme</a:t>
            </a:r>
          </a:p>
        </p:txBody>
      </p:sp>
      <p:sp>
        <p:nvSpPr>
          <p:cNvPr id="7" name="ZoneTexte 6"/>
          <p:cNvSpPr txBox="1"/>
          <p:nvPr/>
        </p:nvSpPr>
        <p:spPr>
          <a:xfrm>
            <a:off x="619792" y="655465"/>
            <a:ext cx="4384256" cy="430887"/>
          </a:xfrm>
          <a:prstGeom prst="rect">
            <a:avLst/>
          </a:prstGeom>
          <a:solidFill>
            <a:srgbClr val="FFFF00"/>
          </a:solidFill>
        </p:spPr>
        <p:txBody>
          <a:bodyPr wrap="square" lIns="0" tIns="0" rIns="0" bIns="0" rtlCol="0">
            <a:spAutoFit/>
          </a:bodyPr>
          <a:lstStyle/>
          <a:p>
            <a:pPr algn="ctr"/>
            <a:r>
              <a:rPr lang="fr-FR" sz="1400" dirty="0"/>
              <a:t>Son prof lui demande d’appliquer la méthode algorithme</a:t>
            </a:r>
          </a:p>
        </p:txBody>
      </p:sp>
      <p:pic>
        <p:nvPicPr>
          <p:cNvPr id="2" name="Image 1" descr="elle a supprimé les éléments inutiles et des flèches qui sont des repères d'action" title="2e capture du texte basculé dans Word"/>
          <p:cNvPicPr>
            <a:picLocks noChangeAspect="1"/>
          </p:cNvPicPr>
          <p:nvPr/>
        </p:nvPicPr>
        <p:blipFill rotWithShape="1">
          <a:blip r:embed="rId3"/>
          <a:srcRect l="6732" r="9768"/>
          <a:stretch/>
        </p:blipFill>
        <p:spPr>
          <a:xfrm>
            <a:off x="525901" y="1275606"/>
            <a:ext cx="4722413" cy="2910037"/>
          </a:xfrm>
          <a:prstGeom prst="rect">
            <a:avLst/>
          </a:prstGeom>
          <a:ln>
            <a:solidFill>
              <a:schemeClr val="accent1"/>
            </a:solidFill>
          </a:ln>
        </p:spPr>
      </p:pic>
      <p:sp>
        <p:nvSpPr>
          <p:cNvPr id="5" name="ZoneTexte 4"/>
          <p:cNvSpPr txBox="1"/>
          <p:nvPr/>
        </p:nvSpPr>
        <p:spPr>
          <a:xfrm>
            <a:off x="5333972" y="1160963"/>
            <a:ext cx="3810028" cy="3354765"/>
          </a:xfrm>
          <a:prstGeom prst="rect">
            <a:avLst/>
          </a:prstGeom>
          <a:solidFill>
            <a:schemeClr val="accent6">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fr-FR" dirty="0"/>
              <a:t>Comment elle procède :</a:t>
            </a:r>
          </a:p>
          <a:p>
            <a:pPr marL="742950" lvl="1" indent="-285750">
              <a:spcBef>
                <a:spcPts val="600"/>
              </a:spcBef>
              <a:spcAft>
                <a:spcPts val="600"/>
              </a:spcAft>
              <a:buFont typeface="Arial" panose="020B0604020202020204" pitchFamily="34" charset="0"/>
              <a:buChar char="•"/>
            </a:pPr>
            <a:r>
              <a:rPr lang="fr-FR" dirty="0">
                <a:latin typeface="Helvetica 65 Medium" panose="020B0604020202020204" pitchFamily="34" charset="0"/>
              </a:rPr>
              <a:t>« Quand on commence un exo on a un problème avec une description et sa demande » ;</a:t>
            </a:r>
          </a:p>
          <a:p>
            <a:pPr marL="742950" lvl="1" indent="-285750">
              <a:spcBef>
                <a:spcPts val="600"/>
              </a:spcBef>
              <a:spcAft>
                <a:spcPts val="600"/>
              </a:spcAft>
              <a:buFont typeface="Arial" panose="020B0604020202020204" pitchFamily="34" charset="0"/>
              <a:buChar char="•"/>
            </a:pPr>
            <a:r>
              <a:rPr lang="fr-FR" dirty="0">
                <a:latin typeface="Helvetica 65 Medium" panose="020B0604020202020204" pitchFamily="34" charset="0"/>
              </a:rPr>
              <a:t>« Avec la technique de l’algorithme c'est de séparer les phrases ce qui me permet de savoir quelle application est à utiliser pour chercher la solution pour le client »</a:t>
            </a:r>
          </a:p>
          <a:p>
            <a:pPr marL="285750" indent="-285750">
              <a:spcBef>
                <a:spcPts val="600"/>
              </a:spcBef>
              <a:spcAft>
                <a:spcPts val="600"/>
              </a:spcAft>
              <a:buFont typeface="Arial" panose="020B0604020202020204" pitchFamily="34" charset="0"/>
              <a:buChar char="•"/>
            </a:pPr>
            <a:r>
              <a:rPr lang="fr-FR" dirty="0">
                <a:latin typeface="Helvetica 65 Medium" panose="020B0604020202020204" pitchFamily="34" charset="0"/>
              </a:rPr>
              <a:t>Elle met les actions à faire avec une identité visuelle « </a:t>
            </a:r>
            <a:r>
              <a:rPr lang="fr-FR" dirty="0">
                <a:highlight>
                  <a:srgbClr val="FFFF00"/>
                </a:highlight>
                <a:latin typeface="Helvetica 65 Medium" panose="020B0604020202020204" pitchFamily="34" charset="0"/>
              </a:rPr>
              <a:t>-&gt;</a:t>
            </a:r>
            <a:r>
              <a:rPr lang="fr-FR" dirty="0">
                <a:latin typeface="Helvetica 65 Medium" panose="020B0604020202020204" pitchFamily="34" charset="0"/>
              </a:rPr>
              <a:t> » </a:t>
            </a:r>
            <a:br>
              <a:rPr lang="fr-FR" dirty="0">
                <a:latin typeface="Helvetica 65 Medium" panose="020B0604020202020204" pitchFamily="34" charset="0"/>
              </a:rPr>
            </a:br>
            <a:r>
              <a:rPr lang="fr-FR" dirty="0">
                <a:latin typeface="Helvetica 65 Medium" panose="020B0604020202020204" pitchFamily="34" charset="0"/>
              </a:rPr>
              <a:t>ce qui lui permet d’aller directement dessus pour relire (</a:t>
            </a:r>
            <a:r>
              <a:rPr lang="fr-FR" dirty="0">
                <a:highlight>
                  <a:srgbClr val="FFFF00"/>
                </a:highlight>
                <a:latin typeface="Helvetica 65 Medium" panose="020B0604020202020204" pitchFamily="34" charset="0"/>
              </a:rPr>
              <a:t>guide visuel)</a:t>
            </a:r>
          </a:p>
        </p:txBody>
      </p:sp>
    </p:spTree>
    <p:extLst>
      <p:ext uri="{BB962C8B-B14F-4D97-AF65-F5344CB8AC3E}">
        <p14:creationId xmlns:p14="http://schemas.microsoft.com/office/powerpoint/2010/main" val="1476885762"/>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27584" y="167874"/>
            <a:ext cx="7271792" cy="737100"/>
          </a:xfrm>
        </p:spPr>
        <p:txBody>
          <a:bodyPr/>
          <a:lstStyle/>
          <a:p>
            <a:r>
              <a:rPr lang="fr-FR" sz="2800" dirty="0">
                <a:solidFill>
                  <a:schemeClr val="tx1"/>
                </a:solidFill>
              </a:rPr>
              <a:t>Finis son déchiffrage par un croquis</a:t>
            </a:r>
          </a:p>
        </p:txBody>
      </p:sp>
      <p:pic>
        <p:nvPicPr>
          <p:cNvPr id="7" name="Image 6" descr="elle a supprimé les éléments inutiles et des flèches qui sont des repères d'action" title="2e capture du texte basculé dans Word"/>
          <p:cNvPicPr>
            <a:picLocks noChangeAspect="1"/>
          </p:cNvPicPr>
          <p:nvPr/>
        </p:nvPicPr>
        <p:blipFill rotWithShape="1">
          <a:blip r:embed="rId3"/>
          <a:srcRect l="6732" r="9768"/>
          <a:stretch/>
        </p:blipFill>
        <p:spPr>
          <a:xfrm>
            <a:off x="395536" y="1635646"/>
            <a:ext cx="3553866" cy="2189957"/>
          </a:xfrm>
          <a:prstGeom prst="rect">
            <a:avLst/>
          </a:prstGeom>
          <a:ln>
            <a:solidFill>
              <a:schemeClr val="accent1"/>
            </a:solidFill>
          </a:ln>
        </p:spPr>
      </p:pic>
      <p:pic>
        <p:nvPicPr>
          <p:cNvPr id="3" name="Image 2" descr="capture de la phrase contextualisée sous forme de graph type processus comportant des ramifications  nommées par quelques lettres  et lui permet de visualiser les actions à réaliser"/>
          <p:cNvPicPr>
            <a:picLocks noChangeAspect="1"/>
          </p:cNvPicPr>
          <p:nvPr/>
        </p:nvPicPr>
        <p:blipFill>
          <a:blip r:embed="rId4"/>
          <a:stretch>
            <a:fillRect/>
          </a:stretch>
        </p:blipFill>
        <p:spPr>
          <a:xfrm>
            <a:off x="3995936" y="1203598"/>
            <a:ext cx="5111298" cy="3168352"/>
          </a:xfrm>
          <a:prstGeom prst="rect">
            <a:avLst/>
          </a:prstGeom>
        </p:spPr>
      </p:pic>
    </p:spTree>
    <p:extLst>
      <p:ext uri="{BB962C8B-B14F-4D97-AF65-F5344CB8AC3E}">
        <p14:creationId xmlns:p14="http://schemas.microsoft.com/office/powerpoint/2010/main" val="3791783239"/>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839819" y="1959682"/>
            <a:ext cx="7464362" cy="1224136"/>
          </a:xfrm>
        </p:spPr>
        <p:txBody>
          <a:bodyPr/>
          <a:lstStyle/>
          <a:p>
            <a:pPr algn="ctr"/>
            <a:r>
              <a:rPr lang="fr-FR" altLang="fr-FR" sz="8000" dirty="0">
                <a:latin typeface="+mn-lt"/>
              </a:rPr>
              <a:t>Merci</a:t>
            </a:r>
            <a:endParaRPr lang="fr-FR" altLang="fr-FR" sz="5400" dirty="0">
              <a:latin typeface="+mn-lt"/>
            </a:endParaRPr>
          </a:p>
        </p:txBody>
      </p:sp>
      <p:pic>
        <p:nvPicPr>
          <p:cNvPr id="4" name="Picture 5">
            <a:extLs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07" y="339502"/>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texte 3"/>
          <p:cNvSpPr txBox="1">
            <a:spLocks/>
          </p:cNvSpPr>
          <p:nvPr/>
        </p:nvSpPr>
        <p:spPr bwMode="auto">
          <a:xfrm>
            <a:off x="971600" y="4371950"/>
            <a:ext cx="64087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defRPr/>
            </a:pPr>
            <a:r>
              <a:rPr lang="fr-FR" sz="1600" dirty="0">
                <a:solidFill>
                  <a:schemeClr val="bg1"/>
                </a:solidFill>
              </a:rPr>
              <a:t>Présentation réalisée par Patricia Loubet et Vincent </a:t>
            </a:r>
            <a:r>
              <a:rPr lang="fr-FR" sz="1600" dirty="0" err="1">
                <a:solidFill>
                  <a:schemeClr val="bg1"/>
                </a:solidFill>
              </a:rPr>
              <a:t>Aniort</a:t>
            </a:r>
            <a:endParaRPr lang="fr-FR" sz="1000" dirty="0">
              <a:solidFill>
                <a:schemeClr val="bg1"/>
              </a:solidFill>
              <a:cs typeface="Arial" charset="0"/>
            </a:endParaRPr>
          </a:p>
        </p:txBody>
      </p:sp>
      <p:pic>
        <p:nvPicPr>
          <p:cNvPr id="7" name="Picture 2" descr="photo d'Albert Einstein et verbatim &quot;Everybody is a genius. But if you judge a fish by its ability to climb a tree, it will live its whole life believing that it is stupid.&quot;&#10;Traduction &quot;Tout le monde est un génie. Mais si vous jugez un poisson par sa capacité à grimper à un arbre, il passera toute sa vie à croire qu'il est stupide.&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0610" y="267495"/>
            <a:ext cx="3021870" cy="1586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408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2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1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5.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3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4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c68e8be-33a4-4dd1-a692-c345828b879c">
      <Terms xmlns="http://schemas.microsoft.com/office/infopath/2007/PartnerControls"/>
    </lcf76f155ced4ddcb4097134ff3c332f>
    <TaxCatchAll xmlns="9ae5175c-4f0f-4b0c-8248-288663f9a0a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4CC4CE1F7FC548B9EA24ACBA2901B0" ma:contentTypeVersion="14" ma:contentTypeDescription="Crée un document." ma:contentTypeScope="" ma:versionID="7365728d31504409d85b15baf9ba52ee">
  <xsd:schema xmlns:xsd="http://www.w3.org/2001/XMLSchema" xmlns:xs="http://www.w3.org/2001/XMLSchema" xmlns:p="http://schemas.microsoft.com/office/2006/metadata/properties" xmlns:ns2="5c68e8be-33a4-4dd1-a692-c345828b879c" xmlns:ns3="9ae5175c-4f0f-4b0c-8248-288663f9a0a6" targetNamespace="http://schemas.microsoft.com/office/2006/metadata/properties" ma:root="true" ma:fieldsID="e7d0280b73d6c211f82e12f069c395e8" ns2:_="" ns3:_="">
    <xsd:import namespace="5c68e8be-33a4-4dd1-a692-c345828b879c"/>
    <xsd:import namespace="9ae5175c-4f0f-4b0c-8248-288663f9a0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8e8be-33a4-4dd1-a692-c345828b8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aa8976df-9c6d-4c47-88b7-85635e50fb4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e5175c-4f0f-4b0c-8248-288663f9a0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bd6b786-f283-425a-8f0e-6b8a41c71fbb}" ma:internalName="TaxCatchAll" ma:showField="CatchAllData" ma:web="9ae5175c-4f0f-4b0c-8248-288663f9a0a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B6B339-C667-42AE-9E64-FD97B763F635}">
  <ds:schemaRefs>
    <ds:schemaRef ds:uri="9ae5175c-4f0f-4b0c-8248-288663f9a0a6"/>
    <ds:schemaRef ds:uri="http://schemas.microsoft.com/office/2006/documentManagement/types"/>
    <ds:schemaRef ds:uri="http://purl.org/dc/dcmitype/"/>
    <ds:schemaRef ds:uri="http://purl.org/dc/elements/1.1/"/>
    <ds:schemaRef ds:uri="http://www.w3.org/XML/1998/namespace"/>
    <ds:schemaRef ds:uri="http://purl.org/dc/terms/"/>
    <ds:schemaRef ds:uri="http://schemas.openxmlformats.org/package/2006/metadata/core-properties"/>
    <ds:schemaRef ds:uri="http://schemas.microsoft.com/office/2006/metadata/properties"/>
    <ds:schemaRef ds:uri="http://schemas.microsoft.com/office/infopath/2007/PartnerControls"/>
    <ds:schemaRef ds:uri="5c68e8be-33a4-4dd1-a692-c345828b879c"/>
  </ds:schemaRefs>
</ds:datastoreItem>
</file>

<file path=customXml/itemProps2.xml><?xml version="1.0" encoding="utf-8"?>
<ds:datastoreItem xmlns:ds="http://schemas.openxmlformats.org/officeDocument/2006/customXml" ds:itemID="{CB0DFEC2-10DF-4BEA-81C2-A319D2048618}">
  <ds:schemaRefs>
    <ds:schemaRef ds:uri="http://schemas.microsoft.com/sharepoint/v3/contenttype/forms"/>
  </ds:schemaRefs>
</ds:datastoreItem>
</file>

<file path=customXml/itemProps3.xml><?xml version="1.0" encoding="utf-8"?>
<ds:datastoreItem xmlns:ds="http://schemas.openxmlformats.org/officeDocument/2006/customXml" ds:itemID="{A2A4D386-022D-4612-B242-9A2A702B7261}"/>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OFR_template</Template>
  <TotalTime>24096</TotalTime>
  <Words>747</Words>
  <Application>Microsoft Office PowerPoint</Application>
  <PresentationFormat>Affichage à l'écran (16:9)</PresentationFormat>
  <Paragraphs>61</Paragraphs>
  <Slides>8</Slides>
  <Notes>8</Notes>
  <HiddenSlides>0</HiddenSlides>
  <MMClips>0</MMClips>
  <ScaleCrop>false</ScaleCrop>
  <HeadingPairs>
    <vt:vector size="6" baseType="variant">
      <vt:variant>
        <vt:lpstr>Polices utilisées</vt:lpstr>
      </vt:variant>
      <vt:variant>
        <vt:i4>7</vt:i4>
      </vt:variant>
      <vt:variant>
        <vt:lpstr>Thème</vt:lpstr>
      </vt:variant>
      <vt:variant>
        <vt:i4>7</vt:i4>
      </vt:variant>
      <vt:variant>
        <vt:lpstr>Titres des diapositives</vt:lpstr>
      </vt:variant>
      <vt:variant>
        <vt:i4>8</vt:i4>
      </vt:variant>
    </vt:vector>
  </HeadingPairs>
  <TitlesOfParts>
    <vt:vector size="22" baseType="lpstr">
      <vt:lpstr>Arial</vt:lpstr>
      <vt:lpstr>Helvetica 45 Light</vt:lpstr>
      <vt:lpstr>Helvetica 55 Roman</vt:lpstr>
      <vt:lpstr>Helvetica 65 Medium</vt:lpstr>
      <vt:lpstr>Helvetica 75</vt:lpstr>
      <vt:lpstr>Helvetica 75 Bold</vt:lpstr>
      <vt:lpstr>Wingdings</vt:lpstr>
      <vt:lpstr>OFR_template</vt:lpstr>
      <vt:lpstr>1_tmp_AvirerORA_template_EN_beta_v4</vt:lpstr>
      <vt:lpstr>2_tmp_AvirerORA_template_EN_beta_v4</vt:lpstr>
      <vt:lpstr>1_OFR_template</vt:lpstr>
      <vt:lpstr>2_OFR_template</vt:lpstr>
      <vt:lpstr>3_OFR_template</vt:lpstr>
      <vt:lpstr>4_OFR_template</vt:lpstr>
      <vt:lpstr>Comprendre le cheminement de lecture d’une personne avec  troubles DYS</vt:lpstr>
      <vt:lpstr>Un trouble qui passe inaperçu</vt:lpstr>
      <vt:lpstr>Astuces pour se repérer</vt:lpstr>
      <vt:lpstr>Contexte : texte à comprendre</vt:lpstr>
      <vt:lpstr>Astuce pour arriver à comprendre le contenu</vt:lpstr>
      <vt:lpstr>Solution trouvée par son prof : usage algorithme</vt:lpstr>
      <vt:lpstr>Finis son déchiffrage par un croquis</vt:lpstr>
      <vt:lpstr>Merci</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accessibilité numérique</dc:title>
  <dc:creator>ANIORT Vincent IST/ISAD</dc:creator>
  <cp:lastModifiedBy>LOUBET Patricia DTOF/DISU</cp:lastModifiedBy>
  <cp:revision>359</cp:revision>
  <cp:lastPrinted>2017-10-03T13:10:21Z</cp:lastPrinted>
  <dcterms:created xsi:type="dcterms:W3CDTF">2016-05-20T14:04:17Z</dcterms:created>
  <dcterms:modified xsi:type="dcterms:W3CDTF">2024-11-30T17:40:33Z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2022-11-14T17:28:33Z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d5aa912e-1eed-419f-98a2-b4a1d15e93bd</vt:lpwstr>
  </property>
  <property fmtid="{D5CDD505-2E9C-101B-9397-08002B2CF9AE}" pid="9" name="MSIP_Label_e6c818a6-e1a0-4a6e-a969-20d857c5dc62_ContentBits">
    <vt:lpwstr>2</vt:lpwstr>
  </property>
  <property fmtid="{D5CDD505-2E9C-101B-9397-08002B2CF9AE}" pid="10" name="ContentTypeId">
    <vt:lpwstr>0x010100C54CC4CE1F7FC548B9EA24ACBA2901B0</vt:lpwstr>
  </property>
</Properties>
</file>