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3"/>
  </p:notesMasterIdLst>
  <p:sldIdLst>
    <p:sldId id="256" r:id="rId5"/>
    <p:sldId id="2134805201" r:id="rId6"/>
    <p:sldId id="824" r:id="rId7"/>
    <p:sldId id="257" r:id="rId8"/>
    <p:sldId id="2147482927" r:id="rId9"/>
    <p:sldId id="2147482954" r:id="rId10"/>
    <p:sldId id="2134805202" r:id="rId11"/>
    <p:sldId id="2134805204"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69">
          <p15:clr>
            <a:srgbClr val="A4A3A4"/>
          </p15:clr>
        </p15:guide>
        <p15:guide id="10" pos="2880">
          <p15:clr>
            <a:srgbClr val="A4A3A4"/>
          </p15:clr>
        </p15:guide>
        <p15:guide id="11" pos="198" userDrawn="1">
          <p15:clr>
            <a:srgbClr val="A4A3A4"/>
          </p15:clr>
        </p15:guide>
        <p15:guide id="12" pos="5562" userDrawn="1">
          <p15:clr>
            <a:srgbClr val="A4A3A4"/>
          </p15:clr>
        </p15:guide>
        <p15:guide id="13" orient="horz" pos="637" userDrawn="1">
          <p15:clr>
            <a:srgbClr val="A4A3A4"/>
          </p15:clr>
        </p15:guide>
        <p15:guide id="14" orient="horz" pos="746" userDrawn="1">
          <p15:clr>
            <a:srgbClr val="A4A3A4"/>
          </p15:clr>
        </p15:guide>
        <p15:guide id="15" orient="horz" pos="1619" userDrawn="1">
          <p15:clr>
            <a:srgbClr val="A4A3A4"/>
          </p15:clr>
        </p15:guide>
        <p15:guide id="16" orient="horz" pos="28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00"/>
    <a:srgbClr val="000000"/>
    <a:srgbClr val="FFD200"/>
    <a:srgbClr val="FFFFFF"/>
    <a:srgbClr val="A88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97EBB8-8147-4EA1-996B-356D8B49FE47}" v="65" dt="2025-03-13T12:49:02.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71097" autoAdjust="0"/>
  </p:normalViewPr>
  <p:slideViewPr>
    <p:cSldViewPr showGuides="1">
      <p:cViewPr varScale="1">
        <p:scale>
          <a:sx n="73" d="100"/>
          <a:sy n="73" d="100"/>
        </p:scale>
        <p:origin x="1694" y="58"/>
      </p:cViewPr>
      <p:guideLst>
        <p:guide orient="horz" pos="169"/>
        <p:guide pos="2880"/>
        <p:guide pos="198"/>
        <p:guide pos="5562"/>
        <p:guide orient="horz" pos="637"/>
        <p:guide orient="horz" pos="746"/>
        <p:guide orient="horz" pos="1619"/>
        <p:guide orient="horz" pos="2866"/>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BET Patricia DTOF/DISU" userId="f099c5cd-c3d0-403b-ab1f-4c18d3ea50b0" providerId="ADAL" clId="{F097EBB8-8147-4EA1-996B-356D8B49FE47}"/>
    <pc:docChg chg="addSld delSld modSld sldOrd">
      <pc:chgData name="LOUBET Patricia DTOF/DISU" userId="f099c5cd-c3d0-403b-ab1f-4c18d3ea50b0" providerId="ADAL" clId="{F097EBB8-8147-4EA1-996B-356D8B49FE47}" dt="2025-03-13T12:49:24.271" v="67" actId="47"/>
      <pc:docMkLst>
        <pc:docMk/>
      </pc:docMkLst>
      <pc:sldChg chg="addSp modSp ord modAnim">
        <pc:chgData name="LOUBET Patricia DTOF/DISU" userId="f099c5cd-c3d0-403b-ab1f-4c18d3ea50b0" providerId="ADAL" clId="{F097EBB8-8147-4EA1-996B-356D8B49FE47}" dt="2025-03-13T12:49:02.279" v="66"/>
        <pc:sldMkLst>
          <pc:docMk/>
          <pc:sldMk cId="3046568067" sldId="257"/>
        </pc:sldMkLst>
        <pc:spChg chg="mod">
          <ac:chgData name="LOUBET Patricia DTOF/DISU" userId="f099c5cd-c3d0-403b-ab1f-4c18d3ea50b0" providerId="ADAL" clId="{F097EBB8-8147-4EA1-996B-356D8B49FE47}" dt="2025-03-13T12:49:02.279" v="66"/>
          <ac:spMkLst>
            <pc:docMk/>
            <pc:sldMk cId="3046568067" sldId="257"/>
            <ac:spMk id="4" creationId="{F777C818-BB1B-F1E7-5DFD-EF9F0E63936E}"/>
          </ac:spMkLst>
        </pc:spChg>
        <pc:spChg chg="mod">
          <ac:chgData name="LOUBET Patricia DTOF/DISU" userId="f099c5cd-c3d0-403b-ab1f-4c18d3ea50b0" providerId="ADAL" clId="{F097EBB8-8147-4EA1-996B-356D8B49FE47}" dt="2025-03-13T12:49:02.279" v="66"/>
          <ac:spMkLst>
            <pc:docMk/>
            <pc:sldMk cId="3046568067" sldId="257"/>
            <ac:spMk id="5" creationId="{CDB987A1-F0AA-4B12-1ED5-D15BBF48F5BC}"/>
          </ac:spMkLst>
        </pc:spChg>
        <pc:spChg chg="mod">
          <ac:chgData name="LOUBET Patricia DTOF/DISU" userId="f099c5cd-c3d0-403b-ab1f-4c18d3ea50b0" providerId="ADAL" clId="{F097EBB8-8147-4EA1-996B-356D8B49FE47}" dt="2025-03-13T12:49:02.279" v="66"/>
          <ac:spMkLst>
            <pc:docMk/>
            <pc:sldMk cId="3046568067" sldId="257"/>
            <ac:spMk id="6" creationId="{30358348-0125-E53C-D9C5-B331D08FAD9B}"/>
          </ac:spMkLst>
        </pc:spChg>
        <pc:grpChg chg="add mod">
          <ac:chgData name="LOUBET Patricia DTOF/DISU" userId="f099c5cd-c3d0-403b-ab1f-4c18d3ea50b0" providerId="ADAL" clId="{F097EBB8-8147-4EA1-996B-356D8B49FE47}" dt="2025-03-13T12:49:02.279" v="66"/>
          <ac:grpSpMkLst>
            <pc:docMk/>
            <pc:sldMk cId="3046568067" sldId="257"/>
            <ac:grpSpMk id="3" creationId="{749E7185-1D10-D4C8-804B-71AE7F6503DF}"/>
          </ac:grpSpMkLst>
        </pc:grpChg>
        <pc:graphicFrameChg chg="mod">
          <ac:chgData name="LOUBET Patricia DTOF/DISU" userId="f099c5cd-c3d0-403b-ab1f-4c18d3ea50b0" providerId="ADAL" clId="{F097EBB8-8147-4EA1-996B-356D8B49FE47}" dt="2025-03-13T12:48:43.670" v="65" actId="20577"/>
          <ac:graphicFrameMkLst>
            <pc:docMk/>
            <pc:sldMk cId="3046568067" sldId="257"/>
            <ac:graphicFrameMk id="7" creationId="{681F55A7-4163-59FC-DAB3-B91790FDCED5}"/>
          </ac:graphicFrameMkLst>
        </pc:graphicFrameChg>
      </pc:sldChg>
      <pc:sldChg chg="del">
        <pc:chgData name="LOUBET Patricia DTOF/DISU" userId="f099c5cd-c3d0-403b-ab1f-4c18d3ea50b0" providerId="ADAL" clId="{F097EBB8-8147-4EA1-996B-356D8B49FE47}" dt="2025-03-13T12:49:24.271" v="67" actId="47"/>
        <pc:sldMkLst>
          <pc:docMk/>
          <pc:sldMk cId="3433846215" sldId="261"/>
        </pc:sldMkLst>
      </pc:sldChg>
      <pc:sldChg chg="add">
        <pc:chgData name="LOUBET Patricia DTOF/DISU" userId="f099c5cd-c3d0-403b-ab1f-4c18d3ea50b0" providerId="ADAL" clId="{F097EBB8-8147-4EA1-996B-356D8B49FE47}" dt="2025-03-13T12:47:24.152" v="0"/>
        <pc:sldMkLst>
          <pc:docMk/>
          <pc:sldMk cId="1729779104" sldId="2147482927"/>
        </pc:sldMkLst>
      </pc:sldChg>
      <pc:sldChg chg="add">
        <pc:chgData name="LOUBET Patricia DTOF/DISU" userId="f099c5cd-c3d0-403b-ab1f-4c18d3ea50b0" providerId="ADAL" clId="{F097EBB8-8147-4EA1-996B-356D8B49FE47}" dt="2025-03-13T12:47:24.152" v="0"/>
        <pc:sldMkLst>
          <pc:docMk/>
          <pc:sldMk cId="1065627494" sldId="2147482954"/>
        </pc:sldMkLst>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AA6C4-103C-475E-9D3D-B6F8B8B5A35D}" type="doc">
      <dgm:prSet loTypeId="urn:microsoft.com/office/officeart/2005/8/layout/venn1" loCatId="relationship" qsTypeId="urn:microsoft.com/office/officeart/2005/8/quickstyle/simple1" qsCatId="simple" csTypeId="urn:microsoft.com/office/officeart/2005/8/colors/accent1_2" csCatId="accent1" phldr="1"/>
      <dgm:spPr/>
    </dgm:pt>
    <dgm:pt modelId="{41BA5752-90C4-4631-BD74-660DC702D313}">
      <dgm:prSet phldrT="[Texte]" custT="1"/>
      <dgm:spPr/>
      <dgm:t>
        <a:bodyPr/>
        <a:lstStyle/>
        <a:p>
          <a:r>
            <a:rPr lang="fr-FR" sz="1600" b="1" cap="none" spc="50" dirty="0">
              <a:ln w="0"/>
              <a:solidFill>
                <a:schemeClr val="bg1"/>
              </a:solidFill>
              <a:effectLst>
                <a:innerShdw blurRad="63500" dist="50800" dir="13500000">
                  <a:srgbClr val="000000">
                    <a:alpha val="50000"/>
                  </a:srgbClr>
                </a:innerShdw>
              </a:effectLst>
            </a:rPr>
            <a:t>Déficience</a:t>
          </a:r>
        </a:p>
      </dgm:t>
    </dgm:pt>
    <dgm:pt modelId="{27F5A075-E3C4-4569-9B09-6A783B9E68E4}" type="parTrans" cxnId="{B95B86D1-34ED-4266-ABC5-CEF400C94744}">
      <dgm:prSet/>
      <dgm:spPr/>
      <dgm:t>
        <a:bodyPr/>
        <a:lstStyle/>
        <a:p>
          <a:endParaRPr lang="fr-FR" sz="1600" b="1" cap="none" spc="50">
            <a:ln w="0"/>
            <a:solidFill>
              <a:schemeClr val="bg1"/>
            </a:solidFill>
            <a:effectLst>
              <a:innerShdw blurRad="63500" dist="50800" dir="13500000">
                <a:srgbClr val="000000">
                  <a:alpha val="50000"/>
                </a:srgbClr>
              </a:innerShdw>
            </a:effectLst>
          </a:endParaRPr>
        </a:p>
      </dgm:t>
    </dgm:pt>
    <dgm:pt modelId="{3EDAA951-3DFE-4919-BB13-50D8FB33DAA6}" type="sibTrans" cxnId="{B95B86D1-34ED-4266-ABC5-CEF400C94744}">
      <dgm:prSet/>
      <dgm:spPr/>
      <dgm:t>
        <a:bodyPr/>
        <a:lstStyle/>
        <a:p>
          <a:endParaRPr lang="fr-FR" sz="1600" b="1" cap="none" spc="50">
            <a:ln w="0"/>
            <a:solidFill>
              <a:schemeClr val="bg1"/>
            </a:solidFill>
            <a:effectLst>
              <a:innerShdw blurRad="63500" dist="50800" dir="13500000">
                <a:srgbClr val="000000">
                  <a:alpha val="50000"/>
                </a:srgbClr>
              </a:innerShdw>
            </a:effectLst>
          </a:endParaRPr>
        </a:p>
      </dgm:t>
    </dgm:pt>
    <dgm:pt modelId="{48F7CAA4-5389-41EE-AA68-243ECAA05144}">
      <dgm:prSet phldrT="[Texte]" custT="1"/>
      <dgm:spPr/>
      <dgm:t>
        <a:bodyPr/>
        <a:lstStyle/>
        <a:p>
          <a:r>
            <a:rPr lang="fr-FR" sz="1600" b="1" cap="none" spc="50" dirty="0">
              <a:ln w="0"/>
              <a:solidFill>
                <a:schemeClr val="bg1"/>
              </a:solidFill>
              <a:effectLst>
                <a:innerShdw blurRad="63500" dist="50800" dir="13500000">
                  <a:srgbClr val="000000">
                    <a:alpha val="50000"/>
                  </a:srgbClr>
                </a:innerShdw>
              </a:effectLst>
            </a:rPr>
            <a:t>Désavantage social</a:t>
          </a:r>
        </a:p>
      </dgm:t>
    </dgm:pt>
    <dgm:pt modelId="{65A8B96F-A6DC-429E-8091-D1C89331BAFC}" type="parTrans" cxnId="{48B8F532-A89C-40E3-868D-08E76B392E89}">
      <dgm:prSet/>
      <dgm:spPr/>
      <dgm:t>
        <a:bodyPr/>
        <a:lstStyle/>
        <a:p>
          <a:endParaRPr lang="fr-FR" sz="1600" b="1" cap="none" spc="50">
            <a:ln w="0"/>
            <a:solidFill>
              <a:schemeClr val="bg1"/>
            </a:solidFill>
            <a:effectLst>
              <a:innerShdw blurRad="63500" dist="50800" dir="13500000">
                <a:srgbClr val="000000">
                  <a:alpha val="50000"/>
                </a:srgbClr>
              </a:innerShdw>
            </a:effectLst>
          </a:endParaRPr>
        </a:p>
      </dgm:t>
    </dgm:pt>
    <dgm:pt modelId="{A8BBFABE-9784-4F6D-B5CB-47C620C739C2}" type="sibTrans" cxnId="{48B8F532-A89C-40E3-868D-08E76B392E89}">
      <dgm:prSet/>
      <dgm:spPr/>
      <dgm:t>
        <a:bodyPr/>
        <a:lstStyle/>
        <a:p>
          <a:endParaRPr lang="fr-FR" sz="1600" b="1" cap="none" spc="50">
            <a:ln w="0"/>
            <a:solidFill>
              <a:schemeClr val="bg1"/>
            </a:solidFill>
            <a:effectLst>
              <a:innerShdw blurRad="63500" dist="50800" dir="13500000">
                <a:srgbClr val="000000">
                  <a:alpha val="50000"/>
                </a:srgbClr>
              </a:innerShdw>
            </a:effectLst>
          </a:endParaRPr>
        </a:p>
      </dgm:t>
    </dgm:pt>
    <dgm:pt modelId="{837B5402-BFC4-40E7-AABE-D8AD89459DC2}">
      <dgm:prSet phldrT="[Texte]" custT="1"/>
      <dgm:spPr/>
      <dgm:t>
        <a:bodyPr/>
        <a:lstStyle/>
        <a:p>
          <a:r>
            <a:rPr lang="fr-FR" sz="1600" b="1" cap="none" spc="50">
              <a:ln w="0"/>
              <a:solidFill>
                <a:schemeClr val="bg1"/>
              </a:solidFill>
              <a:effectLst>
                <a:innerShdw blurRad="63500" dist="50800" dir="13500000">
                  <a:srgbClr val="000000">
                    <a:alpha val="50000"/>
                  </a:srgbClr>
                </a:innerShdw>
              </a:effectLst>
            </a:rPr>
            <a:t>Incapacité</a:t>
          </a:r>
          <a:endParaRPr lang="fr-FR" sz="1600" b="1" cap="none" spc="50" dirty="0">
            <a:ln w="0"/>
            <a:solidFill>
              <a:schemeClr val="bg1"/>
            </a:solidFill>
            <a:effectLst>
              <a:innerShdw blurRad="63500" dist="50800" dir="13500000">
                <a:srgbClr val="000000">
                  <a:alpha val="50000"/>
                </a:srgbClr>
              </a:innerShdw>
            </a:effectLst>
          </a:endParaRPr>
        </a:p>
      </dgm:t>
    </dgm:pt>
    <dgm:pt modelId="{368DF1FB-CD64-4A75-9E70-85C8C482620C}" type="parTrans" cxnId="{78243AC1-2A8C-46E6-88A5-2B57B4397FEE}">
      <dgm:prSet/>
      <dgm:spPr/>
      <dgm:t>
        <a:bodyPr/>
        <a:lstStyle/>
        <a:p>
          <a:endParaRPr lang="fr-FR" b="1" cap="none" spc="50">
            <a:ln w="0"/>
            <a:solidFill>
              <a:schemeClr val="bg1"/>
            </a:solidFill>
            <a:effectLst>
              <a:innerShdw blurRad="63500" dist="50800" dir="13500000">
                <a:srgbClr val="000000">
                  <a:alpha val="50000"/>
                </a:srgbClr>
              </a:innerShdw>
            </a:effectLst>
          </a:endParaRPr>
        </a:p>
      </dgm:t>
    </dgm:pt>
    <dgm:pt modelId="{92FBA4B9-E364-4568-AF27-CAA0F3AD08F4}" type="sibTrans" cxnId="{78243AC1-2A8C-46E6-88A5-2B57B4397FEE}">
      <dgm:prSet/>
      <dgm:spPr/>
      <dgm:t>
        <a:bodyPr/>
        <a:lstStyle/>
        <a:p>
          <a:endParaRPr lang="fr-FR" b="1" cap="none" spc="50">
            <a:ln w="0"/>
            <a:solidFill>
              <a:schemeClr val="bg1"/>
            </a:solidFill>
            <a:effectLst>
              <a:innerShdw blurRad="63500" dist="50800" dir="13500000">
                <a:srgbClr val="000000">
                  <a:alpha val="50000"/>
                </a:srgbClr>
              </a:innerShdw>
            </a:effectLst>
          </a:endParaRPr>
        </a:p>
      </dgm:t>
    </dgm:pt>
    <dgm:pt modelId="{DE4ABEBB-9372-474F-A80A-82FEDF0665F9}" type="pres">
      <dgm:prSet presAssocID="{D79AA6C4-103C-475E-9D3D-B6F8B8B5A35D}" presName="compositeShape" presStyleCnt="0">
        <dgm:presLayoutVars>
          <dgm:chMax val="7"/>
          <dgm:dir/>
          <dgm:resizeHandles val="exact"/>
        </dgm:presLayoutVars>
      </dgm:prSet>
      <dgm:spPr/>
    </dgm:pt>
    <dgm:pt modelId="{D1882C8C-7B56-4B19-A35C-9C3FF087E2C0}" type="pres">
      <dgm:prSet presAssocID="{41BA5752-90C4-4631-BD74-660DC702D313}" presName="circ1" presStyleLbl="vennNode1" presStyleIdx="0" presStyleCnt="3"/>
      <dgm:spPr/>
    </dgm:pt>
    <dgm:pt modelId="{EAB7D2DB-F909-4E36-8573-BB5E85F502C6}" type="pres">
      <dgm:prSet presAssocID="{41BA5752-90C4-4631-BD74-660DC702D313}" presName="circ1Tx" presStyleLbl="revTx" presStyleIdx="0" presStyleCnt="0">
        <dgm:presLayoutVars>
          <dgm:chMax val="0"/>
          <dgm:chPref val="0"/>
          <dgm:bulletEnabled val="1"/>
        </dgm:presLayoutVars>
      </dgm:prSet>
      <dgm:spPr/>
    </dgm:pt>
    <dgm:pt modelId="{D17C5940-67BC-4A90-A713-9188FBF22172}" type="pres">
      <dgm:prSet presAssocID="{48F7CAA4-5389-41EE-AA68-243ECAA05144}" presName="circ2" presStyleLbl="vennNode1" presStyleIdx="1" presStyleCnt="3"/>
      <dgm:spPr/>
    </dgm:pt>
    <dgm:pt modelId="{46FD2FDD-FA8A-4C13-AD2B-27F0B5B596C1}" type="pres">
      <dgm:prSet presAssocID="{48F7CAA4-5389-41EE-AA68-243ECAA05144}" presName="circ2Tx" presStyleLbl="revTx" presStyleIdx="0" presStyleCnt="0">
        <dgm:presLayoutVars>
          <dgm:chMax val="0"/>
          <dgm:chPref val="0"/>
          <dgm:bulletEnabled val="1"/>
        </dgm:presLayoutVars>
      </dgm:prSet>
      <dgm:spPr/>
    </dgm:pt>
    <dgm:pt modelId="{F4DB0879-A433-4762-A04D-15A3D6FF9C48}" type="pres">
      <dgm:prSet presAssocID="{837B5402-BFC4-40E7-AABE-D8AD89459DC2}" presName="circ3" presStyleLbl="vennNode1" presStyleIdx="2" presStyleCnt="3"/>
      <dgm:spPr/>
    </dgm:pt>
    <dgm:pt modelId="{9DA0FDC8-1081-4E0A-A740-3F06F34E8A43}" type="pres">
      <dgm:prSet presAssocID="{837B5402-BFC4-40E7-AABE-D8AD89459DC2}" presName="circ3Tx" presStyleLbl="revTx" presStyleIdx="0" presStyleCnt="0">
        <dgm:presLayoutVars>
          <dgm:chMax val="0"/>
          <dgm:chPref val="0"/>
          <dgm:bulletEnabled val="1"/>
        </dgm:presLayoutVars>
      </dgm:prSet>
      <dgm:spPr/>
    </dgm:pt>
  </dgm:ptLst>
  <dgm:cxnLst>
    <dgm:cxn modelId="{A525F812-5A13-44F6-B040-A8D7081B1AE3}" type="presOf" srcId="{837B5402-BFC4-40E7-AABE-D8AD89459DC2}" destId="{F4DB0879-A433-4762-A04D-15A3D6FF9C48}" srcOrd="0" destOrd="0" presId="urn:microsoft.com/office/officeart/2005/8/layout/venn1"/>
    <dgm:cxn modelId="{48B8F532-A89C-40E3-868D-08E76B392E89}" srcId="{D79AA6C4-103C-475E-9D3D-B6F8B8B5A35D}" destId="{48F7CAA4-5389-41EE-AA68-243ECAA05144}" srcOrd="1" destOrd="0" parTransId="{65A8B96F-A6DC-429E-8091-D1C89331BAFC}" sibTransId="{A8BBFABE-9784-4F6D-B5CB-47C620C739C2}"/>
    <dgm:cxn modelId="{32006040-64ED-4634-AFB6-0B1A18DFEA31}" type="presOf" srcId="{D79AA6C4-103C-475E-9D3D-B6F8B8B5A35D}" destId="{DE4ABEBB-9372-474F-A80A-82FEDF0665F9}" srcOrd="0" destOrd="0" presId="urn:microsoft.com/office/officeart/2005/8/layout/venn1"/>
    <dgm:cxn modelId="{48841342-53D3-4A4E-B149-B898916A5B17}" type="presOf" srcId="{41BA5752-90C4-4631-BD74-660DC702D313}" destId="{EAB7D2DB-F909-4E36-8573-BB5E85F502C6}" srcOrd="1" destOrd="0" presId="urn:microsoft.com/office/officeart/2005/8/layout/venn1"/>
    <dgm:cxn modelId="{7EBA5968-A745-4148-A732-8FCFAA01296B}" type="presOf" srcId="{837B5402-BFC4-40E7-AABE-D8AD89459DC2}" destId="{9DA0FDC8-1081-4E0A-A740-3F06F34E8A43}" srcOrd="1" destOrd="0" presId="urn:microsoft.com/office/officeart/2005/8/layout/venn1"/>
    <dgm:cxn modelId="{9533EF48-FDF4-4220-B917-ACBE20BC0774}" type="presOf" srcId="{48F7CAA4-5389-41EE-AA68-243ECAA05144}" destId="{D17C5940-67BC-4A90-A713-9188FBF22172}" srcOrd="0" destOrd="0" presId="urn:microsoft.com/office/officeart/2005/8/layout/venn1"/>
    <dgm:cxn modelId="{CCF381BE-BCF7-4704-A8C1-06A12F7FDA37}" type="presOf" srcId="{48F7CAA4-5389-41EE-AA68-243ECAA05144}" destId="{46FD2FDD-FA8A-4C13-AD2B-27F0B5B596C1}" srcOrd="1" destOrd="0" presId="urn:microsoft.com/office/officeart/2005/8/layout/venn1"/>
    <dgm:cxn modelId="{78243AC1-2A8C-46E6-88A5-2B57B4397FEE}" srcId="{D79AA6C4-103C-475E-9D3D-B6F8B8B5A35D}" destId="{837B5402-BFC4-40E7-AABE-D8AD89459DC2}" srcOrd="2" destOrd="0" parTransId="{368DF1FB-CD64-4A75-9E70-85C8C482620C}" sibTransId="{92FBA4B9-E364-4568-AF27-CAA0F3AD08F4}"/>
    <dgm:cxn modelId="{3C30DACC-88B4-44E1-8332-7840513B84EC}" type="presOf" srcId="{41BA5752-90C4-4631-BD74-660DC702D313}" destId="{D1882C8C-7B56-4B19-A35C-9C3FF087E2C0}" srcOrd="0" destOrd="0" presId="urn:microsoft.com/office/officeart/2005/8/layout/venn1"/>
    <dgm:cxn modelId="{B95B86D1-34ED-4266-ABC5-CEF400C94744}" srcId="{D79AA6C4-103C-475E-9D3D-B6F8B8B5A35D}" destId="{41BA5752-90C4-4631-BD74-660DC702D313}" srcOrd="0" destOrd="0" parTransId="{27F5A075-E3C4-4569-9B09-6A783B9E68E4}" sibTransId="{3EDAA951-3DFE-4919-BB13-50D8FB33DAA6}"/>
    <dgm:cxn modelId="{4EC47579-9CE2-42FA-B774-DEBC0EABF621}" type="presParOf" srcId="{DE4ABEBB-9372-474F-A80A-82FEDF0665F9}" destId="{D1882C8C-7B56-4B19-A35C-9C3FF087E2C0}" srcOrd="0" destOrd="0" presId="urn:microsoft.com/office/officeart/2005/8/layout/venn1"/>
    <dgm:cxn modelId="{2A877C96-03EC-4A6D-80A3-867F663953E9}" type="presParOf" srcId="{DE4ABEBB-9372-474F-A80A-82FEDF0665F9}" destId="{EAB7D2DB-F909-4E36-8573-BB5E85F502C6}" srcOrd="1" destOrd="0" presId="urn:microsoft.com/office/officeart/2005/8/layout/venn1"/>
    <dgm:cxn modelId="{6659D0DF-4845-407E-A6FB-96CCFFB9D22C}" type="presParOf" srcId="{DE4ABEBB-9372-474F-A80A-82FEDF0665F9}" destId="{D17C5940-67BC-4A90-A713-9188FBF22172}" srcOrd="2" destOrd="0" presId="urn:microsoft.com/office/officeart/2005/8/layout/venn1"/>
    <dgm:cxn modelId="{3CA74E63-CE5E-4B93-AFC2-BB3A3C9FED2E}" type="presParOf" srcId="{DE4ABEBB-9372-474F-A80A-82FEDF0665F9}" destId="{46FD2FDD-FA8A-4C13-AD2B-27F0B5B596C1}" srcOrd="3" destOrd="0" presId="urn:microsoft.com/office/officeart/2005/8/layout/venn1"/>
    <dgm:cxn modelId="{FE8E7ED8-9CA1-447D-8C75-D76555B5F1A7}" type="presParOf" srcId="{DE4ABEBB-9372-474F-A80A-82FEDF0665F9}" destId="{F4DB0879-A433-4762-A04D-15A3D6FF9C48}" srcOrd="4" destOrd="0" presId="urn:microsoft.com/office/officeart/2005/8/layout/venn1"/>
    <dgm:cxn modelId="{56802F9F-5B64-4089-BE47-E68AC68CDBBC}" type="presParOf" srcId="{DE4ABEBB-9372-474F-A80A-82FEDF0665F9}" destId="{9DA0FDC8-1081-4E0A-A740-3F06F34E8A43}"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D15F61-0D88-4EEA-A71F-D75DDB1F88F2}" type="doc">
      <dgm:prSet loTypeId="urn:microsoft.com/office/officeart/2005/8/layout/hierarchy4" loCatId="hierarchy" qsTypeId="urn:microsoft.com/office/officeart/2005/8/quickstyle/simple1" qsCatId="simple" csTypeId="urn:microsoft.com/office/officeart/2005/8/colors/colorful2" csCatId="colorful" phldr="1"/>
      <dgm:spPr/>
      <dgm:t>
        <a:bodyPr/>
        <a:lstStyle/>
        <a:p>
          <a:endParaRPr lang="fr-FR"/>
        </a:p>
      </dgm:t>
    </dgm:pt>
    <dgm:pt modelId="{8FBFA065-45B6-4AC3-8AF4-FFEEB8C8B1BE}">
      <dgm:prSet phldrT="[Texte]" custT="1"/>
      <dgm:spPr>
        <a:solidFill>
          <a:schemeClr val="tx1"/>
        </a:solidFill>
        <a:ln>
          <a:solidFill>
            <a:schemeClr val="bg2"/>
          </a:solidFill>
        </a:ln>
      </dgm:spPr>
      <dgm:t>
        <a:bodyPr/>
        <a:lstStyle/>
        <a:p>
          <a:r>
            <a:rPr lang="fr-FR" sz="1600">
              <a:solidFill>
                <a:schemeClr val="bg1"/>
              </a:solidFill>
              <a:latin typeface="Arial Black"/>
            </a:rPr>
            <a:t>Accompagner individuellement</a:t>
          </a:r>
        </a:p>
      </dgm:t>
    </dgm:pt>
    <dgm:pt modelId="{0F468720-2F55-494A-AF6B-881685AD5F21}" type="parTrans" cxnId="{8EE01269-E52A-436A-BB70-776BC7FA28D3}">
      <dgm:prSet/>
      <dgm:spPr/>
      <dgm:t>
        <a:bodyPr/>
        <a:lstStyle/>
        <a:p>
          <a:endParaRPr lang="fr-FR" sz="1600"/>
        </a:p>
      </dgm:t>
    </dgm:pt>
    <dgm:pt modelId="{C6F94DC5-52CE-4A51-B25D-A4E353CB9662}" type="sibTrans" cxnId="{8EE01269-E52A-436A-BB70-776BC7FA28D3}">
      <dgm:prSet/>
      <dgm:spPr/>
      <dgm:t>
        <a:bodyPr/>
        <a:lstStyle/>
        <a:p>
          <a:endParaRPr lang="fr-FR" sz="1600"/>
        </a:p>
      </dgm:t>
    </dgm:pt>
    <dgm:pt modelId="{8A7FAA1E-9B5A-4DFA-860F-867D0A367471}">
      <dgm:prSet phldrT="[Texte]" custT="1"/>
      <dgm:spPr>
        <a:solidFill>
          <a:srgbClr val="00B0F0"/>
        </a:solidFill>
        <a:ln>
          <a:solidFill>
            <a:schemeClr val="accent2">
              <a:lumMod val="50000"/>
            </a:schemeClr>
          </a:solidFill>
          <a:prstDash val="dash"/>
        </a:ln>
      </dgm:spPr>
      <dgm:t>
        <a:bodyPr/>
        <a:lstStyle/>
        <a:p>
          <a:r>
            <a:rPr lang="fr-FR" sz="1200" dirty="0">
              <a:solidFill>
                <a:schemeClr val="tx1"/>
              </a:solidFill>
            </a:rPr>
            <a:t>Aménagement </a:t>
          </a:r>
          <a:br>
            <a:rPr lang="fr-FR" sz="1200" dirty="0">
              <a:solidFill>
                <a:schemeClr val="tx1"/>
              </a:solidFill>
            </a:rPr>
          </a:br>
          <a:r>
            <a:rPr lang="fr-FR" sz="1200" dirty="0">
              <a:solidFill>
                <a:schemeClr val="tx1"/>
              </a:solidFill>
            </a:rPr>
            <a:t>du poste de travail </a:t>
          </a:r>
          <a:br>
            <a:rPr lang="fr-FR" sz="1200" dirty="0">
              <a:solidFill>
                <a:schemeClr val="tx1"/>
              </a:solidFill>
            </a:rPr>
          </a:br>
          <a:r>
            <a:rPr lang="fr-FR" sz="1200" dirty="0">
              <a:solidFill>
                <a:schemeClr val="tx1"/>
              </a:solidFill>
            </a:rPr>
            <a:t>et du métier</a:t>
          </a:r>
        </a:p>
      </dgm:t>
    </dgm:pt>
    <dgm:pt modelId="{28370106-FFE3-48CA-8808-B5CA7BFA3A08}" type="parTrans" cxnId="{0978BF37-8535-4B87-A198-8C4D0476FA52}">
      <dgm:prSet/>
      <dgm:spPr/>
      <dgm:t>
        <a:bodyPr/>
        <a:lstStyle/>
        <a:p>
          <a:endParaRPr lang="fr-FR" sz="1600"/>
        </a:p>
      </dgm:t>
    </dgm:pt>
    <dgm:pt modelId="{383A9A42-DBE9-4F97-B769-CCF936E155F8}" type="sibTrans" cxnId="{0978BF37-8535-4B87-A198-8C4D0476FA52}">
      <dgm:prSet/>
      <dgm:spPr/>
      <dgm:t>
        <a:bodyPr/>
        <a:lstStyle/>
        <a:p>
          <a:endParaRPr lang="fr-FR" sz="1600"/>
        </a:p>
      </dgm:t>
    </dgm:pt>
    <dgm:pt modelId="{67E9A1DB-10B1-4B59-8815-E647F98DFC47}">
      <dgm:prSet phldrT="[Texte]" custT="1"/>
      <dgm:spPr>
        <a:solidFill>
          <a:srgbClr val="00B0F0"/>
        </a:solidFill>
        <a:ln>
          <a:solidFill>
            <a:schemeClr val="accent2">
              <a:lumMod val="50000"/>
            </a:schemeClr>
          </a:solidFill>
          <a:prstDash val="dash"/>
        </a:ln>
      </dgm:spPr>
      <dgm:t>
        <a:bodyPr/>
        <a:lstStyle/>
        <a:p>
          <a:r>
            <a:rPr lang="fr-FR" sz="1200" dirty="0">
              <a:solidFill>
                <a:schemeClr val="tx1"/>
              </a:solidFill>
            </a:rPr>
            <a:t>Helpdesk </a:t>
          </a:r>
          <a:r>
            <a:rPr lang="fr-FR" sz="1200" b="1" dirty="0">
              <a:solidFill>
                <a:schemeClr val="tx1"/>
              </a:solidFill>
            </a:rPr>
            <a:t>«</a:t>
          </a:r>
          <a:r>
            <a:rPr lang="fr-FR" sz="1200" b="1" dirty="0" err="1">
              <a:solidFill>
                <a:schemeClr val="tx1"/>
              </a:solidFill>
            </a:rPr>
            <a:t>Accessibilite</a:t>
          </a:r>
          <a:r>
            <a:rPr lang="fr-FR" sz="1200" b="1" dirty="0">
              <a:solidFill>
                <a:schemeClr val="tx1"/>
              </a:solidFill>
            </a:rPr>
            <a:t>»</a:t>
          </a:r>
          <a:endParaRPr lang="fr-FR" sz="1200" dirty="0"/>
        </a:p>
        <a:p>
          <a:r>
            <a:rPr lang="fr-FR" sz="1200" dirty="0">
              <a:solidFill>
                <a:schemeClr val="tx1"/>
              </a:solidFill>
            </a:rPr>
            <a:t>ou ZZZ </a:t>
          </a:r>
          <a:r>
            <a:rPr lang="fr-FR" sz="1100" dirty="0">
              <a:solidFill>
                <a:schemeClr val="tx1"/>
              </a:solidFill>
            </a:rPr>
            <a:t>HELPDESK ACCESSIBILITE  </a:t>
          </a:r>
        </a:p>
      </dgm:t>
    </dgm:pt>
    <dgm:pt modelId="{0DFC0B30-A0E6-4B74-A24E-6F101E23FD1F}" type="parTrans" cxnId="{DC00951F-2C2C-4BED-B89D-EA3F6F75F4D2}">
      <dgm:prSet/>
      <dgm:spPr/>
      <dgm:t>
        <a:bodyPr/>
        <a:lstStyle/>
        <a:p>
          <a:endParaRPr lang="fr-FR" sz="1600"/>
        </a:p>
      </dgm:t>
    </dgm:pt>
    <dgm:pt modelId="{0CB9775B-52B7-404A-8DEE-BE9AD17A09C4}" type="sibTrans" cxnId="{DC00951F-2C2C-4BED-B89D-EA3F6F75F4D2}">
      <dgm:prSet/>
      <dgm:spPr/>
      <dgm:t>
        <a:bodyPr/>
        <a:lstStyle/>
        <a:p>
          <a:endParaRPr lang="fr-FR" sz="1600"/>
        </a:p>
      </dgm:t>
    </dgm:pt>
    <dgm:pt modelId="{392298A1-75C0-4AAE-A292-D7E6C44D8085}">
      <dgm:prSet phldrT="[Texte]" custT="1"/>
      <dgm:spPr>
        <a:solidFill>
          <a:schemeClr val="tx1"/>
        </a:solidFill>
        <a:ln>
          <a:solidFill>
            <a:schemeClr val="bg2"/>
          </a:solidFill>
        </a:ln>
      </dgm:spPr>
      <dgm:t>
        <a:bodyPr/>
        <a:lstStyle/>
        <a:p>
          <a:r>
            <a:rPr lang="fr-FR" sz="1600">
              <a:solidFill>
                <a:schemeClr val="bg1"/>
              </a:solidFill>
              <a:latin typeface="Arial Black"/>
            </a:rPr>
            <a:t>Agir sur l’environnement</a:t>
          </a:r>
        </a:p>
      </dgm:t>
    </dgm:pt>
    <dgm:pt modelId="{ED3473E5-2498-4C99-8494-E922529548CE}" type="parTrans" cxnId="{B8276CBB-2005-4A36-87AC-39BE8179504E}">
      <dgm:prSet/>
      <dgm:spPr/>
      <dgm:t>
        <a:bodyPr/>
        <a:lstStyle/>
        <a:p>
          <a:endParaRPr lang="fr-FR" sz="1600"/>
        </a:p>
      </dgm:t>
    </dgm:pt>
    <dgm:pt modelId="{D2C3ABFB-C8E2-48F6-B104-045DEF540D60}" type="sibTrans" cxnId="{B8276CBB-2005-4A36-87AC-39BE8179504E}">
      <dgm:prSet/>
      <dgm:spPr/>
      <dgm:t>
        <a:bodyPr/>
        <a:lstStyle/>
        <a:p>
          <a:endParaRPr lang="fr-FR" sz="1600"/>
        </a:p>
      </dgm:t>
    </dgm:pt>
    <dgm:pt modelId="{47CA9E14-527F-41A9-ABF6-5A267B991CCD}">
      <dgm:prSet phldrT="[Texte]" custT="1"/>
      <dgm:spPr>
        <a:solidFill>
          <a:schemeClr val="bg1">
            <a:lumMod val="75000"/>
          </a:schemeClr>
        </a:solidFill>
        <a:ln w="38100">
          <a:solidFill>
            <a:srgbClr val="006F96"/>
          </a:solidFill>
        </a:ln>
      </dgm:spPr>
      <dgm:t>
        <a:bodyPr/>
        <a:lstStyle/>
        <a:p>
          <a:r>
            <a:rPr lang="fr-FR" sz="1200" dirty="0">
              <a:solidFill>
                <a:schemeClr val="tx1">
                  <a:lumMod val="95000"/>
                  <a:lumOff val="5000"/>
                </a:schemeClr>
              </a:solidFill>
            </a:rPr>
            <a:t>Audits accessibilité applicatifs web &amp; mobiles</a:t>
          </a:r>
        </a:p>
      </dgm:t>
    </dgm:pt>
    <dgm:pt modelId="{7C487408-CBF2-441E-BAA5-F3B445C9D440}" type="parTrans" cxnId="{FA4396FE-B142-48F6-BBD8-2A4AFC425738}">
      <dgm:prSet/>
      <dgm:spPr/>
      <dgm:t>
        <a:bodyPr/>
        <a:lstStyle/>
        <a:p>
          <a:endParaRPr lang="fr-FR" sz="1600"/>
        </a:p>
      </dgm:t>
    </dgm:pt>
    <dgm:pt modelId="{AABC88B7-6993-415B-ADAB-28362CC1D0BA}" type="sibTrans" cxnId="{FA4396FE-B142-48F6-BBD8-2A4AFC425738}">
      <dgm:prSet/>
      <dgm:spPr/>
      <dgm:t>
        <a:bodyPr/>
        <a:lstStyle/>
        <a:p>
          <a:endParaRPr lang="fr-FR" sz="1600"/>
        </a:p>
      </dgm:t>
    </dgm:pt>
    <dgm:pt modelId="{C37F21BA-451F-4C9A-B9F2-BF02847E69BA}">
      <dgm:prSet phldrT="[Texte]" custT="1"/>
      <dgm:spPr>
        <a:solidFill>
          <a:srgbClr val="00B0F0"/>
        </a:solidFill>
        <a:ln>
          <a:solidFill>
            <a:schemeClr val="accent2">
              <a:lumMod val="50000"/>
            </a:schemeClr>
          </a:solidFill>
          <a:prstDash val="dash"/>
        </a:ln>
      </dgm:spPr>
      <dgm:t>
        <a:bodyPr/>
        <a:lstStyle/>
        <a:p>
          <a:pPr>
            <a:spcAft>
              <a:spcPts val="600"/>
            </a:spcAft>
          </a:pPr>
          <a:r>
            <a:rPr lang="fr-FR" sz="1200" b="0" dirty="0">
              <a:solidFill>
                <a:schemeClr val="tx1"/>
              </a:solidFill>
            </a:rPr>
            <a:t>Tests  compatibilité </a:t>
          </a:r>
          <a:br>
            <a:rPr lang="fr-FR" sz="1200" b="0" dirty="0">
              <a:solidFill>
                <a:schemeClr val="tx1"/>
              </a:solidFill>
            </a:rPr>
          </a:br>
          <a:r>
            <a:rPr lang="fr-FR" sz="1200" b="0" dirty="0">
              <a:solidFill>
                <a:schemeClr val="tx1"/>
              </a:solidFill>
            </a:rPr>
            <a:t>des outils </a:t>
          </a:r>
        </a:p>
        <a:p>
          <a:pPr>
            <a:spcAft>
              <a:spcPts val="600"/>
            </a:spcAft>
          </a:pPr>
          <a:br>
            <a:rPr lang="fr-FR" sz="1200" b="0" dirty="0">
              <a:solidFill>
                <a:schemeClr val="tx1"/>
              </a:solidFill>
            </a:rPr>
          </a:br>
          <a:r>
            <a:rPr lang="fr-FR" sz="1200" b="0" dirty="0">
              <a:solidFill>
                <a:schemeClr val="tx1"/>
              </a:solidFill>
            </a:rPr>
            <a:t>Industrialisation de solutions accessibles</a:t>
          </a:r>
        </a:p>
      </dgm:t>
    </dgm:pt>
    <dgm:pt modelId="{8FBE1F14-414B-4723-942D-689157AC0957}" type="parTrans" cxnId="{C28921B1-32E6-41C7-A936-8972F3B72DF0}">
      <dgm:prSet/>
      <dgm:spPr/>
      <dgm:t>
        <a:bodyPr/>
        <a:lstStyle/>
        <a:p>
          <a:endParaRPr lang="fr-FR" sz="1600"/>
        </a:p>
      </dgm:t>
    </dgm:pt>
    <dgm:pt modelId="{AC3A4192-B994-4192-8EF6-C672FD360144}" type="sibTrans" cxnId="{C28921B1-32E6-41C7-A936-8972F3B72DF0}">
      <dgm:prSet/>
      <dgm:spPr/>
      <dgm:t>
        <a:bodyPr/>
        <a:lstStyle/>
        <a:p>
          <a:endParaRPr lang="fr-FR" sz="1600"/>
        </a:p>
      </dgm:t>
    </dgm:pt>
    <dgm:pt modelId="{A6810CB0-C73E-44BC-AA82-568B0A7CE51A}">
      <dgm:prSet phldrT="[Texte]" custT="1"/>
      <dgm:spPr>
        <a:solidFill>
          <a:schemeClr val="bg1">
            <a:lumMod val="75000"/>
          </a:schemeClr>
        </a:solidFill>
        <a:ln w="38100">
          <a:solidFill>
            <a:srgbClr val="006F96"/>
          </a:solidFill>
        </a:ln>
      </dgm:spPr>
      <dgm:t>
        <a:bodyPr/>
        <a:lstStyle/>
        <a:p>
          <a:r>
            <a:rPr lang="fr-FR" sz="1200">
              <a:solidFill>
                <a:schemeClr val="tx1">
                  <a:lumMod val="95000"/>
                  <a:lumOff val="5000"/>
                </a:schemeClr>
              </a:solidFill>
            </a:rPr>
            <a:t>Normalisation</a:t>
          </a:r>
          <a:br>
            <a:rPr lang="fr-FR" sz="1200">
              <a:solidFill>
                <a:schemeClr val="tx1">
                  <a:lumMod val="95000"/>
                  <a:lumOff val="5000"/>
                </a:schemeClr>
              </a:solidFill>
            </a:rPr>
          </a:br>
          <a:r>
            <a:rPr lang="fr-FR" sz="1100">
              <a:solidFill>
                <a:schemeClr val="tx1">
                  <a:lumMod val="95000"/>
                  <a:lumOff val="5000"/>
                </a:schemeClr>
              </a:solidFill>
            </a:rPr>
            <a:t>(recommandation / outils)</a:t>
          </a:r>
          <a:br>
            <a:rPr lang="fr-FR" sz="1100">
              <a:solidFill>
                <a:schemeClr val="tx1">
                  <a:lumMod val="95000"/>
                  <a:lumOff val="5000"/>
                </a:schemeClr>
              </a:solidFill>
            </a:rPr>
          </a:br>
          <a:r>
            <a:rPr lang="fr-FR" sz="1200">
              <a:solidFill>
                <a:schemeClr val="tx1">
                  <a:lumMod val="95000"/>
                  <a:lumOff val="5000"/>
                </a:schemeClr>
              </a:solidFill>
            </a:rPr>
            <a:t> &amp; Innovation</a:t>
          </a:r>
        </a:p>
      </dgm:t>
    </dgm:pt>
    <dgm:pt modelId="{3BA969C7-EDD0-4E75-BC17-CF2579776BCB}" type="parTrans" cxnId="{E89A6EAA-9E77-4FA1-B304-DDB5D9844F17}">
      <dgm:prSet/>
      <dgm:spPr/>
      <dgm:t>
        <a:bodyPr/>
        <a:lstStyle/>
        <a:p>
          <a:endParaRPr lang="fr-FR" sz="1600"/>
        </a:p>
      </dgm:t>
    </dgm:pt>
    <dgm:pt modelId="{935C8DA8-6EC3-4AA0-A2F2-422B81397276}" type="sibTrans" cxnId="{E89A6EAA-9E77-4FA1-B304-DDB5D9844F17}">
      <dgm:prSet/>
      <dgm:spPr/>
      <dgm:t>
        <a:bodyPr/>
        <a:lstStyle/>
        <a:p>
          <a:endParaRPr lang="fr-FR" sz="1600"/>
        </a:p>
      </dgm:t>
    </dgm:pt>
    <dgm:pt modelId="{A33C4F07-BE30-446C-A6C0-908EEBD6A72C}">
      <dgm:prSet phldrT="[Texte]" custT="1"/>
      <dgm:spPr>
        <a:solidFill>
          <a:srgbClr val="00B0F0"/>
        </a:solidFill>
        <a:ln>
          <a:solidFill>
            <a:schemeClr val="accent2">
              <a:lumMod val="50000"/>
            </a:schemeClr>
          </a:solidFill>
          <a:prstDash val="dash"/>
        </a:ln>
      </dgm:spPr>
      <dgm:t>
        <a:bodyPr/>
        <a:lstStyle/>
        <a:p>
          <a:r>
            <a:rPr lang="fr-FR" sz="1200" dirty="0">
              <a:solidFill>
                <a:schemeClr val="tx1"/>
              </a:solidFill>
            </a:rPr>
            <a:t>Infogérance</a:t>
          </a:r>
        </a:p>
      </dgm:t>
    </dgm:pt>
    <dgm:pt modelId="{6C628A77-8997-49FA-BBEB-94004F344E4F}" type="parTrans" cxnId="{BCDE9DC7-866C-4DD3-90BC-1386F2BB50D7}">
      <dgm:prSet/>
      <dgm:spPr/>
      <dgm:t>
        <a:bodyPr/>
        <a:lstStyle/>
        <a:p>
          <a:endParaRPr lang="fr-FR" sz="1600"/>
        </a:p>
      </dgm:t>
    </dgm:pt>
    <dgm:pt modelId="{206B9E12-8FE5-4BD5-AC1D-77FBC3559C97}" type="sibTrans" cxnId="{BCDE9DC7-866C-4DD3-90BC-1386F2BB50D7}">
      <dgm:prSet/>
      <dgm:spPr/>
      <dgm:t>
        <a:bodyPr/>
        <a:lstStyle/>
        <a:p>
          <a:endParaRPr lang="fr-FR" sz="1600"/>
        </a:p>
      </dgm:t>
    </dgm:pt>
    <dgm:pt modelId="{AC5D672A-3025-4394-BB7F-2D03D0F5E566}">
      <dgm:prSet phldrT="[Texte]" custT="1"/>
      <dgm:spPr>
        <a:solidFill>
          <a:srgbClr val="00B0F0"/>
        </a:solidFill>
        <a:ln>
          <a:solidFill>
            <a:schemeClr val="accent2">
              <a:lumMod val="50000"/>
            </a:schemeClr>
          </a:solidFill>
          <a:prstDash val="dash"/>
        </a:ln>
      </dgm:spPr>
      <dgm:t>
        <a:bodyPr/>
        <a:lstStyle/>
        <a:p>
          <a:r>
            <a:rPr lang="fr-FR" sz="1200" dirty="0">
              <a:solidFill>
                <a:schemeClr val="tx1"/>
              </a:solidFill>
            </a:rPr>
            <a:t>Infogérance</a:t>
          </a:r>
        </a:p>
      </dgm:t>
    </dgm:pt>
    <dgm:pt modelId="{0CEB0C83-FDC0-4704-898E-DBA3603380F5}" type="parTrans" cxnId="{F7B89917-A566-4708-9104-C98DDD4DB0DF}">
      <dgm:prSet/>
      <dgm:spPr/>
      <dgm:t>
        <a:bodyPr/>
        <a:lstStyle/>
        <a:p>
          <a:endParaRPr lang="fr-FR" sz="1600"/>
        </a:p>
      </dgm:t>
    </dgm:pt>
    <dgm:pt modelId="{44AAF89E-FB8D-4ACC-A366-65FE7B1E5393}" type="sibTrans" cxnId="{F7B89917-A566-4708-9104-C98DDD4DB0DF}">
      <dgm:prSet/>
      <dgm:spPr/>
      <dgm:t>
        <a:bodyPr/>
        <a:lstStyle/>
        <a:p>
          <a:endParaRPr lang="fr-FR" sz="1600"/>
        </a:p>
      </dgm:t>
    </dgm:pt>
    <dgm:pt modelId="{5A23F09A-A29A-4381-BFB6-C59992B23547}">
      <dgm:prSet phldrT="[Texte]" custT="1"/>
      <dgm:spPr>
        <a:solidFill>
          <a:srgbClr val="00B0F0"/>
        </a:solidFill>
        <a:ln>
          <a:solidFill>
            <a:schemeClr val="accent2">
              <a:lumMod val="50000"/>
            </a:schemeClr>
          </a:solidFill>
          <a:prstDash val="dash"/>
        </a:ln>
      </dgm:spPr>
      <dgm:t>
        <a:bodyPr/>
        <a:lstStyle/>
        <a:p>
          <a:r>
            <a:rPr lang="fr-FR" sz="1200" dirty="0">
              <a:solidFill>
                <a:schemeClr val="tx1"/>
              </a:solidFill>
            </a:rPr>
            <a:t>Infogérance</a:t>
          </a:r>
        </a:p>
      </dgm:t>
    </dgm:pt>
    <dgm:pt modelId="{9E66FCB9-9A4F-43B4-AE59-6A23979528B6}" type="parTrans" cxnId="{4C48A87D-1302-40CB-A180-7CAEEFA1849E}">
      <dgm:prSet/>
      <dgm:spPr/>
      <dgm:t>
        <a:bodyPr/>
        <a:lstStyle/>
        <a:p>
          <a:endParaRPr lang="fr-FR" sz="1600"/>
        </a:p>
      </dgm:t>
    </dgm:pt>
    <dgm:pt modelId="{A144F762-D633-4285-92AC-DA906A9AA7AF}" type="sibTrans" cxnId="{4C48A87D-1302-40CB-A180-7CAEEFA1849E}">
      <dgm:prSet/>
      <dgm:spPr/>
      <dgm:t>
        <a:bodyPr/>
        <a:lstStyle/>
        <a:p>
          <a:endParaRPr lang="fr-FR" sz="1600"/>
        </a:p>
      </dgm:t>
    </dgm:pt>
    <dgm:pt modelId="{CBE8782E-51BA-456D-8A22-FFD7C0404120}">
      <dgm:prSet phldrT="[Texte]" custT="1"/>
      <dgm:spPr>
        <a:solidFill>
          <a:schemeClr val="bg1">
            <a:lumMod val="75000"/>
          </a:schemeClr>
        </a:solidFill>
        <a:ln w="38100">
          <a:solidFill>
            <a:srgbClr val="006F96"/>
          </a:solidFill>
        </a:ln>
      </dgm:spPr>
      <dgm:t>
        <a:bodyPr/>
        <a:lstStyle/>
        <a:p>
          <a:r>
            <a:rPr lang="fr-FR" sz="1200" b="0" dirty="0">
              <a:solidFill>
                <a:schemeClr val="tx1">
                  <a:lumMod val="95000"/>
                  <a:lumOff val="5000"/>
                </a:schemeClr>
              </a:solidFill>
            </a:rPr>
            <a:t>Centre compétences</a:t>
          </a:r>
        </a:p>
        <a:p>
          <a:endParaRPr lang="fr-FR" sz="1200" b="0" dirty="0">
            <a:solidFill>
              <a:schemeClr val="tx1">
                <a:lumMod val="95000"/>
                <a:lumOff val="5000"/>
              </a:schemeClr>
            </a:solidFill>
          </a:endParaRPr>
        </a:p>
        <a:p>
          <a:endParaRPr lang="fr-FR" sz="1200" b="1" dirty="0">
            <a:solidFill>
              <a:schemeClr val="tx1">
                <a:lumMod val="95000"/>
                <a:lumOff val="5000"/>
              </a:schemeClr>
            </a:solidFill>
          </a:endParaRPr>
        </a:p>
      </dgm:t>
    </dgm:pt>
    <dgm:pt modelId="{17088444-3E79-45C2-A2CD-F1B5E8A4C44D}" type="parTrans" cxnId="{FBDBEB0E-132E-4816-BB8B-2F4FA6FDA595}">
      <dgm:prSet/>
      <dgm:spPr/>
      <dgm:t>
        <a:bodyPr/>
        <a:lstStyle/>
        <a:p>
          <a:endParaRPr lang="fr-FR" sz="1600"/>
        </a:p>
      </dgm:t>
    </dgm:pt>
    <dgm:pt modelId="{F7DCF0BB-AF83-4018-9998-28E898182B87}" type="sibTrans" cxnId="{FBDBEB0E-132E-4816-BB8B-2F4FA6FDA595}">
      <dgm:prSet/>
      <dgm:spPr/>
      <dgm:t>
        <a:bodyPr/>
        <a:lstStyle/>
        <a:p>
          <a:endParaRPr lang="fr-FR" sz="1600"/>
        </a:p>
      </dgm:t>
    </dgm:pt>
    <dgm:pt modelId="{F5C40B43-F1C2-40B5-A6E0-EEB89EBDF144}">
      <dgm:prSet phldrT="[Texte]" custT="1"/>
      <dgm:spPr>
        <a:solidFill>
          <a:schemeClr val="bg1">
            <a:lumMod val="75000"/>
          </a:schemeClr>
        </a:solidFill>
        <a:ln w="38100">
          <a:solidFill>
            <a:srgbClr val="006F96"/>
          </a:solidFill>
        </a:ln>
      </dgm:spPr>
      <dgm:t>
        <a:bodyPr/>
        <a:lstStyle/>
        <a:p>
          <a:pPr>
            <a:spcAft>
              <a:spcPts val="200"/>
            </a:spcAft>
          </a:pPr>
          <a:r>
            <a:rPr lang="fr-FR" sz="1200" b="0" dirty="0">
              <a:solidFill>
                <a:schemeClr val="tx1">
                  <a:lumMod val="95000"/>
                  <a:lumOff val="5000"/>
                </a:schemeClr>
              </a:solidFill>
            </a:rPr>
            <a:t>Centre compétences et  Innovation</a:t>
          </a:r>
          <a:endParaRPr lang="fr-FR" sz="1200" b="1" dirty="0">
            <a:solidFill>
              <a:schemeClr val="tx1">
                <a:lumMod val="95000"/>
                <a:lumOff val="5000"/>
              </a:schemeClr>
            </a:solidFill>
          </a:endParaRPr>
        </a:p>
      </dgm:t>
    </dgm:pt>
    <dgm:pt modelId="{487A228B-5AE0-4413-8089-D7BD657AE4E0}" type="parTrans" cxnId="{0E2CFAA7-70CE-4263-96ED-AECA5A5A0E97}">
      <dgm:prSet/>
      <dgm:spPr/>
      <dgm:t>
        <a:bodyPr/>
        <a:lstStyle/>
        <a:p>
          <a:endParaRPr lang="fr-FR" sz="1600"/>
        </a:p>
      </dgm:t>
    </dgm:pt>
    <dgm:pt modelId="{3F0F061B-2CA8-471F-AB74-C8BA2B7A2924}" type="sibTrans" cxnId="{0E2CFAA7-70CE-4263-96ED-AECA5A5A0E97}">
      <dgm:prSet/>
      <dgm:spPr/>
      <dgm:t>
        <a:bodyPr/>
        <a:lstStyle/>
        <a:p>
          <a:endParaRPr lang="fr-FR" sz="1600"/>
        </a:p>
      </dgm:t>
    </dgm:pt>
    <dgm:pt modelId="{D7AFEB6C-A67B-4A96-8D46-D84C9A98A0E5}" type="pres">
      <dgm:prSet presAssocID="{8FD15F61-0D88-4EEA-A71F-D75DDB1F88F2}" presName="Name0" presStyleCnt="0">
        <dgm:presLayoutVars>
          <dgm:chPref val="1"/>
          <dgm:dir/>
          <dgm:animOne val="branch"/>
          <dgm:animLvl val="lvl"/>
          <dgm:resizeHandles/>
        </dgm:presLayoutVars>
      </dgm:prSet>
      <dgm:spPr/>
    </dgm:pt>
    <dgm:pt modelId="{198F1655-CF2E-475F-9AD6-CB46BC4557AF}" type="pres">
      <dgm:prSet presAssocID="{8FBFA065-45B6-4AC3-8AF4-FFEEB8C8B1BE}" presName="vertOne" presStyleCnt="0"/>
      <dgm:spPr/>
    </dgm:pt>
    <dgm:pt modelId="{E70E0664-D3DD-4B21-9FA7-9F716255F6B3}" type="pres">
      <dgm:prSet presAssocID="{8FBFA065-45B6-4AC3-8AF4-FFEEB8C8B1BE}" presName="txOne" presStyleLbl="node0" presStyleIdx="0" presStyleCnt="2" custScaleX="108199" custScaleY="60948" custLinFactNeighborY="-16460">
        <dgm:presLayoutVars>
          <dgm:chPref val="3"/>
        </dgm:presLayoutVars>
      </dgm:prSet>
      <dgm:spPr/>
    </dgm:pt>
    <dgm:pt modelId="{BFFD785E-36ED-4BAC-B67D-0C310DCB2316}" type="pres">
      <dgm:prSet presAssocID="{8FBFA065-45B6-4AC3-8AF4-FFEEB8C8B1BE}" presName="parTransOne" presStyleCnt="0"/>
      <dgm:spPr/>
    </dgm:pt>
    <dgm:pt modelId="{DFDDD242-BC6D-4BFB-8FFC-D7943CB47D60}" type="pres">
      <dgm:prSet presAssocID="{8FBFA065-45B6-4AC3-8AF4-FFEEB8C8B1BE}" presName="horzOne" presStyleCnt="0"/>
      <dgm:spPr/>
    </dgm:pt>
    <dgm:pt modelId="{682F9E67-8F57-4514-96EA-69D1C3CB7D1A}" type="pres">
      <dgm:prSet presAssocID="{8A7FAA1E-9B5A-4DFA-860F-867D0A367471}" presName="vertTwo" presStyleCnt="0"/>
      <dgm:spPr/>
    </dgm:pt>
    <dgm:pt modelId="{6B2F3CF2-13E2-4438-906E-384B11096441}" type="pres">
      <dgm:prSet presAssocID="{8A7FAA1E-9B5A-4DFA-860F-867D0A367471}" presName="txTwo" presStyleLbl="node2" presStyleIdx="0" presStyleCnt="5" custScaleX="104272" custScaleY="140654" custLinFactNeighborY="8489">
        <dgm:presLayoutVars>
          <dgm:chPref val="3"/>
        </dgm:presLayoutVars>
      </dgm:prSet>
      <dgm:spPr/>
    </dgm:pt>
    <dgm:pt modelId="{38614E88-054C-4198-BC55-C81D872F7B8C}" type="pres">
      <dgm:prSet presAssocID="{8A7FAA1E-9B5A-4DFA-860F-867D0A367471}" presName="parTransTwo" presStyleCnt="0"/>
      <dgm:spPr/>
    </dgm:pt>
    <dgm:pt modelId="{C05BB1AE-7FBA-4D29-9C33-1A5B40068693}" type="pres">
      <dgm:prSet presAssocID="{8A7FAA1E-9B5A-4DFA-860F-867D0A367471}" presName="horzTwo" presStyleCnt="0"/>
      <dgm:spPr/>
    </dgm:pt>
    <dgm:pt modelId="{9477C40F-8B5B-400E-BFDC-30AB782740A8}" type="pres">
      <dgm:prSet presAssocID="{A33C4F07-BE30-446C-A6C0-908EEBD6A72C}" presName="vertThree" presStyleCnt="0"/>
      <dgm:spPr/>
    </dgm:pt>
    <dgm:pt modelId="{F71B9A8A-12D3-46FC-B743-13B240B78DC0}" type="pres">
      <dgm:prSet presAssocID="{A33C4F07-BE30-446C-A6C0-908EEBD6A72C}" presName="txThree" presStyleLbl="node3" presStyleIdx="0" presStyleCnt="5" custScaleY="84591" custLinFactNeighborY="-1428">
        <dgm:presLayoutVars>
          <dgm:chPref val="3"/>
        </dgm:presLayoutVars>
      </dgm:prSet>
      <dgm:spPr/>
    </dgm:pt>
    <dgm:pt modelId="{44DD3CCF-8440-4B00-A12A-EABBE0CF3200}" type="pres">
      <dgm:prSet presAssocID="{A33C4F07-BE30-446C-A6C0-908EEBD6A72C}" presName="horzThree" presStyleCnt="0"/>
      <dgm:spPr/>
    </dgm:pt>
    <dgm:pt modelId="{2292C376-D9E6-43EE-98BD-C24F5BD553DD}" type="pres">
      <dgm:prSet presAssocID="{383A9A42-DBE9-4F97-B769-CCF936E155F8}" presName="sibSpaceTwo" presStyleCnt="0"/>
      <dgm:spPr/>
    </dgm:pt>
    <dgm:pt modelId="{5C5EFEBD-CE91-47D2-97BC-0BC9D01D09DD}" type="pres">
      <dgm:prSet presAssocID="{67E9A1DB-10B1-4B59-8815-E647F98DFC47}" presName="vertTwo" presStyleCnt="0"/>
      <dgm:spPr/>
    </dgm:pt>
    <dgm:pt modelId="{8AA54437-0EFE-443D-BE70-F943BA888453}" type="pres">
      <dgm:prSet presAssocID="{67E9A1DB-10B1-4B59-8815-E647F98DFC47}" presName="txTwo" presStyleLbl="node2" presStyleIdx="1" presStyleCnt="5" custScaleX="101410" custScaleY="140654" custLinFactNeighborY="8489">
        <dgm:presLayoutVars>
          <dgm:chPref val="3"/>
        </dgm:presLayoutVars>
      </dgm:prSet>
      <dgm:spPr/>
    </dgm:pt>
    <dgm:pt modelId="{2B0E2B92-0B23-4C1C-A6CB-D4497FC24F4A}" type="pres">
      <dgm:prSet presAssocID="{67E9A1DB-10B1-4B59-8815-E647F98DFC47}" presName="parTransTwo" presStyleCnt="0"/>
      <dgm:spPr/>
    </dgm:pt>
    <dgm:pt modelId="{F28305B7-414B-4A0C-8968-843093CDC58F}" type="pres">
      <dgm:prSet presAssocID="{67E9A1DB-10B1-4B59-8815-E647F98DFC47}" presName="horzTwo" presStyleCnt="0"/>
      <dgm:spPr/>
    </dgm:pt>
    <dgm:pt modelId="{DA0768EA-F715-4676-9FC3-213E98C59B04}" type="pres">
      <dgm:prSet presAssocID="{AC5D672A-3025-4394-BB7F-2D03D0F5E566}" presName="vertThree" presStyleCnt="0"/>
      <dgm:spPr/>
    </dgm:pt>
    <dgm:pt modelId="{65E31165-3AB8-47BF-8A99-5376476678DE}" type="pres">
      <dgm:prSet presAssocID="{AC5D672A-3025-4394-BB7F-2D03D0F5E566}" presName="txThree" presStyleLbl="node3" presStyleIdx="1" presStyleCnt="5" custScaleX="100875" custScaleY="86617" custLinFactNeighborY="-3068">
        <dgm:presLayoutVars>
          <dgm:chPref val="3"/>
        </dgm:presLayoutVars>
      </dgm:prSet>
      <dgm:spPr/>
    </dgm:pt>
    <dgm:pt modelId="{BD30ADEF-9611-4538-9119-C4D324C75AE8}" type="pres">
      <dgm:prSet presAssocID="{AC5D672A-3025-4394-BB7F-2D03D0F5E566}" presName="horzThree" presStyleCnt="0"/>
      <dgm:spPr/>
    </dgm:pt>
    <dgm:pt modelId="{94E0E7CE-D168-4855-9EA3-2625362EB36A}" type="pres">
      <dgm:prSet presAssocID="{C6F94DC5-52CE-4A51-B25D-A4E353CB9662}" presName="sibSpaceOne" presStyleCnt="0"/>
      <dgm:spPr/>
    </dgm:pt>
    <dgm:pt modelId="{364D4E31-29F9-47A3-9E0E-36DC24ECA550}" type="pres">
      <dgm:prSet presAssocID="{392298A1-75C0-4AAE-A292-D7E6C44D8085}" presName="vertOne" presStyleCnt="0"/>
      <dgm:spPr/>
    </dgm:pt>
    <dgm:pt modelId="{FA17C111-8A26-48D8-BDA9-F740C8CB2210}" type="pres">
      <dgm:prSet presAssocID="{392298A1-75C0-4AAE-A292-D7E6C44D8085}" presName="txOne" presStyleLbl="node0" presStyleIdx="1" presStyleCnt="2" custScaleY="57878" custLinFactNeighborY="-16460">
        <dgm:presLayoutVars>
          <dgm:chPref val="3"/>
        </dgm:presLayoutVars>
      </dgm:prSet>
      <dgm:spPr/>
    </dgm:pt>
    <dgm:pt modelId="{9BFF8B7B-694C-43FD-A0C6-13633A656054}" type="pres">
      <dgm:prSet presAssocID="{392298A1-75C0-4AAE-A292-D7E6C44D8085}" presName="parTransOne" presStyleCnt="0"/>
      <dgm:spPr/>
    </dgm:pt>
    <dgm:pt modelId="{A3F7E928-7A17-408E-AFEE-9AF23644EBDE}" type="pres">
      <dgm:prSet presAssocID="{392298A1-75C0-4AAE-A292-D7E6C44D8085}" presName="horzOne" presStyleCnt="0"/>
      <dgm:spPr/>
    </dgm:pt>
    <dgm:pt modelId="{6C9C90E5-50CD-44BF-ACF1-C370530DA443}" type="pres">
      <dgm:prSet presAssocID="{C37F21BA-451F-4C9A-B9F2-BF02847E69BA}" presName="vertTwo" presStyleCnt="0"/>
      <dgm:spPr/>
    </dgm:pt>
    <dgm:pt modelId="{10659B56-3AB4-4AE4-A1E7-0E110C9DE9CF}" type="pres">
      <dgm:prSet presAssocID="{C37F21BA-451F-4C9A-B9F2-BF02847E69BA}" presName="txTwo" presStyleLbl="node2" presStyleIdx="2" presStyleCnt="5" custScaleY="140654" custLinFactNeighborX="2825" custLinFactNeighborY="29387">
        <dgm:presLayoutVars>
          <dgm:chPref val="3"/>
        </dgm:presLayoutVars>
      </dgm:prSet>
      <dgm:spPr/>
    </dgm:pt>
    <dgm:pt modelId="{1B1787A2-1438-46EC-80BD-45C9A43C5974}" type="pres">
      <dgm:prSet presAssocID="{C37F21BA-451F-4C9A-B9F2-BF02847E69BA}" presName="parTransTwo" presStyleCnt="0"/>
      <dgm:spPr/>
    </dgm:pt>
    <dgm:pt modelId="{BC177B55-0C52-495F-BC52-EF324E47BB5F}" type="pres">
      <dgm:prSet presAssocID="{C37F21BA-451F-4C9A-B9F2-BF02847E69BA}" presName="horzTwo" presStyleCnt="0"/>
      <dgm:spPr/>
    </dgm:pt>
    <dgm:pt modelId="{C76A9F53-7A45-473D-860D-6D2A6A171267}" type="pres">
      <dgm:prSet presAssocID="{5A23F09A-A29A-4381-BFB6-C59992B23547}" presName="vertThree" presStyleCnt="0"/>
      <dgm:spPr/>
    </dgm:pt>
    <dgm:pt modelId="{8C255E99-3DE8-4F99-8935-C9A786D84EF2}" type="pres">
      <dgm:prSet presAssocID="{5A23F09A-A29A-4381-BFB6-C59992B23547}" presName="txThree" presStyleLbl="node3" presStyleIdx="2" presStyleCnt="5" custScaleY="85068" custLinFactNeighborY="-3068">
        <dgm:presLayoutVars>
          <dgm:chPref val="3"/>
        </dgm:presLayoutVars>
      </dgm:prSet>
      <dgm:spPr/>
    </dgm:pt>
    <dgm:pt modelId="{DAACBDA5-447A-4D91-AA86-78EABAA32076}" type="pres">
      <dgm:prSet presAssocID="{5A23F09A-A29A-4381-BFB6-C59992B23547}" presName="horzThree" presStyleCnt="0"/>
      <dgm:spPr/>
    </dgm:pt>
    <dgm:pt modelId="{C6ADEE23-8C50-49CE-83D8-C902789B139C}" type="pres">
      <dgm:prSet presAssocID="{AC3A4192-B994-4192-8EF6-C672FD360144}" presName="sibSpaceTwo" presStyleCnt="0"/>
      <dgm:spPr/>
    </dgm:pt>
    <dgm:pt modelId="{5E2136FC-B773-4C6A-979D-947109F50F89}" type="pres">
      <dgm:prSet presAssocID="{47CA9E14-527F-41A9-ABF6-5A267B991CCD}" presName="vertTwo" presStyleCnt="0"/>
      <dgm:spPr/>
    </dgm:pt>
    <dgm:pt modelId="{A76B445B-1FE1-41CD-ABC4-829D033945F6}" type="pres">
      <dgm:prSet presAssocID="{47CA9E14-527F-41A9-ABF6-5A267B991CCD}" presName="txTwo" presStyleLbl="node2" presStyleIdx="3" presStyleCnt="5" custScaleY="140654" custLinFactNeighborY="8489">
        <dgm:presLayoutVars>
          <dgm:chPref val="3"/>
        </dgm:presLayoutVars>
      </dgm:prSet>
      <dgm:spPr/>
    </dgm:pt>
    <dgm:pt modelId="{78D861A8-8FFD-4547-B3BB-670F438D06E8}" type="pres">
      <dgm:prSet presAssocID="{47CA9E14-527F-41A9-ABF6-5A267B991CCD}" presName="parTransTwo" presStyleCnt="0"/>
      <dgm:spPr/>
    </dgm:pt>
    <dgm:pt modelId="{531F6E40-C9C0-4032-B5CC-5BD1F362116F}" type="pres">
      <dgm:prSet presAssocID="{47CA9E14-527F-41A9-ABF6-5A267B991CCD}" presName="horzTwo" presStyleCnt="0"/>
      <dgm:spPr/>
    </dgm:pt>
    <dgm:pt modelId="{579D3FB5-0290-44AC-90EC-912F869BE0E6}" type="pres">
      <dgm:prSet presAssocID="{CBE8782E-51BA-456D-8A22-FFD7C0404120}" presName="vertThree" presStyleCnt="0"/>
      <dgm:spPr/>
    </dgm:pt>
    <dgm:pt modelId="{EF4356F1-10E3-4DBE-837D-8E853DFAF3E1}" type="pres">
      <dgm:prSet presAssocID="{CBE8782E-51BA-456D-8A22-FFD7C0404120}" presName="txThree" presStyleLbl="node3" presStyleIdx="3" presStyleCnt="5" custScaleY="88060" custLinFactNeighborY="-3005">
        <dgm:presLayoutVars>
          <dgm:chPref val="3"/>
        </dgm:presLayoutVars>
      </dgm:prSet>
      <dgm:spPr/>
    </dgm:pt>
    <dgm:pt modelId="{6E646257-9497-4363-95DD-0572CE6AD6D4}" type="pres">
      <dgm:prSet presAssocID="{CBE8782E-51BA-456D-8A22-FFD7C0404120}" presName="horzThree" presStyleCnt="0"/>
      <dgm:spPr/>
    </dgm:pt>
    <dgm:pt modelId="{CC1D65FB-F873-4526-AA84-E52DB4924DE8}" type="pres">
      <dgm:prSet presAssocID="{AABC88B7-6993-415B-ADAB-28362CC1D0BA}" presName="sibSpaceTwo" presStyleCnt="0"/>
      <dgm:spPr/>
    </dgm:pt>
    <dgm:pt modelId="{5ECA6A05-045B-4DBE-8FC6-FE77584DC282}" type="pres">
      <dgm:prSet presAssocID="{A6810CB0-C73E-44BC-AA82-568B0A7CE51A}" presName="vertTwo" presStyleCnt="0"/>
      <dgm:spPr/>
    </dgm:pt>
    <dgm:pt modelId="{3550A45E-65D7-4A34-A6EA-EBC8310F03F5}" type="pres">
      <dgm:prSet presAssocID="{A6810CB0-C73E-44BC-AA82-568B0A7CE51A}" presName="txTwo" presStyleLbl="node2" presStyleIdx="4" presStyleCnt="5" custScaleY="140654" custLinFactNeighborY="8489">
        <dgm:presLayoutVars>
          <dgm:chPref val="3"/>
        </dgm:presLayoutVars>
      </dgm:prSet>
      <dgm:spPr/>
    </dgm:pt>
    <dgm:pt modelId="{587264D0-F0F2-47A1-A3E5-BF8C5D7C1A8D}" type="pres">
      <dgm:prSet presAssocID="{A6810CB0-C73E-44BC-AA82-568B0A7CE51A}" presName="parTransTwo" presStyleCnt="0"/>
      <dgm:spPr/>
    </dgm:pt>
    <dgm:pt modelId="{611E3A80-8CDD-45C0-9B11-5D775CAEEBE4}" type="pres">
      <dgm:prSet presAssocID="{A6810CB0-C73E-44BC-AA82-568B0A7CE51A}" presName="horzTwo" presStyleCnt="0"/>
      <dgm:spPr/>
    </dgm:pt>
    <dgm:pt modelId="{85967BEA-B962-4C94-B742-955BE1141FEE}" type="pres">
      <dgm:prSet presAssocID="{F5C40B43-F1C2-40B5-A6E0-EEB89EBDF144}" presName="vertThree" presStyleCnt="0"/>
      <dgm:spPr/>
    </dgm:pt>
    <dgm:pt modelId="{4D25D642-3BEC-467A-9250-1C4CB218392B}" type="pres">
      <dgm:prSet presAssocID="{F5C40B43-F1C2-40B5-A6E0-EEB89EBDF144}" presName="txThree" presStyleLbl="node3" presStyleIdx="4" presStyleCnt="5" custScaleY="80889" custLinFactNeighborX="3259" custLinFactNeighborY="-927">
        <dgm:presLayoutVars>
          <dgm:chPref val="3"/>
        </dgm:presLayoutVars>
      </dgm:prSet>
      <dgm:spPr/>
    </dgm:pt>
    <dgm:pt modelId="{11DE3B93-AE2A-41BF-8DB8-34BF9FFA230B}" type="pres">
      <dgm:prSet presAssocID="{F5C40B43-F1C2-40B5-A6E0-EEB89EBDF144}" presName="horzThree" presStyleCnt="0"/>
      <dgm:spPr/>
    </dgm:pt>
  </dgm:ptLst>
  <dgm:cxnLst>
    <dgm:cxn modelId="{0212AC01-6E46-4AA3-B370-C50F52D753A2}" type="presOf" srcId="{A6810CB0-C73E-44BC-AA82-568B0A7CE51A}" destId="{3550A45E-65D7-4A34-A6EA-EBC8310F03F5}" srcOrd="0" destOrd="0" presId="urn:microsoft.com/office/officeart/2005/8/layout/hierarchy4"/>
    <dgm:cxn modelId="{FBDBEB0E-132E-4816-BB8B-2F4FA6FDA595}" srcId="{47CA9E14-527F-41A9-ABF6-5A267B991CCD}" destId="{CBE8782E-51BA-456D-8A22-FFD7C0404120}" srcOrd="0" destOrd="0" parTransId="{17088444-3E79-45C2-A2CD-F1B5E8A4C44D}" sibTransId="{F7DCF0BB-AF83-4018-9998-28E898182B87}"/>
    <dgm:cxn modelId="{F7B89917-A566-4708-9104-C98DDD4DB0DF}" srcId="{67E9A1DB-10B1-4B59-8815-E647F98DFC47}" destId="{AC5D672A-3025-4394-BB7F-2D03D0F5E566}" srcOrd="0" destOrd="0" parTransId="{0CEB0C83-FDC0-4704-898E-DBA3603380F5}" sibTransId="{44AAF89E-FB8D-4ACC-A366-65FE7B1E5393}"/>
    <dgm:cxn modelId="{DC00951F-2C2C-4BED-B89D-EA3F6F75F4D2}" srcId="{8FBFA065-45B6-4AC3-8AF4-FFEEB8C8B1BE}" destId="{67E9A1DB-10B1-4B59-8815-E647F98DFC47}" srcOrd="1" destOrd="0" parTransId="{0DFC0B30-A0E6-4B74-A24E-6F101E23FD1F}" sibTransId="{0CB9775B-52B7-404A-8DEE-BE9AD17A09C4}"/>
    <dgm:cxn modelId="{76744F20-F81F-44AA-B6A8-9BD0A3E2F85D}" type="presOf" srcId="{392298A1-75C0-4AAE-A292-D7E6C44D8085}" destId="{FA17C111-8A26-48D8-BDA9-F740C8CB2210}" srcOrd="0" destOrd="0" presId="urn:microsoft.com/office/officeart/2005/8/layout/hierarchy4"/>
    <dgm:cxn modelId="{0978BF37-8535-4B87-A198-8C4D0476FA52}" srcId="{8FBFA065-45B6-4AC3-8AF4-FFEEB8C8B1BE}" destId="{8A7FAA1E-9B5A-4DFA-860F-867D0A367471}" srcOrd="0" destOrd="0" parTransId="{28370106-FFE3-48CA-8808-B5CA7BFA3A08}" sibTransId="{383A9A42-DBE9-4F97-B769-CCF936E155F8}"/>
    <dgm:cxn modelId="{D1835A5F-5C73-4CCE-9160-0C7C079EEC8F}" type="presOf" srcId="{8A7FAA1E-9B5A-4DFA-860F-867D0A367471}" destId="{6B2F3CF2-13E2-4438-906E-384B11096441}" srcOrd="0" destOrd="0" presId="urn:microsoft.com/office/officeart/2005/8/layout/hierarchy4"/>
    <dgm:cxn modelId="{3F50CB46-036B-40E2-A2AC-101E7B56CA63}" type="presOf" srcId="{5A23F09A-A29A-4381-BFB6-C59992B23547}" destId="{8C255E99-3DE8-4F99-8935-C9A786D84EF2}" srcOrd="0" destOrd="0" presId="urn:microsoft.com/office/officeart/2005/8/layout/hierarchy4"/>
    <dgm:cxn modelId="{8EE01269-E52A-436A-BB70-776BC7FA28D3}" srcId="{8FD15F61-0D88-4EEA-A71F-D75DDB1F88F2}" destId="{8FBFA065-45B6-4AC3-8AF4-FFEEB8C8B1BE}" srcOrd="0" destOrd="0" parTransId="{0F468720-2F55-494A-AF6B-881685AD5F21}" sibTransId="{C6F94DC5-52CE-4A51-B25D-A4E353CB9662}"/>
    <dgm:cxn modelId="{35E35154-F917-4274-8149-0C135FC1EB75}" type="presOf" srcId="{A33C4F07-BE30-446C-A6C0-908EEBD6A72C}" destId="{F71B9A8A-12D3-46FC-B743-13B240B78DC0}" srcOrd="0" destOrd="0" presId="urn:microsoft.com/office/officeart/2005/8/layout/hierarchy4"/>
    <dgm:cxn modelId="{4C48A87D-1302-40CB-A180-7CAEEFA1849E}" srcId="{C37F21BA-451F-4C9A-B9F2-BF02847E69BA}" destId="{5A23F09A-A29A-4381-BFB6-C59992B23547}" srcOrd="0" destOrd="0" parTransId="{9E66FCB9-9A4F-43B4-AE59-6A23979528B6}" sibTransId="{A144F762-D633-4285-92AC-DA906A9AA7AF}"/>
    <dgm:cxn modelId="{E1D57D94-398C-4BD2-8133-20D132DC02D7}" type="presOf" srcId="{47CA9E14-527F-41A9-ABF6-5A267B991CCD}" destId="{A76B445B-1FE1-41CD-ABC4-829D033945F6}" srcOrd="0" destOrd="0" presId="urn:microsoft.com/office/officeart/2005/8/layout/hierarchy4"/>
    <dgm:cxn modelId="{C5FF189F-9EDC-42E8-AF69-31D4DD78F0CB}" type="presOf" srcId="{CBE8782E-51BA-456D-8A22-FFD7C0404120}" destId="{EF4356F1-10E3-4DBE-837D-8E853DFAF3E1}" srcOrd="0" destOrd="0" presId="urn:microsoft.com/office/officeart/2005/8/layout/hierarchy4"/>
    <dgm:cxn modelId="{EA8E4CA0-7B45-4F7E-91B0-757A0973EB9A}" type="presOf" srcId="{C37F21BA-451F-4C9A-B9F2-BF02847E69BA}" destId="{10659B56-3AB4-4AE4-A1E7-0E110C9DE9CF}" srcOrd="0" destOrd="0" presId="urn:microsoft.com/office/officeart/2005/8/layout/hierarchy4"/>
    <dgm:cxn modelId="{18897CA1-FBF6-4256-A4BA-8AD3DC6005CA}" type="presOf" srcId="{AC5D672A-3025-4394-BB7F-2D03D0F5E566}" destId="{65E31165-3AB8-47BF-8A99-5376476678DE}" srcOrd="0" destOrd="0" presId="urn:microsoft.com/office/officeart/2005/8/layout/hierarchy4"/>
    <dgm:cxn modelId="{0E2CFAA7-70CE-4263-96ED-AECA5A5A0E97}" srcId="{A6810CB0-C73E-44BC-AA82-568B0A7CE51A}" destId="{F5C40B43-F1C2-40B5-A6E0-EEB89EBDF144}" srcOrd="0" destOrd="0" parTransId="{487A228B-5AE0-4413-8089-D7BD657AE4E0}" sibTransId="{3F0F061B-2CA8-471F-AB74-C8BA2B7A2924}"/>
    <dgm:cxn modelId="{E89A6EAA-9E77-4FA1-B304-DDB5D9844F17}" srcId="{392298A1-75C0-4AAE-A292-D7E6C44D8085}" destId="{A6810CB0-C73E-44BC-AA82-568B0A7CE51A}" srcOrd="2" destOrd="0" parTransId="{3BA969C7-EDD0-4E75-BC17-CF2579776BCB}" sibTransId="{935C8DA8-6EC3-4AA0-A2F2-422B81397276}"/>
    <dgm:cxn modelId="{E7904BAD-5A71-4EFE-A9C3-080E35042807}" type="presOf" srcId="{8FD15F61-0D88-4EEA-A71F-D75DDB1F88F2}" destId="{D7AFEB6C-A67B-4A96-8D46-D84C9A98A0E5}" srcOrd="0" destOrd="0" presId="urn:microsoft.com/office/officeart/2005/8/layout/hierarchy4"/>
    <dgm:cxn modelId="{C28921B1-32E6-41C7-A936-8972F3B72DF0}" srcId="{392298A1-75C0-4AAE-A292-D7E6C44D8085}" destId="{C37F21BA-451F-4C9A-B9F2-BF02847E69BA}" srcOrd="0" destOrd="0" parTransId="{8FBE1F14-414B-4723-942D-689157AC0957}" sibTransId="{AC3A4192-B994-4192-8EF6-C672FD360144}"/>
    <dgm:cxn modelId="{B8276CBB-2005-4A36-87AC-39BE8179504E}" srcId="{8FD15F61-0D88-4EEA-A71F-D75DDB1F88F2}" destId="{392298A1-75C0-4AAE-A292-D7E6C44D8085}" srcOrd="1" destOrd="0" parTransId="{ED3473E5-2498-4C99-8494-E922529548CE}" sibTransId="{D2C3ABFB-C8E2-48F6-B104-045DEF540D60}"/>
    <dgm:cxn modelId="{B604EBBB-3DC9-4727-AD3C-50FF3225087B}" type="presOf" srcId="{8FBFA065-45B6-4AC3-8AF4-FFEEB8C8B1BE}" destId="{E70E0664-D3DD-4B21-9FA7-9F716255F6B3}" srcOrd="0" destOrd="0" presId="urn:microsoft.com/office/officeart/2005/8/layout/hierarchy4"/>
    <dgm:cxn modelId="{BCDE9DC7-866C-4DD3-90BC-1386F2BB50D7}" srcId="{8A7FAA1E-9B5A-4DFA-860F-867D0A367471}" destId="{A33C4F07-BE30-446C-A6C0-908EEBD6A72C}" srcOrd="0" destOrd="0" parTransId="{6C628A77-8997-49FA-BBEB-94004F344E4F}" sibTransId="{206B9E12-8FE5-4BD5-AC1D-77FBC3559C97}"/>
    <dgm:cxn modelId="{07B2F5EB-B47D-47F2-A9BD-6A529CA08B02}" type="presOf" srcId="{67E9A1DB-10B1-4B59-8815-E647F98DFC47}" destId="{8AA54437-0EFE-443D-BE70-F943BA888453}" srcOrd="0" destOrd="0" presId="urn:microsoft.com/office/officeart/2005/8/layout/hierarchy4"/>
    <dgm:cxn modelId="{8A0EF1F5-33D1-43EB-BFBD-8CCBD2B9FDD6}" type="presOf" srcId="{F5C40B43-F1C2-40B5-A6E0-EEB89EBDF144}" destId="{4D25D642-3BEC-467A-9250-1C4CB218392B}" srcOrd="0" destOrd="0" presId="urn:microsoft.com/office/officeart/2005/8/layout/hierarchy4"/>
    <dgm:cxn modelId="{FA4396FE-B142-48F6-BBD8-2A4AFC425738}" srcId="{392298A1-75C0-4AAE-A292-D7E6C44D8085}" destId="{47CA9E14-527F-41A9-ABF6-5A267B991CCD}" srcOrd="1" destOrd="0" parTransId="{7C487408-CBF2-441E-BAA5-F3B445C9D440}" sibTransId="{AABC88B7-6993-415B-ADAB-28362CC1D0BA}"/>
    <dgm:cxn modelId="{171E8DDB-B3DB-4915-8302-552AC1F58158}" type="presParOf" srcId="{D7AFEB6C-A67B-4A96-8D46-D84C9A98A0E5}" destId="{198F1655-CF2E-475F-9AD6-CB46BC4557AF}" srcOrd="0" destOrd="0" presId="urn:microsoft.com/office/officeart/2005/8/layout/hierarchy4"/>
    <dgm:cxn modelId="{C37B9A33-208A-4108-B3BF-D48659C6CDBC}" type="presParOf" srcId="{198F1655-CF2E-475F-9AD6-CB46BC4557AF}" destId="{E70E0664-D3DD-4B21-9FA7-9F716255F6B3}" srcOrd="0" destOrd="0" presId="urn:microsoft.com/office/officeart/2005/8/layout/hierarchy4"/>
    <dgm:cxn modelId="{24BF92B8-0D94-4252-9FD0-EDA1AB9833FC}" type="presParOf" srcId="{198F1655-CF2E-475F-9AD6-CB46BC4557AF}" destId="{BFFD785E-36ED-4BAC-B67D-0C310DCB2316}" srcOrd="1" destOrd="0" presId="urn:microsoft.com/office/officeart/2005/8/layout/hierarchy4"/>
    <dgm:cxn modelId="{F546CBA9-DC7D-40B0-8CAD-21C1A4760749}" type="presParOf" srcId="{198F1655-CF2E-475F-9AD6-CB46BC4557AF}" destId="{DFDDD242-BC6D-4BFB-8FFC-D7943CB47D60}" srcOrd="2" destOrd="0" presId="urn:microsoft.com/office/officeart/2005/8/layout/hierarchy4"/>
    <dgm:cxn modelId="{13699890-4E9F-4224-8EEA-B571432D76D5}" type="presParOf" srcId="{DFDDD242-BC6D-4BFB-8FFC-D7943CB47D60}" destId="{682F9E67-8F57-4514-96EA-69D1C3CB7D1A}" srcOrd="0" destOrd="0" presId="urn:microsoft.com/office/officeart/2005/8/layout/hierarchy4"/>
    <dgm:cxn modelId="{841B8F1E-C2A7-4AB7-836A-8B60E2AC3EEA}" type="presParOf" srcId="{682F9E67-8F57-4514-96EA-69D1C3CB7D1A}" destId="{6B2F3CF2-13E2-4438-906E-384B11096441}" srcOrd="0" destOrd="0" presId="urn:microsoft.com/office/officeart/2005/8/layout/hierarchy4"/>
    <dgm:cxn modelId="{2169BC6D-946A-4063-AFAE-F74D46DC3422}" type="presParOf" srcId="{682F9E67-8F57-4514-96EA-69D1C3CB7D1A}" destId="{38614E88-054C-4198-BC55-C81D872F7B8C}" srcOrd="1" destOrd="0" presId="urn:microsoft.com/office/officeart/2005/8/layout/hierarchy4"/>
    <dgm:cxn modelId="{7ED558F7-E165-4592-A964-E13AE695EACC}" type="presParOf" srcId="{682F9E67-8F57-4514-96EA-69D1C3CB7D1A}" destId="{C05BB1AE-7FBA-4D29-9C33-1A5B40068693}" srcOrd="2" destOrd="0" presId="urn:microsoft.com/office/officeart/2005/8/layout/hierarchy4"/>
    <dgm:cxn modelId="{9FDBDEDF-1D48-4D2B-9EA8-2304E79970A2}" type="presParOf" srcId="{C05BB1AE-7FBA-4D29-9C33-1A5B40068693}" destId="{9477C40F-8B5B-400E-BFDC-30AB782740A8}" srcOrd="0" destOrd="0" presId="urn:microsoft.com/office/officeart/2005/8/layout/hierarchy4"/>
    <dgm:cxn modelId="{10662A4B-62A9-455A-90FB-DEF7CC8818F5}" type="presParOf" srcId="{9477C40F-8B5B-400E-BFDC-30AB782740A8}" destId="{F71B9A8A-12D3-46FC-B743-13B240B78DC0}" srcOrd="0" destOrd="0" presId="urn:microsoft.com/office/officeart/2005/8/layout/hierarchy4"/>
    <dgm:cxn modelId="{F845E238-B34A-41EB-8201-0C37DF4A7F90}" type="presParOf" srcId="{9477C40F-8B5B-400E-BFDC-30AB782740A8}" destId="{44DD3CCF-8440-4B00-A12A-EABBE0CF3200}" srcOrd="1" destOrd="0" presId="urn:microsoft.com/office/officeart/2005/8/layout/hierarchy4"/>
    <dgm:cxn modelId="{48FEA10E-F59B-4F60-A1B8-79890A76FBDA}" type="presParOf" srcId="{DFDDD242-BC6D-4BFB-8FFC-D7943CB47D60}" destId="{2292C376-D9E6-43EE-98BD-C24F5BD553DD}" srcOrd="1" destOrd="0" presId="urn:microsoft.com/office/officeart/2005/8/layout/hierarchy4"/>
    <dgm:cxn modelId="{2AC0AEC5-DA94-4A28-96CF-0EC33997F185}" type="presParOf" srcId="{DFDDD242-BC6D-4BFB-8FFC-D7943CB47D60}" destId="{5C5EFEBD-CE91-47D2-97BC-0BC9D01D09DD}" srcOrd="2" destOrd="0" presId="urn:microsoft.com/office/officeart/2005/8/layout/hierarchy4"/>
    <dgm:cxn modelId="{334409E9-5EE0-4AEC-8171-9D18A8EED217}" type="presParOf" srcId="{5C5EFEBD-CE91-47D2-97BC-0BC9D01D09DD}" destId="{8AA54437-0EFE-443D-BE70-F943BA888453}" srcOrd="0" destOrd="0" presId="urn:microsoft.com/office/officeart/2005/8/layout/hierarchy4"/>
    <dgm:cxn modelId="{8C727EF1-73B0-405F-BAD3-974DF784A15A}" type="presParOf" srcId="{5C5EFEBD-CE91-47D2-97BC-0BC9D01D09DD}" destId="{2B0E2B92-0B23-4C1C-A6CB-D4497FC24F4A}" srcOrd="1" destOrd="0" presId="urn:microsoft.com/office/officeart/2005/8/layout/hierarchy4"/>
    <dgm:cxn modelId="{724F2507-7194-429B-BE5E-5DDAA12AA140}" type="presParOf" srcId="{5C5EFEBD-CE91-47D2-97BC-0BC9D01D09DD}" destId="{F28305B7-414B-4A0C-8968-843093CDC58F}" srcOrd="2" destOrd="0" presId="urn:microsoft.com/office/officeart/2005/8/layout/hierarchy4"/>
    <dgm:cxn modelId="{D8A365A4-E627-4DD0-B572-625F1A9E0043}" type="presParOf" srcId="{F28305B7-414B-4A0C-8968-843093CDC58F}" destId="{DA0768EA-F715-4676-9FC3-213E98C59B04}" srcOrd="0" destOrd="0" presId="urn:microsoft.com/office/officeart/2005/8/layout/hierarchy4"/>
    <dgm:cxn modelId="{B00105B1-E349-490C-B082-AD425101ED25}" type="presParOf" srcId="{DA0768EA-F715-4676-9FC3-213E98C59B04}" destId="{65E31165-3AB8-47BF-8A99-5376476678DE}" srcOrd="0" destOrd="0" presId="urn:microsoft.com/office/officeart/2005/8/layout/hierarchy4"/>
    <dgm:cxn modelId="{9718CE08-F566-42DA-A206-1010500AE098}" type="presParOf" srcId="{DA0768EA-F715-4676-9FC3-213E98C59B04}" destId="{BD30ADEF-9611-4538-9119-C4D324C75AE8}" srcOrd="1" destOrd="0" presId="urn:microsoft.com/office/officeart/2005/8/layout/hierarchy4"/>
    <dgm:cxn modelId="{EBCDB77F-491E-41AC-9F69-A425328381E9}" type="presParOf" srcId="{D7AFEB6C-A67B-4A96-8D46-D84C9A98A0E5}" destId="{94E0E7CE-D168-4855-9EA3-2625362EB36A}" srcOrd="1" destOrd="0" presId="urn:microsoft.com/office/officeart/2005/8/layout/hierarchy4"/>
    <dgm:cxn modelId="{1B8FA1F0-9B73-4594-ACFC-52A5AB12D934}" type="presParOf" srcId="{D7AFEB6C-A67B-4A96-8D46-D84C9A98A0E5}" destId="{364D4E31-29F9-47A3-9E0E-36DC24ECA550}" srcOrd="2" destOrd="0" presId="urn:microsoft.com/office/officeart/2005/8/layout/hierarchy4"/>
    <dgm:cxn modelId="{5D134D73-5110-41CB-BFAC-FFE71945A515}" type="presParOf" srcId="{364D4E31-29F9-47A3-9E0E-36DC24ECA550}" destId="{FA17C111-8A26-48D8-BDA9-F740C8CB2210}" srcOrd="0" destOrd="0" presId="urn:microsoft.com/office/officeart/2005/8/layout/hierarchy4"/>
    <dgm:cxn modelId="{4CBAEC41-19A8-4037-85C8-8C28DCE4FD12}" type="presParOf" srcId="{364D4E31-29F9-47A3-9E0E-36DC24ECA550}" destId="{9BFF8B7B-694C-43FD-A0C6-13633A656054}" srcOrd="1" destOrd="0" presId="urn:microsoft.com/office/officeart/2005/8/layout/hierarchy4"/>
    <dgm:cxn modelId="{9E0D32D5-83CA-480B-BF38-29F39228B269}" type="presParOf" srcId="{364D4E31-29F9-47A3-9E0E-36DC24ECA550}" destId="{A3F7E928-7A17-408E-AFEE-9AF23644EBDE}" srcOrd="2" destOrd="0" presId="urn:microsoft.com/office/officeart/2005/8/layout/hierarchy4"/>
    <dgm:cxn modelId="{AFD4E34F-D18C-400F-901C-0281ED8DF6D9}" type="presParOf" srcId="{A3F7E928-7A17-408E-AFEE-9AF23644EBDE}" destId="{6C9C90E5-50CD-44BF-ACF1-C370530DA443}" srcOrd="0" destOrd="0" presId="urn:microsoft.com/office/officeart/2005/8/layout/hierarchy4"/>
    <dgm:cxn modelId="{7238143D-0EA3-456B-BA8F-009625B91612}" type="presParOf" srcId="{6C9C90E5-50CD-44BF-ACF1-C370530DA443}" destId="{10659B56-3AB4-4AE4-A1E7-0E110C9DE9CF}" srcOrd="0" destOrd="0" presId="urn:microsoft.com/office/officeart/2005/8/layout/hierarchy4"/>
    <dgm:cxn modelId="{72E2B8A2-6A97-4517-8FB4-6F8162295EA8}" type="presParOf" srcId="{6C9C90E5-50CD-44BF-ACF1-C370530DA443}" destId="{1B1787A2-1438-46EC-80BD-45C9A43C5974}" srcOrd="1" destOrd="0" presId="urn:microsoft.com/office/officeart/2005/8/layout/hierarchy4"/>
    <dgm:cxn modelId="{8EB6DAAD-6FDF-49BE-9C5A-29C2C6F338F2}" type="presParOf" srcId="{6C9C90E5-50CD-44BF-ACF1-C370530DA443}" destId="{BC177B55-0C52-495F-BC52-EF324E47BB5F}" srcOrd="2" destOrd="0" presId="urn:microsoft.com/office/officeart/2005/8/layout/hierarchy4"/>
    <dgm:cxn modelId="{0BB16C74-A692-4393-9F67-376FFA4988F7}" type="presParOf" srcId="{BC177B55-0C52-495F-BC52-EF324E47BB5F}" destId="{C76A9F53-7A45-473D-860D-6D2A6A171267}" srcOrd="0" destOrd="0" presId="urn:microsoft.com/office/officeart/2005/8/layout/hierarchy4"/>
    <dgm:cxn modelId="{41040352-BC57-4775-99A5-4267A3008440}" type="presParOf" srcId="{C76A9F53-7A45-473D-860D-6D2A6A171267}" destId="{8C255E99-3DE8-4F99-8935-C9A786D84EF2}" srcOrd="0" destOrd="0" presId="urn:microsoft.com/office/officeart/2005/8/layout/hierarchy4"/>
    <dgm:cxn modelId="{484059C5-D61C-4DA1-B643-A450108843F8}" type="presParOf" srcId="{C76A9F53-7A45-473D-860D-6D2A6A171267}" destId="{DAACBDA5-447A-4D91-AA86-78EABAA32076}" srcOrd="1" destOrd="0" presId="urn:microsoft.com/office/officeart/2005/8/layout/hierarchy4"/>
    <dgm:cxn modelId="{31D710B0-634E-4181-9688-3E15DA2DDBF3}" type="presParOf" srcId="{A3F7E928-7A17-408E-AFEE-9AF23644EBDE}" destId="{C6ADEE23-8C50-49CE-83D8-C902789B139C}" srcOrd="1" destOrd="0" presId="urn:microsoft.com/office/officeart/2005/8/layout/hierarchy4"/>
    <dgm:cxn modelId="{5CAE97BA-4666-47D3-A075-7816ED1F8F4E}" type="presParOf" srcId="{A3F7E928-7A17-408E-AFEE-9AF23644EBDE}" destId="{5E2136FC-B773-4C6A-979D-947109F50F89}" srcOrd="2" destOrd="0" presId="urn:microsoft.com/office/officeart/2005/8/layout/hierarchy4"/>
    <dgm:cxn modelId="{417B45E8-11D5-47D1-A740-152A3FF7051E}" type="presParOf" srcId="{5E2136FC-B773-4C6A-979D-947109F50F89}" destId="{A76B445B-1FE1-41CD-ABC4-829D033945F6}" srcOrd="0" destOrd="0" presId="urn:microsoft.com/office/officeart/2005/8/layout/hierarchy4"/>
    <dgm:cxn modelId="{95626AC6-E185-4762-8433-97C9F81F1864}" type="presParOf" srcId="{5E2136FC-B773-4C6A-979D-947109F50F89}" destId="{78D861A8-8FFD-4547-B3BB-670F438D06E8}" srcOrd="1" destOrd="0" presId="urn:microsoft.com/office/officeart/2005/8/layout/hierarchy4"/>
    <dgm:cxn modelId="{4CA35FF4-EBCE-409F-A014-DFBB7F6D4F90}" type="presParOf" srcId="{5E2136FC-B773-4C6A-979D-947109F50F89}" destId="{531F6E40-C9C0-4032-B5CC-5BD1F362116F}" srcOrd="2" destOrd="0" presId="urn:microsoft.com/office/officeart/2005/8/layout/hierarchy4"/>
    <dgm:cxn modelId="{CC913513-C065-433C-997F-B8505DF2F563}" type="presParOf" srcId="{531F6E40-C9C0-4032-B5CC-5BD1F362116F}" destId="{579D3FB5-0290-44AC-90EC-912F869BE0E6}" srcOrd="0" destOrd="0" presId="urn:microsoft.com/office/officeart/2005/8/layout/hierarchy4"/>
    <dgm:cxn modelId="{19945F8C-DB3D-4595-A740-01E82B8B93E4}" type="presParOf" srcId="{579D3FB5-0290-44AC-90EC-912F869BE0E6}" destId="{EF4356F1-10E3-4DBE-837D-8E853DFAF3E1}" srcOrd="0" destOrd="0" presId="urn:microsoft.com/office/officeart/2005/8/layout/hierarchy4"/>
    <dgm:cxn modelId="{AC304D0F-0BFC-4DC3-B3D7-0E784F38C10F}" type="presParOf" srcId="{579D3FB5-0290-44AC-90EC-912F869BE0E6}" destId="{6E646257-9497-4363-95DD-0572CE6AD6D4}" srcOrd="1" destOrd="0" presId="urn:microsoft.com/office/officeart/2005/8/layout/hierarchy4"/>
    <dgm:cxn modelId="{7CDC3409-ED24-481B-95D4-632F934D86E1}" type="presParOf" srcId="{A3F7E928-7A17-408E-AFEE-9AF23644EBDE}" destId="{CC1D65FB-F873-4526-AA84-E52DB4924DE8}" srcOrd="3" destOrd="0" presId="urn:microsoft.com/office/officeart/2005/8/layout/hierarchy4"/>
    <dgm:cxn modelId="{43118EF5-5EA6-431A-8F39-0FF1D041FBFB}" type="presParOf" srcId="{A3F7E928-7A17-408E-AFEE-9AF23644EBDE}" destId="{5ECA6A05-045B-4DBE-8FC6-FE77584DC282}" srcOrd="4" destOrd="0" presId="urn:microsoft.com/office/officeart/2005/8/layout/hierarchy4"/>
    <dgm:cxn modelId="{21CC7B77-E665-4A45-B786-223ACBC9698F}" type="presParOf" srcId="{5ECA6A05-045B-4DBE-8FC6-FE77584DC282}" destId="{3550A45E-65D7-4A34-A6EA-EBC8310F03F5}" srcOrd="0" destOrd="0" presId="urn:microsoft.com/office/officeart/2005/8/layout/hierarchy4"/>
    <dgm:cxn modelId="{AE2DD348-5D75-4A2F-8C96-366B0359204E}" type="presParOf" srcId="{5ECA6A05-045B-4DBE-8FC6-FE77584DC282}" destId="{587264D0-F0F2-47A1-A3E5-BF8C5D7C1A8D}" srcOrd="1" destOrd="0" presId="urn:microsoft.com/office/officeart/2005/8/layout/hierarchy4"/>
    <dgm:cxn modelId="{D5E425F9-5D18-441B-BE05-51317BB45857}" type="presParOf" srcId="{5ECA6A05-045B-4DBE-8FC6-FE77584DC282}" destId="{611E3A80-8CDD-45C0-9B11-5D775CAEEBE4}" srcOrd="2" destOrd="0" presId="urn:microsoft.com/office/officeart/2005/8/layout/hierarchy4"/>
    <dgm:cxn modelId="{846F4D6A-0924-4B26-99A6-61D0EA190B10}" type="presParOf" srcId="{611E3A80-8CDD-45C0-9B11-5D775CAEEBE4}" destId="{85967BEA-B962-4C94-B742-955BE1141FEE}" srcOrd="0" destOrd="0" presId="urn:microsoft.com/office/officeart/2005/8/layout/hierarchy4"/>
    <dgm:cxn modelId="{DF4BB72B-D206-44AF-8DBB-B87BDBE72933}" type="presParOf" srcId="{85967BEA-B962-4C94-B742-955BE1141FEE}" destId="{4D25D642-3BEC-467A-9250-1C4CB218392B}" srcOrd="0" destOrd="0" presId="urn:microsoft.com/office/officeart/2005/8/layout/hierarchy4"/>
    <dgm:cxn modelId="{1592FEC7-27F1-45E0-A4B3-50B3E4A75ED3}" type="presParOf" srcId="{85967BEA-B962-4C94-B742-955BE1141FEE}" destId="{11DE3B93-AE2A-41BF-8DB8-34BF9FFA230B}"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922F536-7AFD-4147-927F-A3D2B2868469}" type="doc">
      <dgm:prSet loTypeId="urn:microsoft.com/office/officeart/2005/8/layout/chart3" loCatId="relationship" qsTypeId="urn:microsoft.com/office/officeart/2005/8/quickstyle/simple2" qsCatId="simple" csTypeId="urn:microsoft.com/office/officeart/2005/8/colors/accent1_2" csCatId="accent1" phldr="1"/>
      <dgm:spPr/>
    </dgm:pt>
    <dgm:pt modelId="{F6A93BAA-8C98-4FA3-B7C8-976A582DAE73}">
      <dgm:prSet phldrT="[Texte]" custT="1"/>
      <dgm:spPr/>
      <dgm:t>
        <a:bodyPr/>
        <a:lstStyle/>
        <a:p>
          <a:pPr>
            <a:buSzPct val="125000"/>
            <a:buFont typeface="Arial" panose="020B0604020202020204" pitchFamily="34" charset="0"/>
            <a:buChar char="•"/>
          </a:pPr>
          <a:r>
            <a:rPr lang="fr-FR" sz="1200" dirty="0">
              <a:solidFill>
                <a:schemeClr val="tx1"/>
              </a:solidFill>
            </a:rPr>
            <a:t>Aménagement de poste d’utilisateur avec handicap</a:t>
          </a:r>
        </a:p>
      </dgm:t>
    </dgm:pt>
    <dgm:pt modelId="{1B0F8CE2-BA05-4283-8DB1-7AFF20688492}" type="parTrans" cxnId="{0C0A9F77-1CF1-48B8-A113-2616CFD96FCD}">
      <dgm:prSet/>
      <dgm:spPr/>
      <dgm:t>
        <a:bodyPr/>
        <a:lstStyle/>
        <a:p>
          <a:endParaRPr lang="fr-FR" sz="4000">
            <a:solidFill>
              <a:schemeClr val="tx1"/>
            </a:solidFill>
          </a:endParaRPr>
        </a:p>
      </dgm:t>
    </dgm:pt>
    <dgm:pt modelId="{AF0C7BC2-D5BB-4710-9BA1-FBBD91D0CA9A}" type="sibTrans" cxnId="{0C0A9F77-1CF1-48B8-A113-2616CFD96FCD}">
      <dgm:prSet/>
      <dgm:spPr/>
      <dgm:t>
        <a:bodyPr/>
        <a:lstStyle/>
        <a:p>
          <a:endParaRPr lang="fr-FR" sz="4000">
            <a:solidFill>
              <a:schemeClr val="tx1"/>
            </a:solidFill>
          </a:endParaRPr>
        </a:p>
      </dgm:t>
    </dgm:pt>
    <dgm:pt modelId="{5D2F104C-F38A-4320-B49F-F50002147315}">
      <dgm:prSet custT="1"/>
      <dgm:spPr/>
      <dgm:t>
        <a:bodyPr/>
        <a:lstStyle/>
        <a:p>
          <a:r>
            <a:rPr lang="fr-FR" sz="1200" dirty="0">
              <a:solidFill>
                <a:schemeClr val="tx1"/>
              </a:solidFill>
            </a:rPr>
            <a:t>Interopérabilité et Compatibilité Informatique</a:t>
          </a:r>
        </a:p>
      </dgm:t>
    </dgm:pt>
    <dgm:pt modelId="{15356930-B7F2-4078-A99D-32D24A5A71B0}" type="parTrans" cxnId="{52B937BF-0AB9-43C9-8B90-1D11AD2CAB62}">
      <dgm:prSet/>
      <dgm:spPr/>
      <dgm:t>
        <a:bodyPr/>
        <a:lstStyle/>
        <a:p>
          <a:endParaRPr lang="fr-FR" sz="4000">
            <a:solidFill>
              <a:schemeClr val="tx1"/>
            </a:solidFill>
          </a:endParaRPr>
        </a:p>
      </dgm:t>
    </dgm:pt>
    <dgm:pt modelId="{3A18506F-99A1-4FD6-8618-7173F26CBEB7}" type="sibTrans" cxnId="{52B937BF-0AB9-43C9-8B90-1D11AD2CAB62}">
      <dgm:prSet/>
      <dgm:spPr/>
      <dgm:t>
        <a:bodyPr/>
        <a:lstStyle/>
        <a:p>
          <a:endParaRPr lang="fr-FR" sz="4000">
            <a:solidFill>
              <a:schemeClr val="tx1"/>
            </a:solidFill>
          </a:endParaRPr>
        </a:p>
      </dgm:t>
    </dgm:pt>
    <dgm:pt modelId="{0CEDA76B-BC95-4308-A842-DF69415914F0}">
      <dgm:prSet custT="1"/>
      <dgm:spPr/>
      <dgm:t>
        <a:bodyPr/>
        <a:lstStyle/>
        <a:p>
          <a:r>
            <a:rPr lang="fr-FR" sz="1200" dirty="0">
              <a:solidFill>
                <a:schemeClr val="tx1"/>
              </a:solidFill>
            </a:rPr>
            <a:t>Conformité aux Normes Internationales (WCAG)</a:t>
          </a:r>
        </a:p>
      </dgm:t>
    </dgm:pt>
    <dgm:pt modelId="{B5B999A0-B2B2-4FE3-B61C-B348AF3B41B9}" type="parTrans" cxnId="{3A90AFB1-4E32-4AF4-85EB-C566F5DA6FD4}">
      <dgm:prSet/>
      <dgm:spPr/>
      <dgm:t>
        <a:bodyPr/>
        <a:lstStyle/>
        <a:p>
          <a:endParaRPr lang="fr-FR" sz="4000">
            <a:solidFill>
              <a:schemeClr val="tx1"/>
            </a:solidFill>
          </a:endParaRPr>
        </a:p>
      </dgm:t>
    </dgm:pt>
    <dgm:pt modelId="{32321C11-8ABE-42D3-88D7-FC06E15BF9DD}" type="sibTrans" cxnId="{3A90AFB1-4E32-4AF4-85EB-C566F5DA6FD4}">
      <dgm:prSet/>
      <dgm:spPr/>
      <dgm:t>
        <a:bodyPr/>
        <a:lstStyle/>
        <a:p>
          <a:endParaRPr lang="fr-FR" sz="4000">
            <a:solidFill>
              <a:schemeClr val="tx1"/>
            </a:solidFill>
          </a:endParaRPr>
        </a:p>
      </dgm:t>
    </dgm:pt>
    <dgm:pt modelId="{A80DD982-31CC-4789-B4A0-06A446D95928}" type="pres">
      <dgm:prSet presAssocID="{7922F536-7AFD-4147-927F-A3D2B2868469}" presName="compositeShape" presStyleCnt="0">
        <dgm:presLayoutVars>
          <dgm:chMax val="7"/>
          <dgm:dir/>
          <dgm:resizeHandles val="exact"/>
        </dgm:presLayoutVars>
      </dgm:prSet>
      <dgm:spPr/>
    </dgm:pt>
    <dgm:pt modelId="{97EC31D9-482A-4969-AF54-05F418CC46A1}" type="pres">
      <dgm:prSet presAssocID="{7922F536-7AFD-4147-927F-A3D2B2868469}" presName="wedge1" presStyleLbl="node1" presStyleIdx="0" presStyleCnt="3"/>
      <dgm:spPr/>
    </dgm:pt>
    <dgm:pt modelId="{07BF8A3B-3F02-47A9-BA5F-DB3849480316}" type="pres">
      <dgm:prSet presAssocID="{7922F536-7AFD-4147-927F-A3D2B2868469}" presName="wedge1Tx" presStyleLbl="node1" presStyleIdx="0" presStyleCnt="3">
        <dgm:presLayoutVars>
          <dgm:chMax val="0"/>
          <dgm:chPref val="0"/>
          <dgm:bulletEnabled val="1"/>
        </dgm:presLayoutVars>
      </dgm:prSet>
      <dgm:spPr/>
    </dgm:pt>
    <dgm:pt modelId="{7899CEC0-E642-4607-9CDE-4B5FEA5667CB}" type="pres">
      <dgm:prSet presAssocID="{7922F536-7AFD-4147-927F-A3D2B2868469}" presName="wedge2" presStyleLbl="node1" presStyleIdx="1" presStyleCnt="3"/>
      <dgm:spPr/>
    </dgm:pt>
    <dgm:pt modelId="{4427CC5B-2B4D-4617-9DAC-B9F3A665DBBE}" type="pres">
      <dgm:prSet presAssocID="{7922F536-7AFD-4147-927F-A3D2B2868469}" presName="wedge2Tx" presStyleLbl="node1" presStyleIdx="1" presStyleCnt="3">
        <dgm:presLayoutVars>
          <dgm:chMax val="0"/>
          <dgm:chPref val="0"/>
          <dgm:bulletEnabled val="1"/>
        </dgm:presLayoutVars>
      </dgm:prSet>
      <dgm:spPr/>
    </dgm:pt>
    <dgm:pt modelId="{D614B5E4-197C-448A-9B1A-821E1383F932}" type="pres">
      <dgm:prSet presAssocID="{7922F536-7AFD-4147-927F-A3D2B2868469}" presName="wedge3" presStyleLbl="node1" presStyleIdx="2" presStyleCnt="3"/>
      <dgm:spPr/>
    </dgm:pt>
    <dgm:pt modelId="{43962DD9-9DF4-4481-8CEC-53340CA7F55A}" type="pres">
      <dgm:prSet presAssocID="{7922F536-7AFD-4147-927F-A3D2B2868469}" presName="wedge3Tx" presStyleLbl="node1" presStyleIdx="2" presStyleCnt="3">
        <dgm:presLayoutVars>
          <dgm:chMax val="0"/>
          <dgm:chPref val="0"/>
          <dgm:bulletEnabled val="1"/>
        </dgm:presLayoutVars>
      </dgm:prSet>
      <dgm:spPr/>
    </dgm:pt>
  </dgm:ptLst>
  <dgm:cxnLst>
    <dgm:cxn modelId="{B423B537-FB57-400E-81BC-6F7E5F9C3CB3}" type="presOf" srcId="{5D2F104C-F38A-4320-B49F-F50002147315}" destId="{4427CC5B-2B4D-4617-9DAC-B9F3A665DBBE}" srcOrd="1" destOrd="0" presId="urn:microsoft.com/office/officeart/2005/8/layout/chart3"/>
    <dgm:cxn modelId="{D71FA138-500B-4636-B849-AF8296346327}" type="presOf" srcId="{5D2F104C-F38A-4320-B49F-F50002147315}" destId="{7899CEC0-E642-4607-9CDE-4B5FEA5667CB}" srcOrd="0" destOrd="0" presId="urn:microsoft.com/office/officeart/2005/8/layout/chart3"/>
    <dgm:cxn modelId="{65536D3E-2703-4DB2-8DC1-3408AFCF8A47}" type="presOf" srcId="{0CEDA76B-BC95-4308-A842-DF69415914F0}" destId="{D614B5E4-197C-448A-9B1A-821E1383F932}" srcOrd="0" destOrd="0" presId="urn:microsoft.com/office/officeart/2005/8/layout/chart3"/>
    <dgm:cxn modelId="{1BB23D74-84E8-46AB-944D-D9539C3C60F1}" type="presOf" srcId="{7922F536-7AFD-4147-927F-A3D2B2868469}" destId="{A80DD982-31CC-4789-B4A0-06A446D95928}" srcOrd="0" destOrd="0" presId="urn:microsoft.com/office/officeart/2005/8/layout/chart3"/>
    <dgm:cxn modelId="{E9E2F074-5C12-42C1-BBF3-BD36CB5FDA7D}" type="presOf" srcId="{0CEDA76B-BC95-4308-A842-DF69415914F0}" destId="{43962DD9-9DF4-4481-8CEC-53340CA7F55A}" srcOrd="1" destOrd="0" presId="urn:microsoft.com/office/officeart/2005/8/layout/chart3"/>
    <dgm:cxn modelId="{0C0A9F77-1CF1-48B8-A113-2616CFD96FCD}" srcId="{7922F536-7AFD-4147-927F-A3D2B2868469}" destId="{F6A93BAA-8C98-4FA3-B7C8-976A582DAE73}" srcOrd="0" destOrd="0" parTransId="{1B0F8CE2-BA05-4283-8DB1-7AFF20688492}" sibTransId="{AF0C7BC2-D5BB-4710-9BA1-FBBD91D0CA9A}"/>
    <dgm:cxn modelId="{3EC5AC9A-7E55-43CB-87F9-3D2A75106338}" type="presOf" srcId="{F6A93BAA-8C98-4FA3-B7C8-976A582DAE73}" destId="{97EC31D9-482A-4969-AF54-05F418CC46A1}" srcOrd="0" destOrd="0" presId="urn:microsoft.com/office/officeart/2005/8/layout/chart3"/>
    <dgm:cxn modelId="{3A90AFB1-4E32-4AF4-85EB-C566F5DA6FD4}" srcId="{7922F536-7AFD-4147-927F-A3D2B2868469}" destId="{0CEDA76B-BC95-4308-A842-DF69415914F0}" srcOrd="2" destOrd="0" parTransId="{B5B999A0-B2B2-4FE3-B61C-B348AF3B41B9}" sibTransId="{32321C11-8ABE-42D3-88D7-FC06E15BF9DD}"/>
    <dgm:cxn modelId="{52B937BF-0AB9-43C9-8B90-1D11AD2CAB62}" srcId="{7922F536-7AFD-4147-927F-A3D2B2868469}" destId="{5D2F104C-F38A-4320-B49F-F50002147315}" srcOrd="1" destOrd="0" parTransId="{15356930-B7F2-4078-A99D-32D24A5A71B0}" sibTransId="{3A18506F-99A1-4FD6-8618-7173F26CBEB7}"/>
    <dgm:cxn modelId="{664917FE-A513-4E09-A24B-9EB37C68C279}" type="presOf" srcId="{F6A93BAA-8C98-4FA3-B7C8-976A582DAE73}" destId="{07BF8A3B-3F02-47A9-BA5F-DB3849480316}" srcOrd="1" destOrd="0" presId="urn:microsoft.com/office/officeart/2005/8/layout/chart3"/>
    <dgm:cxn modelId="{AF0BCD52-B5FE-4FBD-9D43-C01E29840BE2}" type="presParOf" srcId="{A80DD982-31CC-4789-B4A0-06A446D95928}" destId="{97EC31D9-482A-4969-AF54-05F418CC46A1}" srcOrd="0" destOrd="0" presId="urn:microsoft.com/office/officeart/2005/8/layout/chart3"/>
    <dgm:cxn modelId="{B5AFCCE9-312B-44B7-B23F-885E3B4A0691}" type="presParOf" srcId="{A80DD982-31CC-4789-B4A0-06A446D95928}" destId="{07BF8A3B-3F02-47A9-BA5F-DB3849480316}" srcOrd="1" destOrd="0" presId="urn:microsoft.com/office/officeart/2005/8/layout/chart3"/>
    <dgm:cxn modelId="{5344FC9D-E963-4087-AB46-BB7B3182E69A}" type="presParOf" srcId="{A80DD982-31CC-4789-B4A0-06A446D95928}" destId="{7899CEC0-E642-4607-9CDE-4B5FEA5667CB}" srcOrd="2" destOrd="0" presId="urn:microsoft.com/office/officeart/2005/8/layout/chart3"/>
    <dgm:cxn modelId="{2A240BDA-CAC4-47C7-90F3-632585E67641}" type="presParOf" srcId="{A80DD982-31CC-4789-B4A0-06A446D95928}" destId="{4427CC5B-2B4D-4617-9DAC-B9F3A665DBBE}" srcOrd="3" destOrd="0" presId="urn:microsoft.com/office/officeart/2005/8/layout/chart3"/>
    <dgm:cxn modelId="{F15A7B5B-396C-4FED-BB01-A945CB499F49}" type="presParOf" srcId="{A80DD982-31CC-4789-B4A0-06A446D95928}" destId="{D614B5E4-197C-448A-9B1A-821E1383F932}" srcOrd="4" destOrd="0" presId="urn:microsoft.com/office/officeart/2005/8/layout/chart3"/>
    <dgm:cxn modelId="{368A4DD6-BF0D-44F0-BFDB-B2811F0F6F0E}" type="presParOf" srcId="{A80DD982-31CC-4789-B4A0-06A446D95928}" destId="{43962DD9-9DF4-4481-8CEC-53340CA7F55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5F5445-865D-49E8-A2B1-0AEBAE1E8355}" type="doc">
      <dgm:prSet loTypeId="urn:microsoft.com/office/officeart/2005/8/layout/process4" loCatId="list" qsTypeId="urn:microsoft.com/office/officeart/2005/8/quickstyle/simple1" qsCatId="simple" csTypeId="urn:microsoft.com/office/officeart/2005/8/colors/accent1_2" csCatId="accent1" phldr="1"/>
      <dgm:spPr/>
    </dgm:pt>
    <dgm:pt modelId="{FED578F5-D964-4A7C-A36B-8EC8C2519EDB}">
      <dgm:prSet phldrT="[Texte]" custT="1"/>
      <dgm:spPr/>
      <dgm:t>
        <a:bodyPr/>
        <a:lstStyle/>
        <a:p>
          <a:r>
            <a:rPr lang="fr-FR" sz="2500" dirty="0">
              <a:solidFill>
                <a:schemeClr val="tx1"/>
              </a:solidFill>
              <a:latin typeface="+mj-lt"/>
            </a:rPr>
            <a:t>Compatibilité</a:t>
          </a:r>
        </a:p>
      </dgm:t>
    </dgm:pt>
    <dgm:pt modelId="{1F8E21D4-D0E9-4149-8E65-1B72B453391E}" type="parTrans" cxnId="{98787BF3-BA6D-4B4B-AF2F-6B8AE2609744}">
      <dgm:prSet/>
      <dgm:spPr/>
      <dgm:t>
        <a:bodyPr/>
        <a:lstStyle/>
        <a:p>
          <a:endParaRPr lang="fr-FR">
            <a:solidFill>
              <a:schemeClr val="tx1"/>
            </a:solidFill>
            <a:latin typeface="+mj-lt"/>
          </a:endParaRPr>
        </a:p>
      </dgm:t>
    </dgm:pt>
    <dgm:pt modelId="{9BC911C7-FDAA-4137-9381-3869F2AC6D2D}" type="sibTrans" cxnId="{98787BF3-BA6D-4B4B-AF2F-6B8AE2609744}">
      <dgm:prSet/>
      <dgm:spPr/>
      <dgm:t>
        <a:bodyPr/>
        <a:lstStyle/>
        <a:p>
          <a:endParaRPr lang="fr-FR">
            <a:solidFill>
              <a:schemeClr val="tx1"/>
            </a:solidFill>
            <a:latin typeface="+mj-lt"/>
          </a:endParaRPr>
        </a:p>
      </dgm:t>
    </dgm:pt>
    <dgm:pt modelId="{CBA132F4-9F83-4F0C-A99A-89403664FFBA}">
      <dgm:prSet phldrT="[Texte]"/>
      <dgm:spPr/>
      <dgm:t>
        <a:bodyPr/>
        <a:lstStyle/>
        <a:p>
          <a:r>
            <a:rPr lang="fr-FR" dirty="0"/>
            <a:t>la capacité d'un outil d'assistance à fonctionner correctement dans un environnement donné (système d'exploitation, application, périphérique)</a:t>
          </a:r>
          <a:endParaRPr lang="fr-FR" b="0" dirty="0">
            <a:solidFill>
              <a:schemeClr val="tx1"/>
            </a:solidFill>
            <a:latin typeface="Helvetica 55 Roman" panose="020B0604020202020204" pitchFamily="34" charset="0"/>
          </a:endParaRPr>
        </a:p>
      </dgm:t>
    </dgm:pt>
    <dgm:pt modelId="{55CB4F41-9E8F-4526-AEC4-3378CA9F7A29}" type="parTrans" cxnId="{326C538B-A879-4348-8810-F23D438A6220}">
      <dgm:prSet/>
      <dgm:spPr/>
      <dgm:t>
        <a:bodyPr/>
        <a:lstStyle/>
        <a:p>
          <a:endParaRPr lang="fr-FR">
            <a:latin typeface="+mj-lt"/>
          </a:endParaRPr>
        </a:p>
      </dgm:t>
    </dgm:pt>
    <dgm:pt modelId="{44E3671E-FF7E-434A-A748-39D994F04155}" type="sibTrans" cxnId="{326C538B-A879-4348-8810-F23D438A6220}">
      <dgm:prSet/>
      <dgm:spPr/>
      <dgm:t>
        <a:bodyPr/>
        <a:lstStyle/>
        <a:p>
          <a:endParaRPr lang="fr-FR">
            <a:latin typeface="+mj-lt"/>
          </a:endParaRPr>
        </a:p>
      </dgm:t>
    </dgm:pt>
    <dgm:pt modelId="{31FBC3E2-A18D-4281-BF66-E135D08397A4}">
      <dgm:prSet phldrT="[Texte]" custT="1"/>
      <dgm:spPr/>
      <dgm:t>
        <a:bodyPr/>
        <a:lstStyle/>
        <a:p>
          <a:pPr>
            <a:buSzPts val="1000"/>
          </a:pPr>
          <a:r>
            <a:rPr lang="fr-FR" sz="2500" b="1">
              <a:solidFill>
                <a:schemeClr val="tx1"/>
              </a:solidFill>
              <a:latin typeface="+mj-lt"/>
              <a:ea typeface="Aptos" panose="020B0004020202020204" pitchFamily="34" charset="0"/>
              <a:cs typeface="Times New Roman" panose="02020603050405020304" pitchFamily="18" charset="0"/>
            </a:rPr>
            <a:t>Interopérabilité</a:t>
          </a:r>
          <a:endParaRPr lang="fr-FR" sz="2500" dirty="0">
            <a:solidFill>
              <a:schemeClr val="tx1"/>
            </a:solidFill>
            <a:latin typeface="+mj-lt"/>
          </a:endParaRPr>
        </a:p>
      </dgm:t>
    </dgm:pt>
    <dgm:pt modelId="{BEA3176A-8905-4B64-AD31-4F49A624179C}" type="parTrans" cxnId="{0AB04315-1AEE-4422-AAFD-CD71972C5959}">
      <dgm:prSet/>
      <dgm:spPr/>
      <dgm:t>
        <a:bodyPr/>
        <a:lstStyle/>
        <a:p>
          <a:endParaRPr lang="fr-FR"/>
        </a:p>
      </dgm:t>
    </dgm:pt>
    <dgm:pt modelId="{CC2B73CF-2DEB-4369-B831-F9E468ECB819}" type="sibTrans" cxnId="{0AB04315-1AEE-4422-AAFD-CD71972C5959}">
      <dgm:prSet/>
      <dgm:spPr/>
      <dgm:t>
        <a:bodyPr/>
        <a:lstStyle/>
        <a:p>
          <a:endParaRPr lang="fr-FR"/>
        </a:p>
      </dgm:t>
    </dgm:pt>
    <dgm:pt modelId="{78B6332F-2F24-4F88-A55E-D4A349F6AE71}">
      <dgm:prSet phldrT="[Texte]"/>
      <dgm:spPr/>
      <dgm:t>
        <a:bodyPr/>
        <a:lstStyle/>
        <a:p>
          <a:pPr>
            <a:buSzPts val="1000"/>
          </a:pPr>
          <a:r>
            <a:rPr lang="fr-FR" dirty="0"/>
            <a:t>la capacité des différents éléments (outils d'assistance, applications, systèmes) à échanger des informations et à fonctionner ensemble de manière transparente et fluide</a:t>
          </a:r>
          <a:endParaRPr lang="fr-FR" b="0" dirty="0">
            <a:solidFill>
              <a:schemeClr val="tx1"/>
            </a:solidFill>
            <a:latin typeface="Helvetica 55 Roman" panose="020B0604020202020204" pitchFamily="34" charset="0"/>
          </a:endParaRPr>
        </a:p>
      </dgm:t>
    </dgm:pt>
    <dgm:pt modelId="{9E417038-38AE-488F-81A4-5520A8E42D80}" type="parTrans" cxnId="{E84A5571-97BF-4C90-B6B7-48A8029EEA06}">
      <dgm:prSet/>
      <dgm:spPr/>
      <dgm:t>
        <a:bodyPr/>
        <a:lstStyle/>
        <a:p>
          <a:endParaRPr lang="fr-FR"/>
        </a:p>
      </dgm:t>
    </dgm:pt>
    <dgm:pt modelId="{08633C5B-F912-4054-A9B0-2C2B9C20BA63}" type="sibTrans" cxnId="{E84A5571-97BF-4C90-B6B7-48A8029EEA06}">
      <dgm:prSet/>
      <dgm:spPr/>
      <dgm:t>
        <a:bodyPr/>
        <a:lstStyle/>
        <a:p>
          <a:endParaRPr lang="fr-FR"/>
        </a:p>
      </dgm:t>
    </dgm:pt>
    <dgm:pt modelId="{236D840D-DAEB-4C88-AE8F-BD51AEAE7D70}" type="pres">
      <dgm:prSet presAssocID="{885F5445-865D-49E8-A2B1-0AEBAE1E8355}" presName="Name0" presStyleCnt="0">
        <dgm:presLayoutVars>
          <dgm:dir/>
          <dgm:animLvl val="lvl"/>
          <dgm:resizeHandles val="exact"/>
        </dgm:presLayoutVars>
      </dgm:prSet>
      <dgm:spPr/>
    </dgm:pt>
    <dgm:pt modelId="{926331F3-C6EB-4FF2-B290-7C82CF9D05C5}" type="pres">
      <dgm:prSet presAssocID="{31FBC3E2-A18D-4281-BF66-E135D08397A4}" presName="boxAndChildren" presStyleCnt="0"/>
      <dgm:spPr/>
    </dgm:pt>
    <dgm:pt modelId="{DAB9789D-A703-4B91-BE96-D9A8BFB07E86}" type="pres">
      <dgm:prSet presAssocID="{31FBC3E2-A18D-4281-BF66-E135D08397A4}" presName="parentTextBox" presStyleLbl="node1" presStyleIdx="0" presStyleCnt="2"/>
      <dgm:spPr/>
    </dgm:pt>
    <dgm:pt modelId="{CD3726FA-5908-4943-91D9-E040CB66C8E3}" type="pres">
      <dgm:prSet presAssocID="{31FBC3E2-A18D-4281-BF66-E135D08397A4}" presName="entireBox" presStyleLbl="node1" presStyleIdx="0" presStyleCnt="2"/>
      <dgm:spPr/>
    </dgm:pt>
    <dgm:pt modelId="{D8ACC2CC-BDC5-47D1-A2E5-A0CAA9946C6D}" type="pres">
      <dgm:prSet presAssocID="{31FBC3E2-A18D-4281-BF66-E135D08397A4}" presName="descendantBox" presStyleCnt="0"/>
      <dgm:spPr/>
    </dgm:pt>
    <dgm:pt modelId="{7C1A4F89-1109-46F4-9DB8-141213A7AB53}" type="pres">
      <dgm:prSet presAssocID="{78B6332F-2F24-4F88-A55E-D4A349F6AE71}" presName="childTextBox" presStyleLbl="fgAccFollowNode1" presStyleIdx="0" presStyleCnt="2">
        <dgm:presLayoutVars>
          <dgm:bulletEnabled val="1"/>
        </dgm:presLayoutVars>
      </dgm:prSet>
      <dgm:spPr/>
    </dgm:pt>
    <dgm:pt modelId="{F1A2A4B5-D038-4C1D-9AD5-C557455CA404}" type="pres">
      <dgm:prSet presAssocID="{9BC911C7-FDAA-4137-9381-3869F2AC6D2D}" presName="sp" presStyleCnt="0"/>
      <dgm:spPr/>
    </dgm:pt>
    <dgm:pt modelId="{5A264A45-6B0C-401C-8640-E5BE77A78B74}" type="pres">
      <dgm:prSet presAssocID="{FED578F5-D964-4A7C-A36B-8EC8C2519EDB}" presName="arrowAndChildren" presStyleCnt="0"/>
      <dgm:spPr/>
    </dgm:pt>
    <dgm:pt modelId="{8F1F84AF-984B-4577-A1F2-61EA4DB96CAC}" type="pres">
      <dgm:prSet presAssocID="{FED578F5-D964-4A7C-A36B-8EC8C2519EDB}" presName="parentTextArrow" presStyleLbl="node1" presStyleIdx="0" presStyleCnt="2"/>
      <dgm:spPr/>
    </dgm:pt>
    <dgm:pt modelId="{61703995-165B-49BD-94EE-652E22E45E8A}" type="pres">
      <dgm:prSet presAssocID="{FED578F5-D964-4A7C-A36B-8EC8C2519EDB}" presName="arrow" presStyleLbl="node1" presStyleIdx="1" presStyleCnt="2" custLinFactNeighborY="-154"/>
      <dgm:spPr/>
    </dgm:pt>
    <dgm:pt modelId="{84BD9DE7-13A6-40BB-AFE0-9C29E422F83D}" type="pres">
      <dgm:prSet presAssocID="{FED578F5-D964-4A7C-A36B-8EC8C2519EDB}" presName="descendantArrow" presStyleCnt="0"/>
      <dgm:spPr/>
    </dgm:pt>
    <dgm:pt modelId="{435DC854-DD1B-4345-8C5D-62267A35580E}" type="pres">
      <dgm:prSet presAssocID="{CBA132F4-9F83-4F0C-A99A-89403664FFBA}" presName="childTextArrow" presStyleLbl="fgAccFollowNode1" presStyleIdx="1" presStyleCnt="2">
        <dgm:presLayoutVars>
          <dgm:bulletEnabled val="1"/>
        </dgm:presLayoutVars>
      </dgm:prSet>
      <dgm:spPr/>
    </dgm:pt>
  </dgm:ptLst>
  <dgm:cxnLst>
    <dgm:cxn modelId="{5659EE13-D9D3-469A-B40B-721AC426FA3B}" type="presOf" srcId="{FED578F5-D964-4A7C-A36B-8EC8C2519EDB}" destId="{61703995-165B-49BD-94EE-652E22E45E8A}" srcOrd="1" destOrd="0" presId="urn:microsoft.com/office/officeart/2005/8/layout/process4"/>
    <dgm:cxn modelId="{0AB04315-1AEE-4422-AAFD-CD71972C5959}" srcId="{885F5445-865D-49E8-A2B1-0AEBAE1E8355}" destId="{31FBC3E2-A18D-4281-BF66-E135D08397A4}" srcOrd="1" destOrd="0" parTransId="{BEA3176A-8905-4B64-AD31-4F49A624179C}" sibTransId="{CC2B73CF-2DEB-4369-B831-F9E468ECB819}"/>
    <dgm:cxn modelId="{CCE21A23-36AB-43FA-9003-39BF9B0BE896}" type="presOf" srcId="{FED578F5-D964-4A7C-A36B-8EC8C2519EDB}" destId="{8F1F84AF-984B-4577-A1F2-61EA4DB96CAC}" srcOrd="0" destOrd="0" presId="urn:microsoft.com/office/officeart/2005/8/layout/process4"/>
    <dgm:cxn modelId="{187F5930-D9B1-48D6-A24C-B000E6859F7A}" type="presOf" srcId="{31FBC3E2-A18D-4281-BF66-E135D08397A4}" destId="{DAB9789D-A703-4B91-BE96-D9A8BFB07E86}" srcOrd="0" destOrd="0" presId="urn:microsoft.com/office/officeart/2005/8/layout/process4"/>
    <dgm:cxn modelId="{5DF75164-D686-43BD-81C6-D50D9B1ACD96}" type="presOf" srcId="{78B6332F-2F24-4F88-A55E-D4A349F6AE71}" destId="{7C1A4F89-1109-46F4-9DB8-141213A7AB53}" srcOrd="0" destOrd="0" presId="urn:microsoft.com/office/officeart/2005/8/layout/process4"/>
    <dgm:cxn modelId="{E84A5571-97BF-4C90-B6B7-48A8029EEA06}" srcId="{31FBC3E2-A18D-4281-BF66-E135D08397A4}" destId="{78B6332F-2F24-4F88-A55E-D4A349F6AE71}" srcOrd="0" destOrd="0" parTransId="{9E417038-38AE-488F-81A4-5520A8E42D80}" sibTransId="{08633C5B-F912-4054-A9B0-2C2B9C20BA63}"/>
    <dgm:cxn modelId="{326C538B-A879-4348-8810-F23D438A6220}" srcId="{FED578F5-D964-4A7C-A36B-8EC8C2519EDB}" destId="{CBA132F4-9F83-4F0C-A99A-89403664FFBA}" srcOrd="0" destOrd="0" parTransId="{55CB4F41-9E8F-4526-AEC4-3378CA9F7A29}" sibTransId="{44E3671E-FF7E-434A-A748-39D994F04155}"/>
    <dgm:cxn modelId="{F4E683A3-3A92-43CB-A438-9091E3B2B968}" type="presOf" srcId="{31FBC3E2-A18D-4281-BF66-E135D08397A4}" destId="{CD3726FA-5908-4943-91D9-E040CB66C8E3}" srcOrd="1" destOrd="0" presId="urn:microsoft.com/office/officeart/2005/8/layout/process4"/>
    <dgm:cxn modelId="{975B7CF2-D54C-4AC8-801B-3A4C867DF425}" type="presOf" srcId="{885F5445-865D-49E8-A2B1-0AEBAE1E8355}" destId="{236D840D-DAEB-4C88-AE8F-BD51AEAE7D70}" srcOrd="0" destOrd="0" presId="urn:microsoft.com/office/officeart/2005/8/layout/process4"/>
    <dgm:cxn modelId="{98787BF3-BA6D-4B4B-AF2F-6B8AE2609744}" srcId="{885F5445-865D-49E8-A2B1-0AEBAE1E8355}" destId="{FED578F5-D964-4A7C-A36B-8EC8C2519EDB}" srcOrd="0" destOrd="0" parTransId="{1F8E21D4-D0E9-4149-8E65-1B72B453391E}" sibTransId="{9BC911C7-FDAA-4137-9381-3869F2AC6D2D}"/>
    <dgm:cxn modelId="{25DA6EF4-46F1-4C10-8173-3AF7CB568E78}" type="presOf" srcId="{CBA132F4-9F83-4F0C-A99A-89403664FFBA}" destId="{435DC854-DD1B-4345-8C5D-62267A35580E}" srcOrd="0" destOrd="0" presId="urn:microsoft.com/office/officeart/2005/8/layout/process4"/>
    <dgm:cxn modelId="{427F7102-31AF-46DE-95B9-F1A965269945}" type="presParOf" srcId="{236D840D-DAEB-4C88-AE8F-BD51AEAE7D70}" destId="{926331F3-C6EB-4FF2-B290-7C82CF9D05C5}" srcOrd="0" destOrd="0" presId="urn:microsoft.com/office/officeart/2005/8/layout/process4"/>
    <dgm:cxn modelId="{5369E569-8865-4E44-B386-ABAFECDB1D68}" type="presParOf" srcId="{926331F3-C6EB-4FF2-B290-7C82CF9D05C5}" destId="{DAB9789D-A703-4B91-BE96-D9A8BFB07E86}" srcOrd="0" destOrd="0" presId="urn:microsoft.com/office/officeart/2005/8/layout/process4"/>
    <dgm:cxn modelId="{1B761684-3935-448E-84F0-9D22E012CD85}" type="presParOf" srcId="{926331F3-C6EB-4FF2-B290-7C82CF9D05C5}" destId="{CD3726FA-5908-4943-91D9-E040CB66C8E3}" srcOrd="1" destOrd="0" presId="urn:microsoft.com/office/officeart/2005/8/layout/process4"/>
    <dgm:cxn modelId="{5A2EB1A1-547E-4176-936E-22749663CDFF}" type="presParOf" srcId="{926331F3-C6EB-4FF2-B290-7C82CF9D05C5}" destId="{D8ACC2CC-BDC5-47D1-A2E5-A0CAA9946C6D}" srcOrd="2" destOrd="0" presId="urn:microsoft.com/office/officeart/2005/8/layout/process4"/>
    <dgm:cxn modelId="{621BEDF5-4BD7-47F2-89D3-75535DC69170}" type="presParOf" srcId="{D8ACC2CC-BDC5-47D1-A2E5-A0CAA9946C6D}" destId="{7C1A4F89-1109-46F4-9DB8-141213A7AB53}" srcOrd="0" destOrd="0" presId="urn:microsoft.com/office/officeart/2005/8/layout/process4"/>
    <dgm:cxn modelId="{CC326FBF-FA00-423C-A6B6-1EFB95F9F743}" type="presParOf" srcId="{236D840D-DAEB-4C88-AE8F-BD51AEAE7D70}" destId="{F1A2A4B5-D038-4C1D-9AD5-C557455CA404}" srcOrd="1" destOrd="0" presId="urn:microsoft.com/office/officeart/2005/8/layout/process4"/>
    <dgm:cxn modelId="{09CAA7BD-87A2-4339-8A63-D4D6D1D68AB0}" type="presParOf" srcId="{236D840D-DAEB-4C88-AE8F-BD51AEAE7D70}" destId="{5A264A45-6B0C-401C-8640-E5BE77A78B74}" srcOrd="2" destOrd="0" presId="urn:microsoft.com/office/officeart/2005/8/layout/process4"/>
    <dgm:cxn modelId="{B5148C72-D553-4AA3-B8B8-F7D8FBCBEB37}" type="presParOf" srcId="{5A264A45-6B0C-401C-8640-E5BE77A78B74}" destId="{8F1F84AF-984B-4577-A1F2-61EA4DB96CAC}" srcOrd="0" destOrd="0" presId="urn:microsoft.com/office/officeart/2005/8/layout/process4"/>
    <dgm:cxn modelId="{1ABC0BC1-1B2C-4F7A-8319-D91D6899BF07}" type="presParOf" srcId="{5A264A45-6B0C-401C-8640-E5BE77A78B74}" destId="{61703995-165B-49BD-94EE-652E22E45E8A}" srcOrd="1" destOrd="0" presId="urn:microsoft.com/office/officeart/2005/8/layout/process4"/>
    <dgm:cxn modelId="{84084880-99C5-4673-93E4-400DD207FB7F}" type="presParOf" srcId="{5A264A45-6B0C-401C-8640-E5BE77A78B74}" destId="{84BD9DE7-13A6-40BB-AFE0-9C29E422F83D}" srcOrd="2" destOrd="0" presId="urn:microsoft.com/office/officeart/2005/8/layout/process4"/>
    <dgm:cxn modelId="{FB251F9E-9CD3-4B6A-AB2C-239C9B2626C3}" type="presParOf" srcId="{84BD9DE7-13A6-40BB-AFE0-9C29E422F83D}" destId="{435DC854-DD1B-4345-8C5D-62267A35580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ECD9AE-0684-4DD6-BA77-07C9427771AC}"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fr-FR"/>
        </a:p>
      </dgm:t>
    </dgm:pt>
    <dgm:pt modelId="{D1D36F66-EDF9-40B7-AD5A-CDC5E0B385D0}">
      <dgm:prSet phldrT="[Texte]" custT="1"/>
      <dgm:spPr/>
      <dgm:t>
        <a:bodyPr/>
        <a:lstStyle/>
        <a:p>
          <a:pPr>
            <a:buSzPts val="1000"/>
            <a:buFont typeface="Wingdings" panose="05000000000000000000" pitchFamily="2" charset="2"/>
            <a:buChar char=""/>
          </a:pPr>
          <a:r>
            <a:rPr lang="fr-FR" sz="1200" b="1" dirty="0">
              <a:solidFill>
                <a:schemeClr val="tx1"/>
              </a:solidFill>
            </a:rPr>
            <a:t>Perceptibilité</a:t>
          </a:r>
          <a:r>
            <a:rPr lang="fr-FR" sz="1200" dirty="0">
              <a:solidFill>
                <a:schemeClr val="tx1"/>
              </a:solidFill>
            </a:rPr>
            <a:t> :</a:t>
          </a:r>
        </a:p>
      </dgm:t>
    </dgm:pt>
    <dgm:pt modelId="{D4EEE0B1-8F84-4C77-9A4A-970682DB0A13}" type="parTrans" cxnId="{7B46A860-EA5F-46BF-861A-27D7206F2495}">
      <dgm:prSet/>
      <dgm:spPr/>
      <dgm:t>
        <a:bodyPr/>
        <a:lstStyle/>
        <a:p>
          <a:endParaRPr lang="fr-FR" sz="2000">
            <a:solidFill>
              <a:schemeClr val="tx1"/>
            </a:solidFill>
          </a:endParaRPr>
        </a:p>
      </dgm:t>
    </dgm:pt>
    <dgm:pt modelId="{70D26A93-7DFA-4F40-AFA3-D7C5A2BA9B31}" type="sibTrans" cxnId="{7B46A860-EA5F-46BF-861A-27D7206F2495}">
      <dgm:prSet/>
      <dgm:spPr/>
      <dgm:t>
        <a:bodyPr/>
        <a:lstStyle/>
        <a:p>
          <a:endParaRPr lang="fr-FR" sz="2000">
            <a:solidFill>
              <a:schemeClr val="tx1"/>
            </a:solidFill>
          </a:endParaRPr>
        </a:p>
      </dgm:t>
    </dgm:pt>
    <dgm:pt modelId="{C7169367-3D57-4A2C-BB85-8BCF02EEC9C3}">
      <dgm:prSet custT="1"/>
      <dgm:spPr/>
      <dgm:t>
        <a:bodyPr/>
        <a:lstStyle/>
        <a:p>
          <a:pPr>
            <a:buSzPts val="1000"/>
            <a:buFont typeface="Wingdings" panose="05000000000000000000" pitchFamily="2" charset="2"/>
            <a:buChar char=""/>
          </a:pPr>
          <a:r>
            <a:rPr lang="fr-FR" sz="1200" b="1" dirty="0">
              <a:latin typeface="Helvetica 55 Roman" panose="020B0604020202020204" pitchFamily="34" charset="0"/>
            </a:rPr>
            <a:t>Contraste des Couleurs adaptés</a:t>
          </a:r>
          <a:endParaRPr lang="fr-FR" sz="1200" dirty="0">
            <a:latin typeface="Helvetica 55 Roman" panose="020B0604020202020204" pitchFamily="34" charset="0"/>
          </a:endParaRPr>
        </a:p>
      </dgm:t>
    </dgm:pt>
    <dgm:pt modelId="{D82B4E5C-C3D2-4205-94E8-EE763F6C4456}" type="parTrans" cxnId="{804CA2C3-B21A-44E0-B4AF-D6B88D688820}">
      <dgm:prSet/>
      <dgm:spPr/>
      <dgm:t>
        <a:bodyPr/>
        <a:lstStyle/>
        <a:p>
          <a:endParaRPr lang="fr-FR" sz="2000"/>
        </a:p>
      </dgm:t>
    </dgm:pt>
    <dgm:pt modelId="{ECD398F5-AF62-4DE6-8003-09C987EBDC05}" type="sibTrans" cxnId="{804CA2C3-B21A-44E0-B4AF-D6B88D688820}">
      <dgm:prSet/>
      <dgm:spPr/>
      <dgm:t>
        <a:bodyPr/>
        <a:lstStyle/>
        <a:p>
          <a:endParaRPr lang="fr-FR" sz="2000"/>
        </a:p>
      </dgm:t>
    </dgm:pt>
    <dgm:pt modelId="{713613AF-DF29-4ECE-9BD1-B62F4E44A8C7}">
      <dgm:prSet custT="1"/>
      <dgm:spPr/>
      <dgm:t>
        <a:bodyPr/>
        <a:lstStyle/>
        <a:p>
          <a:pPr>
            <a:buSzPts val="1000"/>
            <a:buFont typeface="Wingdings" panose="05000000000000000000" pitchFamily="2" charset="2"/>
            <a:buChar char=""/>
          </a:pPr>
          <a:r>
            <a:rPr lang="fr-FR" sz="1200" b="1" dirty="0">
              <a:latin typeface="Helvetica 55 Roman" panose="020B0604020202020204" pitchFamily="34" charset="0"/>
            </a:rPr>
            <a:t>Alternatives Textuelles </a:t>
          </a:r>
          <a:r>
            <a:rPr lang="fr-FR" sz="1200" dirty="0">
              <a:latin typeface="Helvetica 55 Roman" panose="020B0604020202020204" pitchFamily="34" charset="0"/>
            </a:rPr>
            <a:t>appropriées </a:t>
          </a:r>
          <a:r>
            <a:rPr lang="fr-FR" sz="1200" b="1" dirty="0">
              <a:latin typeface="Helvetica 55 Roman" panose="020B0604020202020204" pitchFamily="34" charset="0"/>
            </a:rPr>
            <a:t>sur toutes </a:t>
          </a:r>
          <a:r>
            <a:rPr lang="fr-FR" sz="1200" dirty="0">
              <a:latin typeface="Helvetica 55 Roman" panose="020B0604020202020204" pitchFamily="34" charset="0"/>
            </a:rPr>
            <a:t>et médias.</a:t>
          </a:r>
        </a:p>
      </dgm:t>
    </dgm:pt>
    <dgm:pt modelId="{0CE77646-709C-46D1-AA3C-4CEAC234A11F}" type="parTrans" cxnId="{055875C5-E823-449C-88F4-48DCE4805361}">
      <dgm:prSet/>
      <dgm:spPr/>
      <dgm:t>
        <a:bodyPr/>
        <a:lstStyle/>
        <a:p>
          <a:endParaRPr lang="fr-FR" sz="2000"/>
        </a:p>
      </dgm:t>
    </dgm:pt>
    <dgm:pt modelId="{F30937C8-997E-4216-A428-8D70EB396348}" type="sibTrans" cxnId="{055875C5-E823-449C-88F4-48DCE4805361}">
      <dgm:prSet/>
      <dgm:spPr/>
      <dgm:t>
        <a:bodyPr/>
        <a:lstStyle/>
        <a:p>
          <a:endParaRPr lang="fr-FR" sz="2000"/>
        </a:p>
      </dgm:t>
    </dgm:pt>
    <dgm:pt modelId="{90F4D211-BBF6-463B-9249-61F313050198}">
      <dgm:prSet phldrT="[Texte]" custT="1"/>
      <dgm:spPr/>
      <dgm:t>
        <a:bodyPr/>
        <a:lstStyle/>
        <a:p>
          <a:r>
            <a:rPr lang="fr-FR" sz="1200" b="1" dirty="0">
              <a:solidFill>
                <a:schemeClr val="tx1"/>
              </a:solidFill>
            </a:rPr>
            <a:t>Utilisabilité</a:t>
          </a:r>
          <a:r>
            <a:rPr lang="fr-FR" sz="1200" dirty="0">
              <a:solidFill>
                <a:schemeClr val="tx1"/>
              </a:solidFill>
            </a:rPr>
            <a:t> :</a:t>
          </a:r>
        </a:p>
      </dgm:t>
    </dgm:pt>
    <dgm:pt modelId="{CD9B4FC5-060C-4C89-8C6E-01659B73D39D}" type="parTrans" cxnId="{DB858EC7-B884-4BFE-AE69-D517A91DB3A6}">
      <dgm:prSet/>
      <dgm:spPr/>
      <dgm:t>
        <a:bodyPr/>
        <a:lstStyle/>
        <a:p>
          <a:endParaRPr lang="fr-FR" sz="2000"/>
        </a:p>
      </dgm:t>
    </dgm:pt>
    <dgm:pt modelId="{B85B1844-5904-4747-8FA4-97BFC4FBCD85}" type="sibTrans" cxnId="{DB858EC7-B884-4BFE-AE69-D517A91DB3A6}">
      <dgm:prSet/>
      <dgm:spPr/>
      <dgm:t>
        <a:bodyPr/>
        <a:lstStyle/>
        <a:p>
          <a:endParaRPr lang="fr-FR" sz="2000"/>
        </a:p>
      </dgm:t>
    </dgm:pt>
    <dgm:pt modelId="{8372E0BE-4D99-49CE-BBF7-9FEFD9267335}">
      <dgm:prSet custT="1"/>
      <dgm:spPr/>
      <dgm:t>
        <a:bodyPr/>
        <a:lstStyle/>
        <a:p>
          <a:pPr>
            <a:buSzPts val="1000"/>
            <a:buFont typeface="Wingdings" panose="05000000000000000000" pitchFamily="2" charset="2"/>
            <a:buChar char=""/>
          </a:pPr>
          <a:r>
            <a:rPr lang="fr-FR" sz="1200" b="1" dirty="0">
              <a:latin typeface="Helvetica 55 Roman" panose="020B0604020202020204" pitchFamily="34" charset="0"/>
            </a:rPr>
            <a:t>Navigation au Clavier</a:t>
          </a:r>
          <a:r>
            <a:rPr lang="fr-FR" sz="1200" dirty="0">
              <a:latin typeface="Helvetica 55 Roman" panose="020B0604020202020204" pitchFamily="34" charset="0"/>
            </a:rPr>
            <a:t> et pas qu’à la souris</a:t>
          </a:r>
        </a:p>
      </dgm:t>
    </dgm:pt>
    <dgm:pt modelId="{FB20DBB8-B6CF-4F77-9DDA-9AE65DDFFD23}" type="parTrans" cxnId="{2E5F7F0A-3398-4E9C-B7E6-DE0B6F462B95}">
      <dgm:prSet/>
      <dgm:spPr/>
      <dgm:t>
        <a:bodyPr/>
        <a:lstStyle/>
        <a:p>
          <a:endParaRPr lang="fr-FR" sz="2000"/>
        </a:p>
      </dgm:t>
    </dgm:pt>
    <dgm:pt modelId="{2A90CD40-1198-4C1C-ACE1-ABE470F8470A}" type="sibTrans" cxnId="{2E5F7F0A-3398-4E9C-B7E6-DE0B6F462B95}">
      <dgm:prSet/>
      <dgm:spPr/>
      <dgm:t>
        <a:bodyPr/>
        <a:lstStyle/>
        <a:p>
          <a:endParaRPr lang="fr-FR" sz="2000"/>
        </a:p>
      </dgm:t>
    </dgm:pt>
    <dgm:pt modelId="{E943C940-D3B0-4A72-8AFC-BA65A3FBCF5A}">
      <dgm:prSet custT="1"/>
      <dgm:spPr/>
      <dgm:t>
        <a:bodyPr/>
        <a:lstStyle/>
        <a:p>
          <a:r>
            <a:rPr lang="fr-FR" sz="1200" b="1" dirty="0">
              <a:latin typeface="Helvetica 55 Roman" panose="020B0604020202020204" pitchFamily="34" charset="0"/>
            </a:rPr>
            <a:t>Feedback Utilisateur</a:t>
          </a:r>
          <a:r>
            <a:rPr lang="fr-FR" sz="1200" dirty="0">
              <a:latin typeface="Helvetica 55 Roman" panose="020B0604020202020204" pitchFamily="34" charset="0"/>
            </a:rPr>
            <a:t> pour informer des actions.</a:t>
          </a:r>
        </a:p>
      </dgm:t>
    </dgm:pt>
    <dgm:pt modelId="{37E434D8-1411-41C3-BC53-63E398045F4A}" type="parTrans" cxnId="{ECF2240E-E808-4B89-A5F3-DAA8A41E83E9}">
      <dgm:prSet/>
      <dgm:spPr/>
      <dgm:t>
        <a:bodyPr/>
        <a:lstStyle/>
        <a:p>
          <a:endParaRPr lang="fr-FR" sz="2000"/>
        </a:p>
      </dgm:t>
    </dgm:pt>
    <dgm:pt modelId="{467CCA78-6A28-4998-9194-CE9A4307BD93}" type="sibTrans" cxnId="{ECF2240E-E808-4B89-A5F3-DAA8A41E83E9}">
      <dgm:prSet/>
      <dgm:spPr/>
      <dgm:t>
        <a:bodyPr/>
        <a:lstStyle/>
        <a:p>
          <a:endParaRPr lang="fr-FR" sz="2000"/>
        </a:p>
      </dgm:t>
    </dgm:pt>
    <dgm:pt modelId="{B4F4ABA6-7712-427E-9DC5-EA55612D930D}">
      <dgm:prSet custT="1"/>
      <dgm:spPr/>
      <dgm:t>
        <a:bodyPr/>
        <a:lstStyle/>
        <a:p>
          <a:pPr>
            <a:buSzPts val="1000"/>
            <a:buFont typeface="Wingdings" panose="05000000000000000000" pitchFamily="2" charset="2"/>
            <a:buChar char=""/>
          </a:pPr>
          <a:r>
            <a:rPr lang="fr-FR" sz="1200" b="1" dirty="0">
              <a:solidFill>
                <a:schemeClr val="tx1"/>
              </a:solidFill>
            </a:rPr>
            <a:t>Compréhensibilité</a:t>
          </a:r>
          <a:r>
            <a:rPr lang="fr-FR" sz="1200" dirty="0">
              <a:solidFill>
                <a:schemeClr val="tx1"/>
              </a:solidFill>
            </a:rPr>
            <a:t> :</a:t>
          </a:r>
        </a:p>
      </dgm:t>
    </dgm:pt>
    <dgm:pt modelId="{CB7FF120-B655-466F-AF3A-DF55362764AF}" type="parTrans" cxnId="{458C1D1E-F357-4B91-8A39-4AB8B4A129B5}">
      <dgm:prSet/>
      <dgm:spPr/>
      <dgm:t>
        <a:bodyPr/>
        <a:lstStyle/>
        <a:p>
          <a:endParaRPr lang="fr-FR" sz="2000"/>
        </a:p>
      </dgm:t>
    </dgm:pt>
    <dgm:pt modelId="{B4B8EF3C-D36C-4595-82C8-756E01B20455}" type="sibTrans" cxnId="{458C1D1E-F357-4B91-8A39-4AB8B4A129B5}">
      <dgm:prSet/>
      <dgm:spPr/>
      <dgm:t>
        <a:bodyPr/>
        <a:lstStyle/>
        <a:p>
          <a:endParaRPr lang="fr-FR" sz="2000"/>
        </a:p>
      </dgm:t>
    </dgm:pt>
    <dgm:pt modelId="{FA6ECE45-CD7B-4B14-ACBE-DE133E2AAADE}">
      <dgm:prSet custT="1"/>
      <dgm:spPr/>
      <dgm:t>
        <a:bodyPr/>
        <a:lstStyle/>
        <a:p>
          <a:pPr>
            <a:buSzPts val="1000"/>
            <a:buFont typeface="Wingdings" panose="05000000000000000000" pitchFamily="2" charset="2"/>
            <a:buChar char=""/>
          </a:pPr>
          <a:r>
            <a:rPr lang="fr-FR" sz="1200" b="1" dirty="0">
              <a:latin typeface="Helvetica 55 Roman" panose="020B0604020202020204" pitchFamily="34" charset="0"/>
            </a:rPr>
            <a:t>Langage Simple</a:t>
          </a:r>
          <a:r>
            <a:rPr lang="fr-FR" sz="1200" dirty="0">
              <a:latin typeface="Helvetica 55 Roman" panose="020B0604020202020204" pitchFamily="34" charset="0"/>
            </a:rPr>
            <a:t> </a:t>
          </a:r>
          <a:r>
            <a:rPr lang="fr-FR" sz="1200" b="1" dirty="0">
              <a:latin typeface="Helvetica 55 Roman" panose="020B0604020202020204" pitchFamily="34" charset="0"/>
            </a:rPr>
            <a:t>et clair</a:t>
          </a:r>
          <a:r>
            <a:rPr lang="fr-FR" sz="1200" dirty="0">
              <a:latin typeface="Helvetica 55 Roman" panose="020B0604020202020204" pitchFamily="34" charset="0"/>
            </a:rPr>
            <a:t>, en évitant le jargon technique.</a:t>
          </a:r>
        </a:p>
      </dgm:t>
    </dgm:pt>
    <dgm:pt modelId="{E734CD6B-7FAD-462A-B710-B7FCA66C5E6E}" type="parTrans" cxnId="{D4CE5B32-CEFB-48C8-B915-6394FE83929E}">
      <dgm:prSet/>
      <dgm:spPr/>
      <dgm:t>
        <a:bodyPr/>
        <a:lstStyle/>
        <a:p>
          <a:endParaRPr lang="fr-FR" sz="2000"/>
        </a:p>
      </dgm:t>
    </dgm:pt>
    <dgm:pt modelId="{856EC5FE-10D7-4CD0-9E20-9FFC0AE7DA83}" type="sibTrans" cxnId="{D4CE5B32-CEFB-48C8-B915-6394FE83929E}">
      <dgm:prSet/>
      <dgm:spPr/>
      <dgm:t>
        <a:bodyPr/>
        <a:lstStyle/>
        <a:p>
          <a:endParaRPr lang="fr-FR" sz="2000"/>
        </a:p>
      </dgm:t>
    </dgm:pt>
    <dgm:pt modelId="{121367E3-8FD9-4536-89B4-AFDC9A2CA73B}">
      <dgm:prSet custT="1"/>
      <dgm:spPr/>
      <dgm:t>
        <a:bodyPr/>
        <a:lstStyle/>
        <a:p>
          <a:pPr>
            <a:buSzPts val="1000"/>
            <a:buFont typeface="Wingdings" panose="05000000000000000000" pitchFamily="2" charset="2"/>
            <a:buChar char=""/>
          </a:pPr>
          <a:r>
            <a:rPr lang="fr-FR" sz="1200" b="1" dirty="0">
              <a:latin typeface="Helvetica 55 Roman" panose="020B0604020202020204" pitchFamily="34" charset="0"/>
            </a:rPr>
            <a:t>Structure Logique</a:t>
          </a:r>
          <a:r>
            <a:rPr lang="fr-FR" sz="1200" dirty="0">
              <a:latin typeface="Helvetica 55 Roman" panose="020B0604020202020204" pitchFamily="34" charset="0"/>
            </a:rPr>
            <a:t> (titres et des sous-titres) ordre de lecture.</a:t>
          </a:r>
        </a:p>
      </dgm:t>
    </dgm:pt>
    <dgm:pt modelId="{280B22BD-5B2B-4E76-8F40-E0880A9EF7F4}" type="parTrans" cxnId="{730C7DCC-9B48-4710-95A2-B5F8690BEB92}">
      <dgm:prSet/>
      <dgm:spPr/>
      <dgm:t>
        <a:bodyPr/>
        <a:lstStyle/>
        <a:p>
          <a:endParaRPr lang="fr-FR" sz="2000"/>
        </a:p>
      </dgm:t>
    </dgm:pt>
    <dgm:pt modelId="{9CB25020-CE81-47C2-B061-9ED831106D2C}" type="sibTrans" cxnId="{730C7DCC-9B48-4710-95A2-B5F8690BEB92}">
      <dgm:prSet/>
      <dgm:spPr/>
      <dgm:t>
        <a:bodyPr/>
        <a:lstStyle/>
        <a:p>
          <a:endParaRPr lang="fr-FR" sz="2000"/>
        </a:p>
      </dgm:t>
    </dgm:pt>
    <dgm:pt modelId="{C3DFD268-2F2D-4AC8-B82F-E2F510C1D259}">
      <dgm:prSet custT="1"/>
      <dgm:spPr/>
      <dgm:t>
        <a:bodyPr/>
        <a:lstStyle/>
        <a:p>
          <a:pPr>
            <a:buSzPts val="1000"/>
            <a:buFont typeface="Wingdings" panose="05000000000000000000" pitchFamily="2" charset="2"/>
            <a:buChar char=""/>
          </a:pPr>
          <a:r>
            <a:rPr lang="fr-FR" sz="1200" b="1" dirty="0">
              <a:latin typeface="Helvetica 55 Roman" panose="020B0604020202020204" pitchFamily="34" charset="0"/>
            </a:rPr>
            <a:t>Tests Multi-Plateformes</a:t>
          </a:r>
          <a:r>
            <a:rPr lang="fr-FR" sz="1200" dirty="0">
              <a:latin typeface="Helvetica 55 Roman" panose="020B0604020202020204" pitchFamily="34" charset="0"/>
            </a:rPr>
            <a:t> (navigateurs et appareils)</a:t>
          </a:r>
        </a:p>
      </dgm:t>
    </dgm:pt>
    <dgm:pt modelId="{18F8BEB0-E36D-4B17-AC65-66E7A73AB609}" type="parTrans" cxnId="{52256D50-6FEE-4754-914F-C3E45CFBCA81}">
      <dgm:prSet/>
      <dgm:spPr/>
      <dgm:t>
        <a:bodyPr/>
        <a:lstStyle/>
        <a:p>
          <a:endParaRPr lang="fr-FR" sz="2000"/>
        </a:p>
      </dgm:t>
    </dgm:pt>
    <dgm:pt modelId="{C0CB011B-FA9A-4489-92CB-38821BAF07D9}" type="sibTrans" cxnId="{52256D50-6FEE-4754-914F-C3E45CFBCA81}">
      <dgm:prSet/>
      <dgm:spPr/>
      <dgm:t>
        <a:bodyPr/>
        <a:lstStyle/>
        <a:p>
          <a:endParaRPr lang="fr-FR" sz="2000"/>
        </a:p>
      </dgm:t>
    </dgm:pt>
    <dgm:pt modelId="{D13FD1C9-B742-4FAF-99B6-DEF2B40DD8AD}">
      <dgm:prSet custT="1"/>
      <dgm:spPr/>
      <dgm:t>
        <a:bodyPr/>
        <a:lstStyle/>
        <a:p>
          <a:pPr>
            <a:buSzPts val="1000"/>
            <a:buFont typeface="Wingdings" panose="05000000000000000000" pitchFamily="2" charset="2"/>
            <a:buChar char=""/>
          </a:pPr>
          <a:r>
            <a:rPr lang="fr-FR" sz="1200" b="1" dirty="0">
              <a:latin typeface="Helvetica 55 Roman" panose="020B0604020202020204" pitchFamily="34" charset="0"/>
            </a:rPr>
            <a:t>Validation du Code</a:t>
          </a:r>
          <a:r>
            <a:rPr lang="fr-FR" sz="1200" dirty="0">
              <a:latin typeface="Helvetica 55 Roman" panose="020B0604020202020204" pitchFamily="34" charset="0"/>
            </a:rPr>
            <a:t> qui respecte les standards du web.</a:t>
          </a:r>
        </a:p>
      </dgm:t>
    </dgm:pt>
    <dgm:pt modelId="{BA4BAB20-5794-4C74-8525-15B5383361EA}" type="parTrans" cxnId="{4DC69E3F-7629-4E82-B3CC-13114BD3B18F}">
      <dgm:prSet/>
      <dgm:spPr/>
      <dgm:t>
        <a:bodyPr/>
        <a:lstStyle/>
        <a:p>
          <a:endParaRPr lang="fr-FR" sz="2000"/>
        </a:p>
      </dgm:t>
    </dgm:pt>
    <dgm:pt modelId="{5DAC2D22-9CD6-4B1E-B3BA-6F13362D15E7}" type="sibTrans" cxnId="{4DC69E3F-7629-4E82-B3CC-13114BD3B18F}">
      <dgm:prSet/>
      <dgm:spPr/>
      <dgm:t>
        <a:bodyPr/>
        <a:lstStyle/>
        <a:p>
          <a:endParaRPr lang="fr-FR" sz="2000"/>
        </a:p>
      </dgm:t>
    </dgm:pt>
    <dgm:pt modelId="{4C6CF814-5D15-4D26-9926-687FCB4958CA}">
      <dgm:prSet custT="1"/>
      <dgm:spPr/>
      <dgm:t>
        <a:bodyPr/>
        <a:lstStyle/>
        <a:p>
          <a:pPr>
            <a:buSzPts val="1000"/>
            <a:buFont typeface="Wingdings" panose="05000000000000000000" pitchFamily="2" charset="2"/>
            <a:buChar char=""/>
          </a:pPr>
          <a:r>
            <a:rPr lang="fr-FR" sz="1400" dirty="0">
              <a:solidFill>
                <a:schemeClr val="tx1"/>
              </a:solidFill>
              <a:latin typeface="+mj-lt"/>
            </a:rPr>
            <a:t>Robustesse</a:t>
          </a:r>
        </a:p>
      </dgm:t>
    </dgm:pt>
    <dgm:pt modelId="{D7DA5FED-542F-4E02-9D61-B17F024E9749}" type="parTrans" cxnId="{3724D507-34D1-4779-921A-B184680160C7}">
      <dgm:prSet/>
      <dgm:spPr/>
      <dgm:t>
        <a:bodyPr/>
        <a:lstStyle/>
        <a:p>
          <a:endParaRPr lang="fr-FR"/>
        </a:p>
      </dgm:t>
    </dgm:pt>
    <dgm:pt modelId="{CDE41CEE-47D1-459D-B57E-0A63952C69CF}" type="sibTrans" cxnId="{3724D507-34D1-4779-921A-B184680160C7}">
      <dgm:prSet/>
      <dgm:spPr/>
      <dgm:t>
        <a:bodyPr/>
        <a:lstStyle/>
        <a:p>
          <a:endParaRPr lang="fr-FR"/>
        </a:p>
      </dgm:t>
    </dgm:pt>
    <dgm:pt modelId="{268A699A-99DA-4EA0-AAC6-1CE8ADDA7F1B}" type="pres">
      <dgm:prSet presAssocID="{0BECD9AE-0684-4DD6-BA77-07C9427771AC}" presName="diagram" presStyleCnt="0">
        <dgm:presLayoutVars>
          <dgm:dir/>
          <dgm:animLvl val="lvl"/>
          <dgm:resizeHandles val="exact"/>
        </dgm:presLayoutVars>
      </dgm:prSet>
      <dgm:spPr/>
    </dgm:pt>
    <dgm:pt modelId="{EB74E8B4-B7B5-4339-A460-3136E1269D16}" type="pres">
      <dgm:prSet presAssocID="{D1D36F66-EDF9-40B7-AD5A-CDC5E0B385D0}" presName="compNode" presStyleCnt="0"/>
      <dgm:spPr/>
    </dgm:pt>
    <dgm:pt modelId="{23BBD7A3-6C2A-4A58-A4A7-3C4991B4B852}" type="pres">
      <dgm:prSet presAssocID="{D1D36F66-EDF9-40B7-AD5A-CDC5E0B385D0}" presName="childRect" presStyleLbl="bgAcc1" presStyleIdx="0" presStyleCnt="4">
        <dgm:presLayoutVars>
          <dgm:bulletEnabled val="1"/>
        </dgm:presLayoutVars>
      </dgm:prSet>
      <dgm:spPr/>
    </dgm:pt>
    <dgm:pt modelId="{1DF627B6-66AA-4FF9-8557-CCF1B842020D}" type="pres">
      <dgm:prSet presAssocID="{D1D36F66-EDF9-40B7-AD5A-CDC5E0B385D0}" presName="parentText" presStyleLbl="node1" presStyleIdx="0" presStyleCnt="0">
        <dgm:presLayoutVars>
          <dgm:chMax val="0"/>
          <dgm:bulletEnabled val="1"/>
        </dgm:presLayoutVars>
      </dgm:prSet>
      <dgm:spPr/>
    </dgm:pt>
    <dgm:pt modelId="{7A3E25CF-DF0A-49E6-9779-2846E29E5530}" type="pres">
      <dgm:prSet presAssocID="{D1D36F66-EDF9-40B7-AD5A-CDC5E0B385D0}" presName="parentRect" presStyleLbl="alignNode1" presStyleIdx="0" presStyleCnt="4"/>
      <dgm:spPr/>
    </dgm:pt>
    <dgm:pt modelId="{A4B39B73-59BC-4573-BB33-082CC0CF1F87}" type="pres">
      <dgm:prSet presAssocID="{D1D36F66-EDF9-40B7-AD5A-CDC5E0B385D0}" presName="adorn" presStyleLbl="fgAccFollow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Œil avec un remplissage uni"/>
        </a:ext>
      </dgm:extLst>
    </dgm:pt>
    <dgm:pt modelId="{527F67D0-1B6B-4C3A-A855-61039CDD7C6E}" type="pres">
      <dgm:prSet presAssocID="{70D26A93-7DFA-4F40-AFA3-D7C5A2BA9B31}" presName="sibTrans" presStyleLbl="sibTrans2D1" presStyleIdx="0" presStyleCnt="0"/>
      <dgm:spPr/>
    </dgm:pt>
    <dgm:pt modelId="{624B60AC-05DE-49E2-ADC9-8B686BD18A02}" type="pres">
      <dgm:prSet presAssocID="{90F4D211-BBF6-463B-9249-61F313050198}" presName="compNode" presStyleCnt="0"/>
      <dgm:spPr/>
    </dgm:pt>
    <dgm:pt modelId="{D5896547-E743-4697-B8EC-91977567E129}" type="pres">
      <dgm:prSet presAssocID="{90F4D211-BBF6-463B-9249-61F313050198}" presName="childRect" presStyleLbl="bgAcc1" presStyleIdx="1" presStyleCnt="4">
        <dgm:presLayoutVars>
          <dgm:bulletEnabled val="1"/>
        </dgm:presLayoutVars>
      </dgm:prSet>
      <dgm:spPr/>
    </dgm:pt>
    <dgm:pt modelId="{C5337D50-D23D-43E8-9627-232E4698D1D2}" type="pres">
      <dgm:prSet presAssocID="{90F4D211-BBF6-463B-9249-61F313050198}" presName="parentText" presStyleLbl="node1" presStyleIdx="0" presStyleCnt="0">
        <dgm:presLayoutVars>
          <dgm:chMax val="0"/>
          <dgm:bulletEnabled val="1"/>
        </dgm:presLayoutVars>
      </dgm:prSet>
      <dgm:spPr/>
    </dgm:pt>
    <dgm:pt modelId="{6AAB8525-7EE7-46F0-ACA8-6BC3AA3E88E5}" type="pres">
      <dgm:prSet presAssocID="{90F4D211-BBF6-463B-9249-61F313050198}" presName="parentRect" presStyleLbl="alignNode1" presStyleIdx="1" presStyleCnt="4"/>
      <dgm:spPr/>
    </dgm:pt>
    <dgm:pt modelId="{91C548B9-99A9-4973-8FAF-82E1B09E1859}" type="pres">
      <dgm:prSet presAssocID="{90F4D211-BBF6-463B-9249-61F313050198}" presName="adorn" presStyleLbl="fgAccFollow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igne de la main avec un remplissage uni"/>
        </a:ext>
      </dgm:extLst>
    </dgm:pt>
    <dgm:pt modelId="{5D9CFE24-7070-49FE-B6B0-0BCCBEF3DEB4}" type="pres">
      <dgm:prSet presAssocID="{B85B1844-5904-4747-8FA4-97BFC4FBCD85}" presName="sibTrans" presStyleLbl="sibTrans2D1" presStyleIdx="0" presStyleCnt="0"/>
      <dgm:spPr/>
    </dgm:pt>
    <dgm:pt modelId="{F9DAA5AE-3E41-4B8A-A4DC-6840D624EF64}" type="pres">
      <dgm:prSet presAssocID="{B4F4ABA6-7712-427E-9DC5-EA55612D930D}" presName="compNode" presStyleCnt="0"/>
      <dgm:spPr/>
    </dgm:pt>
    <dgm:pt modelId="{C429B512-C9DA-4E63-9609-4C8582772803}" type="pres">
      <dgm:prSet presAssocID="{B4F4ABA6-7712-427E-9DC5-EA55612D930D}" presName="childRect" presStyleLbl="bgAcc1" presStyleIdx="2" presStyleCnt="4">
        <dgm:presLayoutVars>
          <dgm:bulletEnabled val="1"/>
        </dgm:presLayoutVars>
      </dgm:prSet>
      <dgm:spPr/>
    </dgm:pt>
    <dgm:pt modelId="{E5F083E8-50C0-4BC7-B5A2-177E6B5C74DE}" type="pres">
      <dgm:prSet presAssocID="{B4F4ABA6-7712-427E-9DC5-EA55612D930D}" presName="parentText" presStyleLbl="node1" presStyleIdx="0" presStyleCnt="0">
        <dgm:presLayoutVars>
          <dgm:chMax val="0"/>
          <dgm:bulletEnabled val="1"/>
        </dgm:presLayoutVars>
      </dgm:prSet>
      <dgm:spPr/>
    </dgm:pt>
    <dgm:pt modelId="{7002F7C4-E6B5-4B8C-B411-97F2C32B2982}" type="pres">
      <dgm:prSet presAssocID="{B4F4ABA6-7712-427E-9DC5-EA55612D930D}" presName="parentRect" presStyleLbl="alignNode1" presStyleIdx="2" presStyleCnt="4"/>
      <dgm:spPr/>
    </dgm:pt>
    <dgm:pt modelId="{1268ABBD-8735-4363-9BB4-599C5EAD1ABE}" type="pres">
      <dgm:prSet presAssocID="{B4F4ABA6-7712-427E-9DC5-EA55612D930D}" presName="adorn" presStyleLbl="fgAccFollow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ête avec engrenages avec un remplissage uni"/>
        </a:ext>
      </dgm:extLst>
    </dgm:pt>
    <dgm:pt modelId="{479758EC-DECF-4B60-A4B7-02D99F057E13}" type="pres">
      <dgm:prSet presAssocID="{B4B8EF3C-D36C-4595-82C8-756E01B20455}" presName="sibTrans" presStyleLbl="sibTrans2D1" presStyleIdx="0" presStyleCnt="0"/>
      <dgm:spPr/>
    </dgm:pt>
    <dgm:pt modelId="{1F31A13A-49CF-4EBF-BC29-C1EAC1C50687}" type="pres">
      <dgm:prSet presAssocID="{4C6CF814-5D15-4D26-9926-687FCB4958CA}" presName="compNode" presStyleCnt="0"/>
      <dgm:spPr/>
    </dgm:pt>
    <dgm:pt modelId="{76DAB6DE-DB1D-490A-B168-2595C4FB0F1E}" type="pres">
      <dgm:prSet presAssocID="{4C6CF814-5D15-4D26-9926-687FCB4958CA}" presName="childRect" presStyleLbl="bgAcc1" presStyleIdx="3" presStyleCnt="4">
        <dgm:presLayoutVars>
          <dgm:bulletEnabled val="1"/>
        </dgm:presLayoutVars>
      </dgm:prSet>
      <dgm:spPr/>
    </dgm:pt>
    <dgm:pt modelId="{799EAE07-2D24-4F71-9BA4-5E65ADC2032A}" type="pres">
      <dgm:prSet presAssocID="{4C6CF814-5D15-4D26-9926-687FCB4958CA}" presName="parentText" presStyleLbl="node1" presStyleIdx="0" presStyleCnt="0">
        <dgm:presLayoutVars>
          <dgm:chMax val="0"/>
          <dgm:bulletEnabled val="1"/>
        </dgm:presLayoutVars>
      </dgm:prSet>
      <dgm:spPr/>
    </dgm:pt>
    <dgm:pt modelId="{E3608ECE-44A0-4398-A45A-BE45F8E4B6F0}" type="pres">
      <dgm:prSet presAssocID="{4C6CF814-5D15-4D26-9926-687FCB4958CA}" presName="parentRect" presStyleLbl="alignNode1" presStyleIdx="3" presStyleCnt="4"/>
      <dgm:spPr/>
    </dgm:pt>
    <dgm:pt modelId="{04F0127B-7AA9-47DA-A4DA-32C2EDE3AAE1}" type="pres">
      <dgm:prSet presAssocID="{4C6CF814-5D15-4D26-9926-687FCB4958CA}" presName="adorn" presStyleLbl="fgAccFollow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Réduit (soleil moyen) avec un remplissage uni"/>
        </a:ext>
      </dgm:extLst>
    </dgm:pt>
  </dgm:ptLst>
  <dgm:cxnLst>
    <dgm:cxn modelId="{9C752707-1F5A-4458-9167-97B2C7D88A2A}" type="presOf" srcId="{121367E3-8FD9-4536-89B4-AFDC9A2CA73B}" destId="{C429B512-C9DA-4E63-9609-4C8582772803}" srcOrd="0" destOrd="1" presId="urn:microsoft.com/office/officeart/2005/8/layout/bList2"/>
    <dgm:cxn modelId="{3724D507-34D1-4779-921A-B184680160C7}" srcId="{0BECD9AE-0684-4DD6-BA77-07C9427771AC}" destId="{4C6CF814-5D15-4D26-9926-687FCB4958CA}" srcOrd="3" destOrd="0" parTransId="{D7DA5FED-542F-4E02-9D61-B17F024E9749}" sibTransId="{CDE41CEE-47D1-459D-B57E-0A63952C69CF}"/>
    <dgm:cxn modelId="{2E5F7F0A-3398-4E9C-B7E6-DE0B6F462B95}" srcId="{90F4D211-BBF6-463B-9249-61F313050198}" destId="{8372E0BE-4D99-49CE-BBF7-9FEFD9267335}" srcOrd="0" destOrd="0" parTransId="{FB20DBB8-B6CF-4F77-9DDA-9AE65DDFFD23}" sibTransId="{2A90CD40-1198-4C1C-ACE1-ABE470F8470A}"/>
    <dgm:cxn modelId="{ECF2240E-E808-4B89-A5F3-DAA8A41E83E9}" srcId="{90F4D211-BBF6-463B-9249-61F313050198}" destId="{E943C940-D3B0-4A72-8AFC-BA65A3FBCF5A}" srcOrd="1" destOrd="0" parTransId="{37E434D8-1411-41C3-BC53-63E398045F4A}" sibTransId="{467CCA78-6A28-4998-9194-CE9A4307BD93}"/>
    <dgm:cxn modelId="{FF882D10-E587-4A7A-8D8B-DE30BF5B938F}" type="presOf" srcId="{B85B1844-5904-4747-8FA4-97BFC4FBCD85}" destId="{5D9CFE24-7070-49FE-B6B0-0BCCBEF3DEB4}" srcOrd="0" destOrd="0" presId="urn:microsoft.com/office/officeart/2005/8/layout/bList2"/>
    <dgm:cxn modelId="{458C1D1E-F357-4B91-8A39-4AB8B4A129B5}" srcId="{0BECD9AE-0684-4DD6-BA77-07C9427771AC}" destId="{B4F4ABA6-7712-427E-9DC5-EA55612D930D}" srcOrd="2" destOrd="0" parTransId="{CB7FF120-B655-466F-AF3A-DF55362764AF}" sibTransId="{B4B8EF3C-D36C-4595-82C8-756E01B20455}"/>
    <dgm:cxn modelId="{3F07ED22-926D-4827-AD16-D8887B9B9D82}" type="presOf" srcId="{713613AF-DF29-4ECE-9BD1-B62F4E44A8C7}" destId="{23BBD7A3-6C2A-4A58-A4A7-3C4991B4B852}" srcOrd="0" destOrd="1" presId="urn:microsoft.com/office/officeart/2005/8/layout/bList2"/>
    <dgm:cxn modelId="{D4CE5B32-CEFB-48C8-B915-6394FE83929E}" srcId="{B4F4ABA6-7712-427E-9DC5-EA55612D930D}" destId="{FA6ECE45-CD7B-4B14-ACBE-DE133E2AAADE}" srcOrd="0" destOrd="0" parTransId="{E734CD6B-7FAD-462A-B710-B7FCA66C5E6E}" sibTransId="{856EC5FE-10D7-4CD0-9E20-9FFC0AE7DA83}"/>
    <dgm:cxn modelId="{3D792E37-7C26-451C-B58A-BBFDEFCE35DE}" type="presOf" srcId="{90F4D211-BBF6-463B-9249-61F313050198}" destId="{C5337D50-D23D-43E8-9627-232E4698D1D2}" srcOrd="0" destOrd="0" presId="urn:microsoft.com/office/officeart/2005/8/layout/bList2"/>
    <dgm:cxn modelId="{4DC69E3F-7629-4E82-B3CC-13114BD3B18F}" srcId="{4C6CF814-5D15-4D26-9926-687FCB4958CA}" destId="{D13FD1C9-B742-4FAF-99B6-DEF2B40DD8AD}" srcOrd="1" destOrd="0" parTransId="{BA4BAB20-5794-4C74-8525-15B5383361EA}" sibTransId="{5DAC2D22-9CD6-4B1E-B3BA-6F13362D15E7}"/>
    <dgm:cxn modelId="{7B46A860-EA5F-46BF-861A-27D7206F2495}" srcId="{0BECD9AE-0684-4DD6-BA77-07C9427771AC}" destId="{D1D36F66-EDF9-40B7-AD5A-CDC5E0B385D0}" srcOrd="0" destOrd="0" parTransId="{D4EEE0B1-8F84-4C77-9A4A-970682DB0A13}" sibTransId="{70D26A93-7DFA-4F40-AFA3-D7C5A2BA9B31}"/>
    <dgm:cxn modelId="{1D473861-6148-4EB5-804F-E579480AFDC8}" type="presOf" srcId="{C7169367-3D57-4A2C-BB85-8BCF02EEC9C3}" destId="{23BBD7A3-6C2A-4A58-A4A7-3C4991B4B852}" srcOrd="0" destOrd="0" presId="urn:microsoft.com/office/officeart/2005/8/layout/bList2"/>
    <dgm:cxn modelId="{B9575762-14DA-4979-8318-BA8CE9D962F0}" type="presOf" srcId="{D13FD1C9-B742-4FAF-99B6-DEF2B40DD8AD}" destId="{76DAB6DE-DB1D-490A-B168-2595C4FB0F1E}" srcOrd="0" destOrd="1" presId="urn:microsoft.com/office/officeart/2005/8/layout/bList2"/>
    <dgm:cxn modelId="{F3085C6A-0D1D-4B92-9F8D-4D2E1EE753C0}" type="presOf" srcId="{B4F4ABA6-7712-427E-9DC5-EA55612D930D}" destId="{E5F083E8-50C0-4BC7-B5A2-177E6B5C74DE}" srcOrd="0" destOrd="0" presId="urn:microsoft.com/office/officeart/2005/8/layout/bList2"/>
    <dgm:cxn modelId="{52256D50-6FEE-4754-914F-C3E45CFBCA81}" srcId="{4C6CF814-5D15-4D26-9926-687FCB4958CA}" destId="{C3DFD268-2F2D-4AC8-B82F-E2F510C1D259}" srcOrd="0" destOrd="0" parTransId="{18F8BEB0-E36D-4B17-AC65-66E7A73AB609}" sibTransId="{C0CB011B-FA9A-4489-92CB-38821BAF07D9}"/>
    <dgm:cxn modelId="{41EEED71-03FA-4B5C-B129-26F9BC6C00B8}" type="presOf" srcId="{D1D36F66-EDF9-40B7-AD5A-CDC5E0B385D0}" destId="{1DF627B6-66AA-4FF9-8557-CCF1B842020D}" srcOrd="0" destOrd="0" presId="urn:microsoft.com/office/officeart/2005/8/layout/bList2"/>
    <dgm:cxn modelId="{8E748779-03BF-414D-805D-3BDD316A6093}" type="presOf" srcId="{70D26A93-7DFA-4F40-AFA3-D7C5A2BA9B31}" destId="{527F67D0-1B6B-4C3A-A855-61039CDD7C6E}" srcOrd="0" destOrd="0" presId="urn:microsoft.com/office/officeart/2005/8/layout/bList2"/>
    <dgm:cxn modelId="{EFAFCD7A-E82A-422B-8273-02FB16DE81E9}" type="presOf" srcId="{0BECD9AE-0684-4DD6-BA77-07C9427771AC}" destId="{268A699A-99DA-4EA0-AAC6-1CE8ADDA7F1B}" srcOrd="0" destOrd="0" presId="urn:microsoft.com/office/officeart/2005/8/layout/bList2"/>
    <dgm:cxn modelId="{1BFB1184-0159-418A-A9CC-1CE08310182E}" type="presOf" srcId="{4C6CF814-5D15-4D26-9926-687FCB4958CA}" destId="{799EAE07-2D24-4F71-9BA4-5E65ADC2032A}" srcOrd="0" destOrd="0" presId="urn:microsoft.com/office/officeart/2005/8/layout/bList2"/>
    <dgm:cxn modelId="{3A4DD395-6D6A-41F0-8667-2872B4F9CD3D}" type="presOf" srcId="{4C6CF814-5D15-4D26-9926-687FCB4958CA}" destId="{E3608ECE-44A0-4398-A45A-BE45F8E4B6F0}" srcOrd="1" destOrd="0" presId="urn:microsoft.com/office/officeart/2005/8/layout/bList2"/>
    <dgm:cxn modelId="{94B425B9-61AA-4997-9FBC-30FF860A9871}" type="presOf" srcId="{B4B8EF3C-D36C-4595-82C8-756E01B20455}" destId="{479758EC-DECF-4B60-A4B7-02D99F057E13}" srcOrd="0" destOrd="0" presId="urn:microsoft.com/office/officeart/2005/8/layout/bList2"/>
    <dgm:cxn modelId="{2B416EB9-05D3-4B42-8BFD-6601074E0F19}" type="presOf" srcId="{90F4D211-BBF6-463B-9249-61F313050198}" destId="{6AAB8525-7EE7-46F0-ACA8-6BC3AA3E88E5}" srcOrd="1" destOrd="0" presId="urn:microsoft.com/office/officeart/2005/8/layout/bList2"/>
    <dgm:cxn modelId="{804CA2C3-B21A-44E0-B4AF-D6B88D688820}" srcId="{D1D36F66-EDF9-40B7-AD5A-CDC5E0B385D0}" destId="{C7169367-3D57-4A2C-BB85-8BCF02EEC9C3}" srcOrd="0" destOrd="0" parTransId="{D82B4E5C-C3D2-4205-94E8-EE763F6C4456}" sibTransId="{ECD398F5-AF62-4DE6-8003-09C987EBDC05}"/>
    <dgm:cxn modelId="{055875C5-E823-449C-88F4-48DCE4805361}" srcId="{D1D36F66-EDF9-40B7-AD5A-CDC5E0B385D0}" destId="{713613AF-DF29-4ECE-9BD1-B62F4E44A8C7}" srcOrd="1" destOrd="0" parTransId="{0CE77646-709C-46D1-AA3C-4CEAC234A11F}" sibTransId="{F30937C8-997E-4216-A428-8D70EB396348}"/>
    <dgm:cxn modelId="{DB858EC7-B884-4BFE-AE69-D517A91DB3A6}" srcId="{0BECD9AE-0684-4DD6-BA77-07C9427771AC}" destId="{90F4D211-BBF6-463B-9249-61F313050198}" srcOrd="1" destOrd="0" parTransId="{CD9B4FC5-060C-4C89-8C6E-01659B73D39D}" sibTransId="{B85B1844-5904-4747-8FA4-97BFC4FBCD85}"/>
    <dgm:cxn modelId="{62084BC8-6DA6-4A14-BDD4-9B270D24F1FA}" type="presOf" srcId="{E943C940-D3B0-4A72-8AFC-BA65A3FBCF5A}" destId="{D5896547-E743-4697-B8EC-91977567E129}" srcOrd="0" destOrd="1" presId="urn:microsoft.com/office/officeart/2005/8/layout/bList2"/>
    <dgm:cxn modelId="{A74310CC-3592-4C46-9A87-1D277D96E30C}" type="presOf" srcId="{8372E0BE-4D99-49CE-BBF7-9FEFD9267335}" destId="{D5896547-E743-4697-B8EC-91977567E129}" srcOrd="0" destOrd="0" presId="urn:microsoft.com/office/officeart/2005/8/layout/bList2"/>
    <dgm:cxn modelId="{730C7DCC-9B48-4710-95A2-B5F8690BEB92}" srcId="{B4F4ABA6-7712-427E-9DC5-EA55612D930D}" destId="{121367E3-8FD9-4536-89B4-AFDC9A2CA73B}" srcOrd="1" destOrd="0" parTransId="{280B22BD-5B2B-4E76-8F40-E0880A9EF7F4}" sibTransId="{9CB25020-CE81-47C2-B061-9ED831106D2C}"/>
    <dgm:cxn modelId="{6F3BA4D3-4BA6-45D1-AB64-51F7F5230717}" type="presOf" srcId="{D1D36F66-EDF9-40B7-AD5A-CDC5E0B385D0}" destId="{7A3E25CF-DF0A-49E6-9779-2846E29E5530}" srcOrd="1" destOrd="0" presId="urn:microsoft.com/office/officeart/2005/8/layout/bList2"/>
    <dgm:cxn modelId="{B06836DE-8EF6-4855-9F17-AB45865A5DC4}" type="presOf" srcId="{C3DFD268-2F2D-4AC8-B82F-E2F510C1D259}" destId="{76DAB6DE-DB1D-490A-B168-2595C4FB0F1E}" srcOrd="0" destOrd="0" presId="urn:microsoft.com/office/officeart/2005/8/layout/bList2"/>
    <dgm:cxn modelId="{67BDE2EA-67D2-4015-A879-631045106575}" type="presOf" srcId="{B4F4ABA6-7712-427E-9DC5-EA55612D930D}" destId="{7002F7C4-E6B5-4B8C-B411-97F2C32B2982}" srcOrd="1" destOrd="0" presId="urn:microsoft.com/office/officeart/2005/8/layout/bList2"/>
    <dgm:cxn modelId="{4DDD99F9-8B53-4521-BDDC-129FEDDB9104}" type="presOf" srcId="{FA6ECE45-CD7B-4B14-ACBE-DE133E2AAADE}" destId="{C429B512-C9DA-4E63-9609-4C8582772803}" srcOrd="0" destOrd="0" presId="urn:microsoft.com/office/officeart/2005/8/layout/bList2"/>
    <dgm:cxn modelId="{67DEA20A-E971-4931-85B1-128F5F62FEE1}" type="presParOf" srcId="{268A699A-99DA-4EA0-AAC6-1CE8ADDA7F1B}" destId="{EB74E8B4-B7B5-4339-A460-3136E1269D16}" srcOrd="0" destOrd="0" presId="urn:microsoft.com/office/officeart/2005/8/layout/bList2"/>
    <dgm:cxn modelId="{4157F335-4C32-4A73-BAD5-2DF5BC48EFC2}" type="presParOf" srcId="{EB74E8B4-B7B5-4339-A460-3136E1269D16}" destId="{23BBD7A3-6C2A-4A58-A4A7-3C4991B4B852}" srcOrd="0" destOrd="0" presId="urn:microsoft.com/office/officeart/2005/8/layout/bList2"/>
    <dgm:cxn modelId="{3C593B95-E121-4C41-B22A-69CAE5533955}" type="presParOf" srcId="{EB74E8B4-B7B5-4339-A460-3136E1269D16}" destId="{1DF627B6-66AA-4FF9-8557-CCF1B842020D}" srcOrd="1" destOrd="0" presId="urn:microsoft.com/office/officeart/2005/8/layout/bList2"/>
    <dgm:cxn modelId="{D167FB07-8B98-4CA7-A859-012382BDE79E}" type="presParOf" srcId="{EB74E8B4-B7B5-4339-A460-3136E1269D16}" destId="{7A3E25CF-DF0A-49E6-9779-2846E29E5530}" srcOrd="2" destOrd="0" presId="urn:microsoft.com/office/officeart/2005/8/layout/bList2"/>
    <dgm:cxn modelId="{D1833B33-4C11-43FA-8EF9-4AA041F4A631}" type="presParOf" srcId="{EB74E8B4-B7B5-4339-A460-3136E1269D16}" destId="{A4B39B73-59BC-4573-BB33-082CC0CF1F87}" srcOrd="3" destOrd="0" presId="urn:microsoft.com/office/officeart/2005/8/layout/bList2"/>
    <dgm:cxn modelId="{EBC953A8-5992-4726-9397-AD3E9FB39ABC}" type="presParOf" srcId="{268A699A-99DA-4EA0-AAC6-1CE8ADDA7F1B}" destId="{527F67D0-1B6B-4C3A-A855-61039CDD7C6E}" srcOrd="1" destOrd="0" presId="urn:microsoft.com/office/officeart/2005/8/layout/bList2"/>
    <dgm:cxn modelId="{1F99968E-D5D0-48A7-A78C-6BA8B19BE0FF}" type="presParOf" srcId="{268A699A-99DA-4EA0-AAC6-1CE8ADDA7F1B}" destId="{624B60AC-05DE-49E2-ADC9-8B686BD18A02}" srcOrd="2" destOrd="0" presId="urn:microsoft.com/office/officeart/2005/8/layout/bList2"/>
    <dgm:cxn modelId="{09CD5BC4-3BB8-4ABF-8E2F-7262E139B6FD}" type="presParOf" srcId="{624B60AC-05DE-49E2-ADC9-8B686BD18A02}" destId="{D5896547-E743-4697-B8EC-91977567E129}" srcOrd="0" destOrd="0" presId="urn:microsoft.com/office/officeart/2005/8/layout/bList2"/>
    <dgm:cxn modelId="{8EA2155D-505F-4937-A6BC-BBC9AEAB759B}" type="presParOf" srcId="{624B60AC-05DE-49E2-ADC9-8B686BD18A02}" destId="{C5337D50-D23D-43E8-9627-232E4698D1D2}" srcOrd="1" destOrd="0" presId="urn:microsoft.com/office/officeart/2005/8/layout/bList2"/>
    <dgm:cxn modelId="{66524866-FE6D-425C-88E2-B50B9ABEF76E}" type="presParOf" srcId="{624B60AC-05DE-49E2-ADC9-8B686BD18A02}" destId="{6AAB8525-7EE7-46F0-ACA8-6BC3AA3E88E5}" srcOrd="2" destOrd="0" presId="urn:microsoft.com/office/officeart/2005/8/layout/bList2"/>
    <dgm:cxn modelId="{D9FD2988-BE3A-49F1-90B2-E545963E4784}" type="presParOf" srcId="{624B60AC-05DE-49E2-ADC9-8B686BD18A02}" destId="{91C548B9-99A9-4973-8FAF-82E1B09E1859}" srcOrd="3" destOrd="0" presId="urn:microsoft.com/office/officeart/2005/8/layout/bList2"/>
    <dgm:cxn modelId="{4789272A-D8F1-4564-AA4B-6D34271A1E81}" type="presParOf" srcId="{268A699A-99DA-4EA0-AAC6-1CE8ADDA7F1B}" destId="{5D9CFE24-7070-49FE-B6B0-0BCCBEF3DEB4}" srcOrd="3" destOrd="0" presId="urn:microsoft.com/office/officeart/2005/8/layout/bList2"/>
    <dgm:cxn modelId="{1F814756-CB07-4B3B-B2B0-CE18FC45AC00}" type="presParOf" srcId="{268A699A-99DA-4EA0-AAC6-1CE8ADDA7F1B}" destId="{F9DAA5AE-3E41-4B8A-A4DC-6840D624EF64}" srcOrd="4" destOrd="0" presId="urn:microsoft.com/office/officeart/2005/8/layout/bList2"/>
    <dgm:cxn modelId="{5440EA8B-79FA-4288-8D07-081614D2219E}" type="presParOf" srcId="{F9DAA5AE-3E41-4B8A-A4DC-6840D624EF64}" destId="{C429B512-C9DA-4E63-9609-4C8582772803}" srcOrd="0" destOrd="0" presId="urn:microsoft.com/office/officeart/2005/8/layout/bList2"/>
    <dgm:cxn modelId="{F928B346-DF19-4F1B-BC1B-4C12B60077BA}" type="presParOf" srcId="{F9DAA5AE-3E41-4B8A-A4DC-6840D624EF64}" destId="{E5F083E8-50C0-4BC7-B5A2-177E6B5C74DE}" srcOrd="1" destOrd="0" presId="urn:microsoft.com/office/officeart/2005/8/layout/bList2"/>
    <dgm:cxn modelId="{B5AE4F4B-C568-4F73-B041-DAA0450A445C}" type="presParOf" srcId="{F9DAA5AE-3E41-4B8A-A4DC-6840D624EF64}" destId="{7002F7C4-E6B5-4B8C-B411-97F2C32B2982}" srcOrd="2" destOrd="0" presId="urn:microsoft.com/office/officeart/2005/8/layout/bList2"/>
    <dgm:cxn modelId="{1ECA0214-8964-4540-B38C-F595CF7EFDB2}" type="presParOf" srcId="{F9DAA5AE-3E41-4B8A-A4DC-6840D624EF64}" destId="{1268ABBD-8735-4363-9BB4-599C5EAD1ABE}" srcOrd="3" destOrd="0" presId="urn:microsoft.com/office/officeart/2005/8/layout/bList2"/>
    <dgm:cxn modelId="{5CBAC26F-4D3E-481D-814D-8DEE1DCC5750}" type="presParOf" srcId="{268A699A-99DA-4EA0-AAC6-1CE8ADDA7F1B}" destId="{479758EC-DECF-4B60-A4B7-02D99F057E13}" srcOrd="5" destOrd="0" presId="urn:microsoft.com/office/officeart/2005/8/layout/bList2"/>
    <dgm:cxn modelId="{5BFD6CD5-87DE-485C-89D4-3608E789DF56}" type="presParOf" srcId="{268A699A-99DA-4EA0-AAC6-1CE8ADDA7F1B}" destId="{1F31A13A-49CF-4EBF-BC29-C1EAC1C50687}" srcOrd="6" destOrd="0" presId="urn:microsoft.com/office/officeart/2005/8/layout/bList2"/>
    <dgm:cxn modelId="{5736F02C-3949-40D6-AD1F-0637498180DD}" type="presParOf" srcId="{1F31A13A-49CF-4EBF-BC29-C1EAC1C50687}" destId="{76DAB6DE-DB1D-490A-B168-2595C4FB0F1E}" srcOrd="0" destOrd="0" presId="urn:microsoft.com/office/officeart/2005/8/layout/bList2"/>
    <dgm:cxn modelId="{4CD8F57A-08A1-4ECC-87B6-7FAA80CB8246}" type="presParOf" srcId="{1F31A13A-49CF-4EBF-BC29-C1EAC1C50687}" destId="{799EAE07-2D24-4F71-9BA4-5E65ADC2032A}" srcOrd="1" destOrd="0" presId="urn:microsoft.com/office/officeart/2005/8/layout/bList2"/>
    <dgm:cxn modelId="{3AE41520-AC1D-4706-A861-EEE0D8C99BF3}" type="presParOf" srcId="{1F31A13A-49CF-4EBF-BC29-C1EAC1C50687}" destId="{E3608ECE-44A0-4398-A45A-BE45F8E4B6F0}" srcOrd="2" destOrd="0" presId="urn:microsoft.com/office/officeart/2005/8/layout/bList2"/>
    <dgm:cxn modelId="{E7510F36-3383-49D3-99C8-B625891D6B01}" type="presParOf" srcId="{1F31A13A-49CF-4EBF-BC29-C1EAC1C50687}" destId="{04F0127B-7AA9-47DA-A4DA-32C2EDE3AAE1}"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82C8C-7B56-4B19-A35C-9C3FF087E2C0}">
      <dsp:nvSpPr>
        <dsp:cNvPr id="0" name=""/>
        <dsp:cNvSpPr/>
      </dsp:nvSpPr>
      <dsp:spPr>
        <a:xfrm>
          <a:off x="3316144" y="88866"/>
          <a:ext cx="1838610" cy="183861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fr-FR" sz="1600" b="1" kern="1200" cap="none" spc="50" dirty="0">
              <a:ln w="0"/>
              <a:solidFill>
                <a:schemeClr val="bg1"/>
              </a:solidFill>
              <a:effectLst>
                <a:innerShdw blurRad="63500" dist="50800" dir="13500000">
                  <a:srgbClr val="000000">
                    <a:alpha val="50000"/>
                  </a:srgbClr>
                </a:innerShdw>
              </a:effectLst>
            </a:rPr>
            <a:t>Déficience</a:t>
          </a:r>
        </a:p>
      </dsp:txBody>
      <dsp:txXfrm>
        <a:off x="3561292" y="410623"/>
        <a:ext cx="1348314" cy="827374"/>
      </dsp:txXfrm>
    </dsp:sp>
    <dsp:sp modelId="{D17C5940-67BC-4A90-A713-9188FBF22172}">
      <dsp:nvSpPr>
        <dsp:cNvPr id="0" name=""/>
        <dsp:cNvSpPr/>
      </dsp:nvSpPr>
      <dsp:spPr>
        <a:xfrm>
          <a:off x="3979576" y="1237997"/>
          <a:ext cx="1838610" cy="183861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fr-FR" sz="1600" b="1" kern="1200" cap="none" spc="50" dirty="0">
              <a:ln w="0"/>
              <a:solidFill>
                <a:schemeClr val="bg1"/>
              </a:solidFill>
              <a:effectLst>
                <a:innerShdw blurRad="63500" dist="50800" dir="13500000">
                  <a:srgbClr val="000000">
                    <a:alpha val="50000"/>
                  </a:srgbClr>
                </a:innerShdw>
              </a:effectLst>
            </a:rPr>
            <a:t>Désavantage social</a:t>
          </a:r>
        </a:p>
      </dsp:txBody>
      <dsp:txXfrm>
        <a:off x="4541885" y="1712972"/>
        <a:ext cx="1103166" cy="1011235"/>
      </dsp:txXfrm>
    </dsp:sp>
    <dsp:sp modelId="{F4DB0879-A433-4762-A04D-15A3D6FF9C48}">
      <dsp:nvSpPr>
        <dsp:cNvPr id="0" name=""/>
        <dsp:cNvSpPr/>
      </dsp:nvSpPr>
      <dsp:spPr>
        <a:xfrm>
          <a:off x="2652712" y="1237997"/>
          <a:ext cx="1838610" cy="183861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fr-FR" sz="1600" b="1" kern="1200" cap="none" spc="50">
              <a:ln w="0"/>
              <a:solidFill>
                <a:schemeClr val="bg1"/>
              </a:solidFill>
              <a:effectLst>
                <a:innerShdw blurRad="63500" dist="50800" dir="13500000">
                  <a:srgbClr val="000000">
                    <a:alpha val="50000"/>
                  </a:srgbClr>
                </a:innerShdw>
              </a:effectLst>
            </a:rPr>
            <a:t>Incapacité</a:t>
          </a:r>
          <a:endParaRPr lang="fr-FR" sz="1600" b="1" kern="1200" cap="none" spc="50" dirty="0">
            <a:ln w="0"/>
            <a:solidFill>
              <a:schemeClr val="bg1"/>
            </a:solidFill>
            <a:effectLst>
              <a:innerShdw blurRad="63500" dist="50800" dir="13500000">
                <a:srgbClr val="000000">
                  <a:alpha val="50000"/>
                </a:srgbClr>
              </a:innerShdw>
            </a:effectLst>
          </a:endParaRPr>
        </a:p>
      </dsp:txBody>
      <dsp:txXfrm>
        <a:off x="2825848" y="1712972"/>
        <a:ext cx="1103166" cy="1011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E0664-D3DD-4B21-9FA7-9F716255F6B3}">
      <dsp:nvSpPr>
        <dsp:cNvPr id="0" name=""/>
        <dsp:cNvSpPr/>
      </dsp:nvSpPr>
      <dsp:spPr>
        <a:xfrm>
          <a:off x="2779" y="0"/>
          <a:ext cx="3237974" cy="630316"/>
        </a:xfrm>
        <a:prstGeom prst="roundRect">
          <a:avLst>
            <a:gd name="adj" fmla="val 10000"/>
          </a:avLst>
        </a:prstGeom>
        <a:solidFill>
          <a:schemeClr val="tx1"/>
        </a:solidFill>
        <a:ln w="25400" cap="flat" cmpd="sng" algn="ctr">
          <a:solidFill>
            <a:schemeClr val="bg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solidFill>
                <a:schemeClr val="bg1"/>
              </a:solidFill>
              <a:latin typeface="Arial Black"/>
            </a:rPr>
            <a:t>Accompagner individuellement</a:t>
          </a:r>
        </a:p>
      </dsp:txBody>
      <dsp:txXfrm>
        <a:off x="21240" y="18461"/>
        <a:ext cx="3201052" cy="593394"/>
      </dsp:txXfrm>
    </dsp:sp>
    <dsp:sp modelId="{6B2F3CF2-13E2-4438-906E-384B11096441}">
      <dsp:nvSpPr>
        <dsp:cNvPr id="0" name=""/>
        <dsp:cNvSpPr/>
      </dsp:nvSpPr>
      <dsp:spPr>
        <a:xfrm>
          <a:off x="129897" y="783587"/>
          <a:ext cx="1447332" cy="1454624"/>
        </a:xfrm>
        <a:prstGeom prst="roundRect">
          <a:avLst>
            <a:gd name="adj" fmla="val 10000"/>
          </a:avLst>
        </a:prstGeom>
        <a:solidFill>
          <a:srgbClr val="00B0F0"/>
        </a:solidFill>
        <a:ln w="25400" cap="flat" cmpd="sng" algn="ctr">
          <a:solidFill>
            <a:schemeClr val="accent2">
              <a:lumMod val="50000"/>
            </a:schemeClr>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chemeClr val="tx1"/>
              </a:solidFill>
            </a:rPr>
            <a:t>Aménagement </a:t>
          </a:r>
          <a:br>
            <a:rPr lang="fr-FR" sz="1200" kern="1200" dirty="0">
              <a:solidFill>
                <a:schemeClr val="tx1"/>
              </a:solidFill>
            </a:rPr>
          </a:br>
          <a:r>
            <a:rPr lang="fr-FR" sz="1200" kern="1200" dirty="0">
              <a:solidFill>
                <a:schemeClr val="tx1"/>
              </a:solidFill>
            </a:rPr>
            <a:t>du poste de travail </a:t>
          </a:r>
          <a:br>
            <a:rPr lang="fr-FR" sz="1200" kern="1200" dirty="0">
              <a:solidFill>
                <a:schemeClr val="tx1"/>
              </a:solidFill>
            </a:rPr>
          </a:br>
          <a:r>
            <a:rPr lang="fr-FR" sz="1200" kern="1200" dirty="0">
              <a:solidFill>
                <a:schemeClr val="tx1"/>
              </a:solidFill>
            </a:rPr>
            <a:t>et du métier</a:t>
          </a:r>
        </a:p>
      </dsp:txBody>
      <dsp:txXfrm>
        <a:off x="172288" y="825978"/>
        <a:ext cx="1362550" cy="1369842"/>
      </dsp:txXfrm>
    </dsp:sp>
    <dsp:sp modelId="{F71B9A8A-12D3-46FC-B743-13B240B78DC0}">
      <dsp:nvSpPr>
        <dsp:cNvPr id="0" name=""/>
        <dsp:cNvSpPr/>
      </dsp:nvSpPr>
      <dsp:spPr>
        <a:xfrm>
          <a:off x="159545" y="2351521"/>
          <a:ext cx="1388035" cy="874828"/>
        </a:xfrm>
        <a:prstGeom prst="roundRect">
          <a:avLst>
            <a:gd name="adj" fmla="val 10000"/>
          </a:avLst>
        </a:prstGeom>
        <a:solidFill>
          <a:srgbClr val="00B0F0"/>
        </a:solidFill>
        <a:ln w="25400" cap="flat" cmpd="sng" algn="ctr">
          <a:solidFill>
            <a:schemeClr val="accent2">
              <a:lumMod val="50000"/>
            </a:schemeClr>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chemeClr val="tx1"/>
              </a:solidFill>
            </a:rPr>
            <a:t>Infogérance</a:t>
          </a:r>
        </a:p>
      </dsp:txBody>
      <dsp:txXfrm>
        <a:off x="185168" y="2377144"/>
        <a:ext cx="1336789" cy="823582"/>
      </dsp:txXfrm>
    </dsp:sp>
    <dsp:sp modelId="{8AA54437-0EFE-443D-BE70-F943BA888453}">
      <dsp:nvSpPr>
        <dsp:cNvPr id="0" name=""/>
        <dsp:cNvSpPr/>
      </dsp:nvSpPr>
      <dsp:spPr>
        <a:xfrm>
          <a:off x="1693711" y="783587"/>
          <a:ext cx="1419923" cy="1454624"/>
        </a:xfrm>
        <a:prstGeom prst="roundRect">
          <a:avLst>
            <a:gd name="adj" fmla="val 10000"/>
          </a:avLst>
        </a:prstGeom>
        <a:solidFill>
          <a:srgbClr val="00B0F0"/>
        </a:solidFill>
        <a:ln w="25400" cap="flat" cmpd="sng" algn="ctr">
          <a:solidFill>
            <a:schemeClr val="accent2">
              <a:lumMod val="50000"/>
            </a:schemeClr>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chemeClr val="tx1"/>
              </a:solidFill>
            </a:rPr>
            <a:t>Helpdesk </a:t>
          </a:r>
          <a:r>
            <a:rPr lang="fr-FR" sz="1200" b="1" kern="1200" dirty="0">
              <a:solidFill>
                <a:schemeClr val="tx1"/>
              </a:solidFill>
            </a:rPr>
            <a:t>«</a:t>
          </a:r>
          <a:r>
            <a:rPr lang="fr-FR" sz="1200" b="1" kern="1200" dirty="0" err="1">
              <a:solidFill>
                <a:schemeClr val="tx1"/>
              </a:solidFill>
            </a:rPr>
            <a:t>Accessibilite</a:t>
          </a:r>
          <a:r>
            <a:rPr lang="fr-FR" sz="1200" b="1" kern="1200" dirty="0">
              <a:solidFill>
                <a:schemeClr val="tx1"/>
              </a:solidFill>
            </a:rPr>
            <a:t>»</a:t>
          </a:r>
          <a:endParaRPr lang="fr-FR" sz="1200" kern="1200" dirty="0"/>
        </a:p>
        <a:p>
          <a:pPr marL="0" lvl="0" indent="0" algn="ctr" defTabSz="533400">
            <a:lnSpc>
              <a:spcPct val="90000"/>
            </a:lnSpc>
            <a:spcBef>
              <a:spcPct val="0"/>
            </a:spcBef>
            <a:spcAft>
              <a:spcPct val="35000"/>
            </a:spcAft>
            <a:buNone/>
          </a:pPr>
          <a:r>
            <a:rPr lang="fr-FR" sz="1200" kern="1200" dirty="0">
              <a:solidFill>
                <a:schemeClr val="tx1"/>
              </a:solidFill>
            </a:rPr>
            <a:t>ou ZZZ </a:t>
          </a:r>
          <a:r>
            <a:rPr lang="fr-FR" sz="1100" kern="1200" dirty="0">
              <a:solidFill>
                <a:schemeClr val="tx1"/>
              </a:solidFill>
            </a:rPr>
            <a:t>HELPDESK ACCESSIBILITE  </a:t>
          </a:r>
        </a:p>
      </dsp:txBody>
      <dsp:txXfrm>
        <a:off x="1735299" y="825175"/>
        <a:ext cx="1336747" cy="1371448"/>
      </dsp:txXfrm>
    </dsp:sp>
    <dsp:sp modelId="{65E31165-3AB8-47BF-8A99-5376476678DE}">
      <dsp:nvSpPr>
        <dsp:cNvPr id="0" name=""/>
        <dsp:cNvSpPr/>
      </dsp:nvSpPr>
      <dsp:spPr>
        <a:xfrm>
          <a:off x="1703582" y="2334560"/>
          <a:ext cx="1400181" cy="895781"/>
        </a:xfrm>
        <a:prstGeom prst="roundRect">
          <a:avLst>
            <a:gd name="adj" fmla="val 10000"/>
          </a:avLst>
        </a:prstGeom>
        <a:solidFill>
          <a:srgbClr val="00B0F0"/>
        </a:solidFill>
        <a:ln w="25400" cap="flat" cmpd="sng" algn="ctr">
          <a:solidFill>
            <a:schemeClr val="accent2">
              <a:lumMod val="50000"/>
            </a:schemeClr>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chemeClr val="tx1"/>
              </a:solidFill>
            </a:rPr>
            <a:t>Infogérance</a:t>
          </a:r>
        </a:p>
      </dsp:txBody>
      <dsp:txXfrm>
        <a:off x="1729819" y="2360797"/>
        <a:ext cx="1347707" cy="843307"/>
      </dsp:txXfrm>
    </dsp:sp>
    <dsp:sp modelId="{FA17C111-8A26-48D8-BDA9-F740C8CB2210}">
      <dsp:nvSpPr>
        <dsp:cNvPr id="0" name=""/>
        <dsp:cNvSpPr/>
      </dsp:nvSpPr>
      <dsp:spPr>
        <a:xfrm>
          <a:off x="3473943" y="0"/>
          <a:ext cx="4409977" cy="598566"/>
        </a:xfrm>
        <a:prstGeom prst="roundRect">
          <a:avLst>
            <a:gd name="adj" fmla="val 10000"/>
          </a:avLst>
        </a:prstGeom>
        <a:solidFill>
          <a:schemeClr val="tx1"/>
        </a:solidFill>
        <a:ln w="25400" cap="flat" cmpd="sng" algn="ctr">
          <a:solidFill>
            <a:schemeClr val="bg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solidFill>
                <a:schemeClr val="bg1"/>
              </a:solidFill>
              <a:latin typeface="Arial Black"/>
            </a:rPr>
            <a:t>Agir sur l’environnement</a:t>
          </a:r>
        </a:p>
      </dsp:txBody>
      <dsp:txXfrm>
        <a:off x="3491474" y="17531"/>
        <a:ext cx="4374915" cy="563504"/>
      </dsp:txXfrm>
    </dsp:sp>
    <dsp:sp modelId="{10659B56-3AB4-4AE4-A1E7-0E110C9DE9CF}">
      <dsp:nvSpPr>
        <dsp:cNvPr id="0" name=""/>
        <dsp:cNvSpPr/>
      </dsp:nvSpPr>
      <dsp:spPr>
        <a:xfrm>
          <a:off x="3517612" y="781086"/>
          <a:ext cx="1389392" cy="1454624"/>
        </a:xfrm>
        <a:prstGeom prst="roundRect">
          <a:avLst>
            <a:gd name="adj" fmla="val 10000"/>
          </a:avLst>
        </a:prstGeom>
        <a:solidFill>
          <a:srgbClr val="00B0F0"/>
        </a:solidFill>
        <a:ln w="25400" cap="flat" cmpd="sng" algn="ctr">
          <a:solidFill>
            <a:schemeClr val="accent2">
              <a:lumMod val="50000"/>
            </a:schemeClr>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ts val="600"/>
            </a:spcAft>
            <a:buNone/>
          </a:pPr>
          <a:r>
            <a:rPr lang="fr-FR" sz="1200" b="0" kern="1200" dirty="0">
              <a:solidFill>
                <a:schemeClr val="tx1"/>
              </a:solidFill>
            </a:rPr>
            <a:t>Tests  compatibilité </a:t>
          </a:r>
          <a:br>
            <a:rPr lang="fr-FR" sz="1200" b="0" kern="1200" dirty="0">
              <a:solidFill>
                <a:schemeClr val="tx1"/>
              </a:solidFill>
            </a:rPr>
          </a:br>
          <a:r>
            <a:rPr lang="fr-FR" sz="1200" b="0" kern="1200" dirty="0">
              <a:solidFill>
                <a:schemeClr val="tx1"/>
              </a:solidFill>
            </a:rPr>
            <a:t>des outils </a:t>
          </a:r>
        </a:p>
        <a:p>
          <a:pPr marL="0" lvl="0" indent="0" algn="ctr" defTabSz="533400">
            <a:lnSpc>
              <a:spcPct val="90000"/>
            </a:lnSpc>
            <a:spcBef>
              <a:spcPct val="0"/>
            </a:spcBef>
            <a:spcAft>
              <a:spcPts val="600"/>
            </a:spcAft>
            <a:buNone/>
          </a:pPr>
          <a:br>
            <a:rPr lang="fr-FR" sz="1200" b="0" kern="1200" dirty="0">
              <a:solidFill>
                <a:schemeClr val="tx1"/>
              </a:solidFill>
            </a:rPr>
          </a:br>
          <a:r>
            <a:rPr lang="fr-FR" sz="1200" b="0" kern="1200" dirty="0">
              <a:solidFill>
                <a:schemeClr val="tx1"/>
              </a:solidFill>
            </a:rPr>
            <a:t>Industrialisation de solutions accessibles</a:t>
          </a:r>
        </a:p>
      </dsp:txBody>
      <dsp:txXfrm>
        <a:off x="3558306" y="821780"/>
        <a:ext cx="1308004" cy="1373236"/>
      </dsp:txXfrm>
    </dsp:sp>
    <dsp:sp modelId="{8C255E99-3DE8-4F99-8935-C9A786D84EF2}">
      <dsp:nvSpPr>
        <dsp:cNvPr id="0" name=""/>
        <dsp:cNvSpPr/>
      </dsp:nvSpPr>
      <dsp:spPr>
        <a:xfrm>
          <a:off x="3478362" y="2302811"/>
          <a:ext cx="1389392" cy="879761"/>
        </a:xfrm>
        <a:prstGeom prst="roundRect">
          <a:avLst>
            <a:gd name="adj" fmla="val 10000"/>
          </a:avLst>
        </a:prstGeom>
        <a:solidFill>
          <a:srgbClr val="00B0F0"/>
        </a:solidFill>
        <a:ln w="25400" cap="flat" cmpd="sng" algn="ctr">
          <a:solidFill>
            <a:schemeClr val="accent2">
              <a:lumMod val="50000"/>
            </a:schemeClr>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chemeClr val="tx1"/>
              </a:solidFill>
            </a:rPr>
            <a:t>Infogérance</a:t>
          </a:r>
        </a:p>
      </dsp:txBody>
      <dsp:txXfrm>
        <a:off x="3504129" y="2328578"/>
        <a:ext cx="1337858" cy="828227"/>
      </dsp:txXfrm>
    </dsp:sp>
    <dsp:sp modelId="{A76B445B-1FE1-41CD-ABC4-829D033945F6}">
      <dsp:nvSpPr>
        <dsp:cNvPr id="0" name=""/>
        <dsp:cNvSpPr/>
      </dsp:nvSpPr>
      <dsp:spPr>
        <a:xfrm>
          <a:off x="4984235" y="751838"/>
          <a:ext cx="1389392" cy="1454624"/>
        </a:xfrm>
        <a:prstGeom prst="roundRect">
          <a:avLst>
            <a:gd name="adj" fmla="val 10000"/>
          </a:avLst>
        </a:prstGeom>
        <a:solidFill>
          <a:schemeClr val="bg1">
            <a:lumMod val="75000"/>
          </a:schemeClr>
        </a:solidFill>
        <a:ln w="38100" cap="flat" cmpd="sng" algn="ctr">
          <a:solidFill>
            <a:srgbClr val="006F9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chemeClr val="tx1">
                  <a:lumMod val="95000"/>
                  <a:lumOff val="5000"/>
                </a:schemeClr>
              </a:solidFill>
            </a:rPr>
            <a:t>Audits accessibilité applicatifs web &amp; mobiles</a:t>
          </a:r>
        </a:p>
      </dsp:txBody>
      <dsp:txXfrm>
        <a:off x="5024929" y="792532"/>
        <a:ext cx="1308004" cy="1373236"/>
      </dsp:txXfrm>
    </dsp:sp>
    <dsp:sp modelId="{EF4356F1-10E3-4DBE-837D-8E853DFAF3E1}">
      <dsp:nvSpPr>
        <dsp:cNvPr id="0" name=""/>
        <dsp:cNvSpPr/>
      </dsp:nvSpPr>
      <dsp:spPr>
        <a:xfrm>
          <a:off x="4984235" y="2303462"/>
          <a:ext cx="1389392" cy="910704"/>
        </a:xfrm>
        <a:prstGeom prst="roundRect">
          <a:avLst>
            <a:gd name="adj" fmla="val 10000"/>
          </a:avLst>
        </a:prstGeom>
        <a:solidFill>
          <a:schemeClr val="bg1">
            <a:lumMod val="75000"/>
          </a:schemeClr>
        </a:solidFill>
        <a:ln w="38100" cap="flat" cmpd="sng" algn="ctr">
          <a:solidFill>
            <a:srgbClr val="006F9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b="0" kern="1200" dirty="0">
              <a:solidFill>
                <a:schemeClr val="tx1">
                  <a:lumMod val="95000"/>
                  <a:lumOff val="5000"/>
                </a:schemeClr>
              </a:solidFill>
            </a:rPr>
            <a:t>Centre compétences</a:t>
          </a:r>
        </a:p>
        <a:p>
          <a:pPr marL="0" lvl="0" indent="0" algn="ctr" defTabSz="533400">
            <a:lnSpc>
              <a:spcPct val="90000"/>
            </a:lnSpc>
            <a:spcBef>
              <a:spcPct val="0"/>
            </a:spcBef>
            <a:spcAft>
              <a:spcPct val="35000"/>
            </a:spcAft>
            <a:buNone/>
          </a:pPr>
          <a:endParaRPr lang="fr-FR" sz="1200" b="0" kern="1200" dirty="0">
            <a:solidFill>
              <a:schemeClr val="tx1">
                <a:lumMod val="95000"/>
                <a:lumOff val="5000"/>
              </a:schemeClr>
            </a:solidFill>
          </a:endParaRPr>
        </a:p>
        <a:p>
          <a:pPr marL="0" lvl="0" indent="0" algn="ctr" defTabSz="533400">
            <a:lnSpc>
              <a:spcPct val="90000"/>
            </a:lnSpc>
            <a:spcBef>
              <a:spcPct val="0"/>
            </a:spcBef>
            <a:spcAft>
              <a:spcPct val="35000"/>
            </a:spcAft>
            <a:buNone/>
          </a:pPr>
          <a:endParaRPr lang="fr-FR" sz="1200" b="1" kern="1200" dirty="0">
            <a:solidFill>
              <a:schemeClr val="tx1">
                <a:lumMod val="95000"/>
                <a:lumOff val="5000"/>
              </a:schemeClr>
            </a:solidFill>
          </a:endParaRPr>
        </a:p>
      </dsp:txBody>
      <dsp:txXfrm>
        <a:off x="5010909" y="2330136"/>
        <a:ext cx="1336044" cy="857356"/>
      </dsp:txXfrm>
    </dsp:sp>
    <dsp:sp modelId="{3550A45E-65D7-4A34-A6EA-EBC8310F03F5}">
      <dsp:nvSpPr>
        <dsp:cNvPr id="0" name=""/>
        <dsp:cNvSpPr/>
      </dsp:nvSpPr>
      <dsp:spPr>
        <a:xfrm>
          <a:off x="6490109" y="751838"/>
          <a:ext cx="1389392" cy="1454624"/>
        </a:xfrm>
        <a:prstGeom prst="roundRect">
          <a:avLst>
            <a:gd name="adj" fmla="val 10000"/>
          </a:avLst>
        </a:prstGeom>
        <a:solidFill>
          <a:schemeClr val="bg1">
            <a:lumMod val="75000"/>
          </a:schemeClr>
        </a:solidFill>
        <a:ln w="38100" cap="flat" cmpd="sng" algn="ctr">
          <a:solidFill>
            <a:srgbClr val="006F9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solidFill>
                <a:schemeClr val="tx1">
                  <a:lumMod val="95000"/>
                  <a:lumOff val="5000"/>
                </a:schemeClr>
              </a:solidFill>
            </a:rPr>
            <a:t>Normalisation</a:t>
          </a:r>
          <a:br>
            <a:rPr lang="fr-FR" sz="1200" kern="1200">
              <a:solidFill>
                <a:schemeClr val="tx1">
                  <a:lumMod val="95000"/>
                  <a:lumOff val="5000"/>
                </a:schemeClr>
              </a:solidFill>
            </a:rPr>
          </a:br>
          <a:r>
            <a:rPr lang="fr-FR" sz="1100" kern="1200">
              <a:solidFill>
                <a:schemeClr val="tx1">
                  <a:lumMod val="95000"/>
                  <a:lumOff val="5000"/>
                </a:schemeClr>
              </a:solidFill>
            </a:rPr>
            <a:t>(recommandation / outils)</a:t>
          </a:r>
          <a:br>
            <a:rPr lang="fr-FR" sz="1100" kern="1200">
              <a:solidFill>
                <a:schemeClr val="tx1">
                  <a:lumMod val="95000"/>
                  <a:lumOff val="5000"/>
                </a:schemeClr>
              </a:solidFill>
            </a:rPr>
          </a:br>
          <a:r>
            <a:rPr lang="fr-FR" sz="1200" kern="1200">
              <a:solidFill>
                <a:schemeClr val="tx1">
                  <a:lumMod val="95000"/>
                  <a:lumOff val="5000"/>
                </a:schemeClr>
              </a:solidFill>
            </a:rPr>
            <a:t> &amp; Innovation</a:t>
          </a:r>
        </a:p>
      </dsp:txBody>
      <dsp:txXfrm>
        <a:off x="6530803" y="792532"/>
        <a:ext cx="1308004" cy="1373236"/>
      </dsp:txXfrm>
    </dsp:sp>
    <dsp:sp modelId="{4D25D642-3BEC-467A-9250-1C4CB218392B}">
      <dsp:nvSpPr>
        <dsp:cNvPr id="0" name=""/>
        <dsp:cNvSpPr/>
      </dsp:nvSpPr>
      <dsp:spPr>
        <a:xfrm>
          <a:off x="6497307" y="2324953"/>
          <a:ext cx="1389392" cy="836543"/>
        </a:xfrm>
        <a:prstGeom prst="roundRect">
          <a:avLst>
            <a:gd name="adj" fmla="val 10000"/>
          </a:avLst>
        </a:prstGeom>
        <a:solidFill>
          <a:schemeClr val="bg1">
            <a:lumMod val="75000"/>
          </a:schemeClr>
        </a:solidFill>
        <a:ln w="38100" cap="flat" cmpd="sng" algn="ctr">
          <a:solidFill>
            <a:srgbClr val="006F9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ts val="200"/>
            </a:spcAft>
            <a:buNone/>
          </a:pPr>
          <a:r>
            <a:rPr lang="fr-FR" sz="1200" b="0" kern="1200" dirty="0">
              <a:solidFill>
                <a:schemeClr val="tx1">
                  <a:lumMod val="95000"/>
                  <a:lumOff val="5000"/>
                </a:schemeClr>
              </a:solidFill>
            </a:rPr>
            <a:t>Centre compétences et  Innovation</a:t>
          </a:r>
          <a:endParaRPr lang="fr-FR" sz="1200" b="1" kern="1200" dirty="0">
            <a:solidFill>
              <a:schemeClr val="tx1">
                <a:lumMod val="95000"/>
                <a:lumOff val="5000"/>
              </a:schemeClr>
            </a:solidFill>
          </a:endParaRPr>
        </a:p>
      </dsp:txBody>
      <dsp:txXfrm>
        <a:off x="6521809" y="2349455"/>
        <a:ext cx="1340388" cy="787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C31D9-482A-4969-AF54-05F418CC46A1}">
      <dsp:nvSpPr>
        <dsp:cNvPr id="0" name=""/>
        <dsp:cNvSpPr/>
      </dsp:nvSpPr>
      <dsp:spPr>
        <a:xfrm>
          <a:off x="2676593" y="303738"/>
          <a:ext cx="3779851" cy="3779851"/>
        </a:xfrm>
        <a:prstGeom prst="pie">
          <a:avLst>
            <a:gd name="adj1" fmla="val 16200000"/>
            <a:gd name="adj2" fmla="val 18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SzPct val="125000"/>
            <a:buFont typeface="Arial" panose="020B0604020202020204" pitchFamily="34" charset="0"/>
            <a:buNone/>
          </a:pPr>
          <a:r>
            <a:rPr lang="fr-FR" sz="1200" kern="1200" dirty="0">
              <a:solidFill>
                <a:schemeClr val="tx1"/>
              </a:solidFill>
            </a:rPr>
            <a:t>Aménagement de poste d’utilisateur avec handicap</a:t>
          </a:r>
        </a:p>
      </dsp:txBody>
      <dsp:txXfrm>
        <a:off x="4731662" y="1001210"/>
        <a:ext cx="1282449" cy="1259950"/>
      </dsp:txXfrm>
    </dsp:sp>
    <dsp:sp modelId="{7899CEC0-E642-4607-9CDE-4B5FEA5667CB}">
      <dsp:nvSpPr>
        <dsp:cNvPr id="0" name=""/>
        <dsp:cNvSpPr/>
      </dsp:nvSpPr>
      <dsp:spPr>
        <a:xfrm>
          <a:off x="2481750" y="416233"/>
          <a:ext cx="3779851" cy="3779851"/>
        </a:xfrm>
        <a:prstGeom prst="pie">
          <a:avLst>
            <a:gd name="adj1" fmla="val 1800000"/>
            <a:gd name="adj2" fmla="val 90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chemeClr val="tx1"/>
              </a:solidFill>
            </a:rPr>
            <a:t>Interopérabilité et Compatibilité Informatique</a:t>
          </a:r>
        </a:p>
      </dsp:txBody>
      <dsp:txXfrm>
        <a:off x="3516709" y="2801139"/>
        <a:ext cx="1709932" cy="1169953"/>
      </dsp:txXfrm>
    </dsp:sp>
    <dsp:sp modelId="{D614B5E4-197C-448A-9B1A-821E1383F932}">
      <dsp:nvSpPr>
        <dsp:cNvPr id="0" name=""/>
        <dsp:cNvSpPr/>
      </dsp:nvSpPr>
      <dsp:spPr>
        <a:xfrm>
          <a:off x="2481750" y="416233"/>
          <a:ext cx="3779851" cy="3779851"/>
        </a:xfrm>
        <a:prstGeom prst="pie">
          <a:avLst>
            <a:gd name="adj1" fmla="val 9000000"/>
            <a:gd name="adj2" fmla="val 1620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dirty="0">
              <a:solidFill>
                <a:schemeClr val="tx1"/>
              </a:solidFill>
            </a:rPr>
            <a:t>Conformité aux Normes Internationales (WCAG)</a:t>
          </a:r>
        </a:p>
      </dsp:txBody>
      <dsp:txXfrm>
        <a:off x="2886734" y="1158704"/>
        <a:ext cx="1282449" cy="12599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726FA-5908-4943-91D9-E040CB66C8E3}">
      <dsp:nvSpPr>
        <dsp:cNvPr id="0" name=""/>
        <dsp:cNvSpPr/>
      </dsp:nvSpPr>
      <dsp:spPr>
        <a:xfrm>
          <a:off x="0" y="1715370"/>
          <a:ext cx="8515350" cy="11254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SzPts val="1000"/>
            <a:buNone/>
          </a:pPr>
          <a:r>
            <a:rPr lang="fr-FR" sz="2500" b="1" kern="1200">
              <a:solidFill>
                <a:schemeClr val="tx1"/>
              </a:solidFill>
              <a:latin typeface="+mj-lt"/>
              <a:ea typeface="Aptos" panose="020B0004020202020204" pitchFamily="34" charset="0"/>
              <a:cs typeface="Times New Roman" panose="02020603050405020304" pitchFamily="18" charset="0"/>
            </a:rPr>
            <a:t>Interopérabilité</a:t>
          </a:r>
          <a:endParaRPr lang="fr-FR" sz="2500" kern="1200" dirty="0">
            <a:solidFill>
              <a:schemeClr val="tx1"/>
            </a:solidFill>
            <a:latin typeface="+mj-lt"/>
          </a:endParaRPr>
        </a:p>
      </dsp:txBody>
      <dsp:txXfrm>
        <a:off x="0" y="1715370"/>
        <a:ext cx="8515350" cy="607753"/>
      </dsp:txXfrm>
    </dsp:sp>
    <dsp:sp modelId="{7C1A4F89-1109-46F4-9DB8-141213A7AB53}">
      <dsp:nvSpPr>
        <dsp:cNvPr id="0" name=""/>
        <dsp:cNvSpPr/>
      </dsp:nvSpPr>
      <dsp:spPr>
        <a:xfrm>
          <a:off x="0" y="2300614"/>
          <a:ext cx="8515350" cy="51771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SzPts val="1000"/>
            <a:buNone/>
          </a:pPr>
          <a:r>
            <a:rPr lang="fr-FR" sz="1500" kern="1200" dirty="0"/>
            <a:t>la capacité des différents éléments (outils d'assistance, applications, systèmes) à échanger des informations et à fonctionner ensemble de manière transparente et fluide</a:t>
          </a:r>
          <a:endParaRPr lang="fr-FR" sz="1500" b="0" kern="1200" dirty="0">
            <a:solidFill>
              <a:schemeClr val="tx1"/>
            </a:solidFill>
            <a:latin typeface="Helvetica 55 Roman" panose="020B0604020202020204" pitchFamily="34" charset="0"/>
          </a:endParaRPr>
        </a:p>
      </dsp:txBody>
      <dsp:txXfrm>
        <a:off x="0" y="2300614"/>
        <a:ext cx="8515350" cy="517715"/>
      </dsp:txXfrm>
    </dsp:sp>
    <dsp:sp modelId="{61703995-165B-49BD-94EE-652E22E45E8A}">
      <dsp:nvSpPr>
        <dsp:cNvPr id="0" name=""/>
        <dsp:cNvSpPr/>
      </dsp:nvSpPr>
      <dsp:spPr>
        <a:xfrm rot="10800000">
          <a:off x="0" y="0"/>
          <a:ext cx="8515350" cy="1730971"/>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fr-FR" sz="2500" kern="1200" dirty="0">
              <a:solidFill>
                <a:schemeClr val="tx1"/>
              </a:solidFill>
              <a:latin typeface="+mj-lt"/>
            </a:rPr>
            <a:t>Compatibilité</a:t>
          </a:r>
        </a:p>
      </dsp:txBody>
      <dsp:txXfrm rot="-10800000">
        <a:off x="0" y="0"/>
        <a:ext cx="8515350" cy="607570"/>
      </dsp:txXfrm>
    </dsp:sp>
    <dsp:sp modelId="{435DC854-DD1B-4345-8C5D-62267A35580E}">
      <dsp:nvSpPr>
        <dsp:cNvPr id="0" name=""/>
        <dsp:cNvSpPr/>
      </dsp:nvSpPr>
      <dsp:spPr>
        <a:xfrm>
          <a:off x="0" y="608852"/>
          <a:ext cx="8515350" cy="5175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fr-FR" sz="1500" kern="1200" dirty="0"/>
            <a:t>la capacité d'un outil d'assistance à fonctionner correctement dans un environnement donné (système d'exploitation, application, périphérique)</a:t>
          </a:r>
          <a:endParaRPr lang="fr-FR" sz="1500" b="0" kern="1200" dirty="0">
            <a:solidFill>
              <a:schemeClr val="tx1"/>
            </a:solidFill>
            <a:latin typeface="Helvetica 55 Roman" panose="020B0604020202020204" pitchFamily="34" charset="0"/>
          </a:endParaRPr>
        </a:p>
      </dsp:txBody>
      <dsp:txXfrm>
        <a:off x="0" y="608852"/>
        <a:ext cx="8515350" cy="517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BD7A3-6C2A-4A58-A4A7-3C4991B4B852}">
      <dsp:nvSpPr>
        <dsp:cNvPr id="0" name=""/>
        <dsp:cNvSpPr/>
      </dsp:nvSpPr>
      <dsp:spPr>
        <a:xfrm>
          <a:off x="5191" y="908641"/>
          <a:ext cx="1840894" cy="1374189"/>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SzPts val="1000"/>
            <a:buFont typeface="Wingdings" panose="05000000000000000000" pitchFamily="2" charset="2"/>
            <a:buChar char=""/>
          </a:pPr>
          <a:r>
            <a:rPr lang="fr-FR" sz="1200" b="1" kern="1200" dirty="0">
              <a:latin typeface="Helvetica 55 Roman" panose="020B0604020202020204" pitchFamily="34" charset="0"/>
            </a:rPr>
            <a:t>Contraste des Couleurs adaptés</a:t>
          </a:r>
          <a:endParaRPr lang="fr-FR" sz="1200" kern="1200" dirty="0">
            <a:latin typeface="Helvetica 55 Roman" panose="020B0604020202020204" pitchFamily="34" charset="0"/>
          </a:endParaRPr>
        </a:p>
        <a:p>
          <a:pPr marL="114300" lvl="1" indent="-114300" algn="l" defTabSz="533400">
            <a:lnSpc>
              <a:spcPct val="90000"/>
            </a:lnSpc>
            <a:spcBef>
              <a:spcPct val="0"/>
            </a:spcBef>
            <a:spcAft>
              <a:spcPct val="15000"/>
            </a:spcAft>
            <a:buSzPts val="1000"/>
            <a:buFont typeface="Wingdings" panose="05000000000000000000" pitchFamily="2" charset="2"/>
            <a:buChar char=""/>
          </a:pPr>
          <a:r>
            <a:rPr lang="fr-FR" sz="1200" b="1" kern="1200" dirty="0">
              <a:latin typeface="Helvetica 55 Roman" panose="020B0604020202020204" pitchFamily="34" charset="0"/>
            </a:rPr>
            <a:t>Alternatives Textuelles </a:t>
          </a:r>
          <a:r>
            <a:rPr lang="fr-FR" sz="1200" kern="1200" dirty="0">
              <a:latin typeface="Helvetica 55 Roman" panose="020B0604020202020204" pitchFamily="34" charset="0"/>
            </a:rPr>
            <a:t>appropriées </a:t>
          </a:r>
          <a:r>
            <a:rPr lang="fr-FR" sz="1200" b="1" kern="1200" dirty="0">
              <a:latin typeface="Helvetica 55 Roman" panose="020B0604020202020204" pitchFamily="34" charset="0"/>
            </a:rPr>
            <a:t>sur toutes </a:t>
          </a:r>
          <a:r>
            <a:rPr lang="fr-FR" sz="1200" kern="1200" dirty="0">
              <a:latin typeface="Helvetica 55 Roman" panose="020B0604020202020204" pitchFamily="34" charset="0"/>
            </a:rPr>
            <a:t>et médias.</a:t>
          </a:r>
        </a:p>
      </dsp:txBody>
      <dsp:txXfrm>
        <a:off x="37390" y="940840"/>
        <a:ext cx="1776496" cy="1341990"/>
      </dsp:txXfrm>
    </dsp:sp>
    <dsp:sp modelId="{7A3E25CF-DF0A-49E6-9779-2846E29E5530}">
      <dsp:nvSpPr>
        <dsp:cNvPr id="0" name=""/>
        <dsp:cNvSpPr/>
      </dsp:nvSpPr>
      <dsp:spPr>
        <a:xfrm>
          <a:off x="5191" y="2282830"/>
          <a:ext cx="1840894" cy="59090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SzPts val="1000"/>
            <a:buFont typeface="Wingdings" panose="05000000000000000000" pitchFamily="2" charset="2"/>
            <a:buNone/>
          </a:pPr>
          <a:r>
            <a:rPr lang="fr-FR" sz="1200" b="1" kern="1200" dirty="0">
              <a:solidFill>
                <a:schemeClr val="tx1"/>
              </a:solidFill>
            </a:rPr>
            <a:t>Perceptibilité</a:t>
          </a:r>
          <a:r>
            <a:rPr lang="fr-FR" sz="1200" kern="1200" dirty="0">
              <a:solidFill>
                <a:schemeClr val="tx1"/>
              </a:solidFill>
            </a:rPr>
            <a:t> :</a:t>
          </a:r>
        </a:p>
      </dsp:txBody>
      <dsp:txXfrm>
        <a:off x="5191" y="2282830"/>
        <a:ext cx="1296404" cy="590901"/>
      </dsp:txXfrm>
    </dsp:sp>
    <dsp:sp modelId="{A4B39B73-59BC-4573-BB33-082CC0CF1F87}">
      <dsp:nvSpPr>
        <dsp:cNvPr id="0" name=""/>
        <dsp:cNvSpPr/>
      </dsp:nvSpPr>
      <dsp:spPr>
        <a:xfrm>
          <a:off x="1353672" y="2376690"/>
          <a:ext cx="644313" cy="64431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896547-E743-4697-B8EC-91977567E129}">
      <dsp:nvSpPr>
        <dsp:cNvPr id="0" name=""/>
        <dsp:cNvSpPr/>
      </dsp:nvSpPr>
      <dsp:spPr>
        <a:xfrm>
          <a:off x="2157609" y="908641"/>
          <a:ext cx="1840894" cy="1374189"/>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SzPts val="1000"/>
            <a:buFont typeface="Wingdings" panose="05000000000000000000" pitchFamily="2" charset="2"/>
            <a:buChar char=""/>
          </a:pPr>
          <a:r>
            <a:rPr lang="fr-FR" sz="1200" b="1" kern="1200" dirty="0">
              <a:latin typeface="Helvetica 55 Roman" panose="020B0604020202020204" pitchFamily="34" charset="0"/>
            </a:rPr>
            <a:t>Navigation au Clavier</a:t>
          </a:r>
          <a:r>
            <a:rPr lang="fr-FR" sz="1200" kern="1200" dirty="0">
              <a:latin typeface="Helvetica 55 Roman" panose="020B0604020202020204" pitchFamily="34" charset="0"/>
            </a:rPr>
            <a:t> et pas qu’à la souris</a:t>
          </a:r>
        </a:p>
        <a:p>
          <a:pPr marL="114300" lvl="1" indent="-114300" algn="l" defTabSz="533400">
            <a:lnSpc>
              <a:spcPct val="90000"/>
            </a:lnSpc>
            <a:spcBef>
              <a:spcPct val="0"/>
            </a:spcBef>
            <a:spcAft>
              <a:spcPct val="15000"/>
            </a:spcAft>
            <a:buChar char="•"/>
          </a:pPr>
          <a:r>
            <a:rPr lang="fr-FR" sz="1200" b="1" kern="1200" dirty="0">
              <a:latin typeface="Helvetica 55 Roman" panose="020B0604020202020204" pitchFamily="34" charset="0"/>
            </a:rPr>
            <a:t>Feedback Utilisateur</a:t>
          </a:r>
          <a:r>
            <a:rPr lang="fr-FR" sz="1200" kern="1200" dirty="0">
              <a:latin typeface="Helvetica 55 Roman" panose="020B0604020202020204" pitchFamily="34" charset="0"/>
            </a:rPr>
            <a:t> pour informer des actions.</a:t>
          </a:r>
        </a:p>
      </dsp:txBody>
      <dsp:txXfrm>
        <a:off x="2189808" y="940840"/>
        <a:ext cx="1776496" cy="1341990"/>
      </dsp:txXfrm>
    </dsp:sp>
    <dsp:sp modelId="{6AAB8525-7EE7-46F0-ACA8-6BC3AA3E88E5}">
      <dsp:nvSpPr>
        <dsp:cNvPr id="0" name=""/>
        <dsp:cNvSpPr/>
      </dsp:nvSpPr>
      <dsp:spPr>
        <a:xfrm>
          <a:off x="2157609" y="2282830"/>
          <a:ext cx="1840894" cy="59090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None/>
          </a:pPr>
          <a:r>
            <a:rPr lang="fr-FR" sz="1200" b="1" kern="1200" dirty="0">
              <a:solidFill>
                <a:schemeClr val="tx1"/>
              </a:solidFill>
            </a:rPr>
            <a:t>Utilisabilité</a:t>
          </a:r>
          <a:r>
            <a:rPr lang="fr-FR" sz="1200" kern="1200" dirty="0">
              <a:solidFill>
                <a:schemeClr val="tx1"/>
              </a:solidFill>
            </a:rPr>
            <a:t> :</a:t>
          </a:r>
        </a:p>
      </dsp:txBody>
      <dsp:txXfrm>
        <a:off x="2157609" y="2282830"/>
        <a:ext cx="1296404" cy="590901"/>
      </dsp:txXfrm>
    </dsp:sp>
    <dsp:sp modelId="{91C548B9-99A9-4973-8FAF-82E1B09E1859}">
      <dsp:nvSpPr>
        <dsp:cNvPr id="0" name=""/>
        <dsp:cNvSpPr/>
      </dsp:nvSpPr>
      <dsp:spPr>
        <a:xfrm>
          <a:off x="3506090" y="2376690"/>
          <a:ext cx="644313" cy="64431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29B512-C9DA-4E63-9609-4C8582772803}">
      <dsp:nvSpPr>
        <dsp:cNvPr id="0" name=""/>
        <dsp:cNvSpPr/>
      </dsp:nvSpPr>
      <dsp:spPr>
        <a:xfrm>
          <a:off x="4310028" y="908641"/>
          <a:ext cx="1840894" cy="1374189"/>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SzPts val="1000"/>
            <a:buFont typeface="Wingdings" panose="05000000000000000000" pitchFamily="2" charset="2"/>
            <a:buChar char=""/>
          </a:pPr>
          <a:r>
            <a:rPr lang="fr-FR" sz="1200" b="1" kern="1200" dirty="0">
              <a:latin typeface="Helvetica 55 Roman" panose="020B0604020202020204" pitchFamily="34" charset="0"/>
            </a:rPr>
            <a:t>Langage Simple</a:t>
          </a:r>
          <a:r>
            <a:rPr lang="fr-FR" sz="1200" kern="1200" dirty="0">
              <a:latin typeface="Helvetica 55 Roman" panose="020B0604020202020204" pitchFamily="34" charset="0"/>
            </a:rPr>
            <a:t> </a:t>
          </a:r>
          <a:r>
            <a:rPr lang="fr-FR" sz="1200" b="1" kern="1200" dirty="0">
              <a:latin typeface="Helvetica 55 Roman" panose="020B0604020202020204" pitchFamily="34" charset="0"/>
            </a:rPr>
            <a:t>et clair</a:t>
          </a:r>
          <a:r>
            <a:rPr lang="fr-FR" sz="1200" kern="1200" dirty="0">
              <a:latin typeface="Helvetica 55 Roman" panose="020B0604020202020204" pitchFamily="34" charset="0"/>
            </a:rPr>
            <a:t>, en évitant le jargon technique.</a:t>
          </a:r>
        </a:p>
        <a:p>
          <a:pPr marL="114300" lvl="1" indent="-114300" algn="l" defTabSz="533400">
            <a:lnSpc>
              <a:spcPct val="90000"/>
            </a:lnSpc>
            <a:spcBef>
              <a:spcPct val="0"/>
            </a:spcBef>
            <a:spcAft>
              <a:spcPct val="15000"/>
            </a:spcAft>
            <a:buSzPts val="1000"/>
            <a:buFont typeface="Wingdings" panose="05000000000000000000" pitchFamily="2" charset="2"/>
            <a:buChar char=""/>
          </a:pPr>
          <a:r>
            <a:rPr lang="fr-FR" sz="1200" b="1" kern="1200" dirty="0">
              <a:latin typeface="Helvetica 55 Roman" panose="020B0604020202020204" pitchFamily="34" charset="0"/>
            </a:rPr>
            <a:t>Structure Logique</a:t>
          </a:r>
          <a:r>
            <a:rPr lang="fr-FR" sz="1200" kern="1200" dirty="0">
              <a:latin typeface="Helvetica 55 Roman" panose="020B0604020202020204" pitchFamily="34" charset="0"/>
            </a:rPr>
            <a:t> (titres et des sous-titres) ordre de lecture.</a:t>
          </a:r>
        </a:p>
      </dsp:txBody>
      <dsp:txXfrm>
        <a:off x="4342227" y="940840"/>
        <a:ext cx="1776496" cy="1341990"/>
      </dsp:txXfrm>
    </dsp:sp>
    <dsp:sp modelId="{7002F7C4-E6B5-4B8C-B411-97F2C32B2982}">
      <dsp:nvSpPr>
        <dsp:cNvPr id="0" name=""/>
        <dsp:cNvSpPr/>
      </dsp:nvSpPr>
      <dsp:spPr>
        <a:xfrm>
          <a:off x="4310028" y="2282830"/>
          <a:ext cx="1840894" cy="59090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0" rIns="15240" bIns="0" numCol="1" spcCol="1270" anchor="ctr" anchorCtr="0">
          <a:noAutofit/>
        </a:bodyPr>
        <a:lstStyle/>
        <a:p>
          <a:pPr marL="0" lvl="0" indent="0" algn="l" defTabSz="533400">
            <a:lnSpc>
              <a:spcPct val="90000"/>
            </a:lnSpc>
            <a:spcBef>
              <a:spcPct val="0"/>
            </a:spcBef>
            <a:spcAft>
              <a:spcPct val="35000"/>
            </a:spcAft>
            <a:buSzPts val="1000"/>
            <a:buFont typeface="Wingdings" panose="05000000000000000000" pitchFamily="2" charset="2"/>
            <a:buNone/>
          </a:pPr>
          <a:r>
            <a:rPr lang="fr-FR" sz="1200" b="1" kern="1200" dirty="0">
              <a:solidFill>
                <a:schemeClr val="tx1"/>
              </a:solidFill>
            </a:rPr>
            <a:t>Compréhensibilité</a:t>
          </a:r>
          <a:r>
            <a:rPr lang="fr-FR" sz="1200" kern="1200" dirty="0">
              <a:solidFill>
                <a:schemeClr val="tx1"/>
              </a:solidFill>
            </a:rPr>
            <a:t> :</a:t>
          </a:r>
        </a:p>
      </dsp:txBody>
      <dsp:txXfrm>
        <a:off x="4310028" y="2282830"/>
        <a:ext cx="1296404" cy="590901"/>
      </dsp:txXfrm>
    </dsp:sp>
    <dsp:sp modelId="{1268ABBD-8735-4363-9BB4-599C5EAD1ABE}">
      <dsp:nvSpPr>
        <dsp:cNvPr id="0" name=""/>
        <dsp:cNvSpPr/>
      </dsp:nvSpPr>
      <dsp:spPr>
        <a:xfrm>
          <a:off x="5658509" y="2376690"/>
          <a:ext cx="644313" cy="64431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DAB6DE-DB1D-490A-B168-2595C4FB0F1E}">
      <dsp:nvSpPr>
        <dsp:cNvPr id="0" name=""/>
        <dsp:cNvSpPr/>
      </dsp:nvSpPr>
      <dsp:spPr>
        <a:xfrm>
          <a:off x="6462446" y="908641"/>
          <a:ext cx="1840894" cy="1374189"/>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45720" rIns="15240" bIns="15240" numCol="1" spcCol="1270" anchor="t" anchorCtr="0">
          <a:noAutofit/>
        </a:bodyPr>
        <a:lstStyle/>
        <a:p>
          <a:pPr marL="114300" lvl="1" indent="-114300" algn="l" defTabSz="533400">
            <a:lnSpc>
              <a:spcPct val="90000"/>
            </a:lnSpc>
            <a:spcBef>
              <a:spcPct val="0"/>
            </a:spcBef>
            <a:spcAft>
              <a:spcPct val="15000"/>
            </a:spcAft>
            <a:buSzPts val="1000"/>
            <a:buFont typeface="Wingdings" panose="05000000000000000000" pitchFamily="2" charset="2"/>
            <a:buChar char=""/>
          </a:pPr>
          <a:r>
            <a:rPr lang="fr-FR" sz="1200" b="1" kern="1200" dirty="0">
              <a:latin typeface="Helvetica 55 Roman" panose="020B0604020202020204" pitchFamily="34" charset="0"/>
            </a:rPr>
            <a:t>Tests Multi-Plateformes</a:t>
          </a:r>
          <a:r>
            <a:rPr lang="fr-FR" sz="1200" kern="1200" dirty="0">
              <a:latin typeface="Helvetica 55 Roman" panose="020B0604020202020204" pitchFamily="34" charset="0"/>
            </a:rPr>
            <a:t> (navigateurs et appareils)</a:t>
          </a:r>
        </a:p>
        <a:p>
          <a:pPr marL="114300" lvl="1" indent="-114300" algn="l" defTabSz="533400">
            <a:lnSpc>
              <a:spcPct val="90000"/>
            </a:lnSpc>
            <a:spcBef>
              <a:spcPct val="0"/>
            </a:spcBef>
            <a:spcAft>
              <a:spcPct val="15000"/>
            </a:spcAft>
            <a:buSzPts val="1000"/>
            <a:buFont typeface="Wingdings" panose="05000000000000000000" pitchFamily="2" charset="2"/>
            <a:buChar char=""/>
          </a:pPr>
          <a:r>
            <a:rPr lang="fr-FR" sz="1200" b="1" kern="1200" dirty="0">
              <a:latin typeface="Helvetica 55 Roman" panose="020B0604020202020204" pitchFamily="34" charset="0"/>
            </a:rPr>
            <a:t>Validation du Code</a:t>
          </a:r>
          <a:r>
            <a:rPr lang="fr-FR" sz="1200" kern="1200" dirty="0">
              <a:latin typeface="Helvetica 55 Roman" panose="020B0604020202020204" pitchFamily="34" charset="0"/>
            </a:rPr>
            <a:t> qui respecte les standards du web.</a:t>
          </a:r>
        </a:p>
      </dsp:txBody>
      <dsp:txXfrm>
        <a:off x="6494645" y="940840"/>
        <a:ext cx="1776496" cy="1341990"/>
      </dsp:txXfrm>
    </dsp:sp>
    <dsp:sp modelId="{E3608ECE-44A0-4398-A45A-BE45F8E4B6F0}">
      <dsp:nvSpPr>
        <dsp:cNvPr id="0" name=""/>
        <dsp:cNvSpPr/>
      </dsp:nvSpPr>
      <dsp:spPr>
        <a:xfrm>
          <a:off x="6462446" y="2282830"/>
          <a:ext cx="1840894" cy="59090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0" rIns="17780" bIns="0" numCol="1" spcCol="1270" anchor="ctr" anchorCtr="0">
          <a:noAutofit/>
        </a:bodyPr>
        <a:lstStyle/>
        <a:p>
          <a:pPr marL="0" lvl="0" indent="0" algn="l" defTabSz="622300">
            <a:lnSpc>
              <a:spcPct val="90000"/>
            </a:lnSpc>
            <a:spcBef>
              <a:spcPct val="0"/>
            </a:spcBef>
            <a:spcAft>
              <a:spcPct val="35000"/>
            </a:spcAft>
            <a:buSzPts val="1000"/>
            <a:buFont typeface="Wingdings" panose="05000000000000000000" pitchFamily="2" charset="2"/>
            <a:buNone/>
          </a:pPr>
          <a:r>
            <a:rPr lang="fr-FR" sz="1400" kern="1200" dirty="0">
              <a:solidFill>
                <a:schemeClr val="tx1"/>
              </a:solidFill>
              <a:latin typeface="+mj-lt"/>
            </a:rPr>
            <a:t>Robustesse</a:t>
          </a:r>
        </a:p>
      </dsp:txBody>
      <dsp:txXfrm>
        <a:off x="6462446" y="2282830"/>
        <a:ext cx="1296404" cy="590901"/>
      </dsp:txXfrm>
    </dsp:sp>
    <dsp:sp modelId="{04F0127B-7AA9-47DA-A4DA-32C2EDE3AAE1}">
      <dsp:nvSpPr>
        <dsp:cNvPr id="0" name=""/>
        <dsp:cNvSpPr/>
      </dsp:nvSpPr>
      <dsp:spPr>
        <a:xfrm>
          <a:off x="7810927" y="2376690"/>
          <a:ext cx="644313" cy="644313"/>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13/03/2025</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1</a:t>
            </a:fld>
            <a:endParaRPr lang="en-GB"/>
          </a:p>
        </p:txBody>
      </p:sp>
    </p:spTree>
    <p:extLst>
      <p:ext uri="{BB962C8B-B14F-4D97-AF65-F5344CB8AC3E}">
        <p14:creationId xmlns:p14="http://schemas.microsoft.com/office/powerpoint/2010/main" val="2992627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1F81C83-9490-40F8-AAE0-C6561752018F}" type="slidenum">
              <a:rPr lang="fr-FR" smtClean="0"/>
              <a:t>2</a:t>
            </a:fld>
            <a:endParaRPr lang="fr-FR"/>
          </a:p>
        </p:txBody>
      </p:sp>
      <p:sp>
        <p:nvSpPr>
          <p:cNvPr id="5" name="Espace réservé du pied de page 4"/>
          <p:cNvSpPr>
            <a:spLocks noGrp="1"/>
          </p:cNvSpPr>
          <p:nvPr>
            <p:ph type="ftr" sz="quarter" idx="11"/>
          </p:nvPr>
        </p:nvSpPr>
        <p:spPr/>
        <p:txBody>
          <a:bodyPr/>
          <a:lstStyle/>
          <a:p>
            <a:endParaRPr lang="fr-FR"/>
          </a:p>
        </p:txBody>
      </p:sp>
    </p:spTree>
    <p:extLst>
      <p:ext uri="{BB962C8B-B14F-4D97-AF65-F5344CB8AC3E}">
        <p14:creationId xmlns:p14="http://schemas.microsoft.com/office/powerpoint/2010/main" val="75181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s notes 1">
            <a:extLst>
              <a:ext uri="{FF2B5EF4-FFF2-40B4-BE49-F238E27FC236}">
                <a16:creationId xmlns:a16="http://schemas.microsoft.com/office/drawing/2014/main" id="{D3CAF324-3AE9-C575-008D-C194BE8DE0A5}"/>
              </a:ext>
            </a:extLst>
          </p:cNvPr>
          <p:cNvSpPr>
            <a:spLocks noGrp="1"/>
          </p:cNvSpPr>
          <p:nvPr>
            <p:ph type="body" idx="1"/>
          </p:nvPr>
        </p:nvSpPr>
        <p:spPr/>
        <p:txBody>
          <a:bodyPr/>
          <a:lstStyle/>
          <a:p>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4</a:t>
            </a:fld>
            <a:endParaRPr lang="en-GB"/>
          </a:p>
        </p:txBody>
      </p:sp>
    </p:spTree>
    <p:extLst>
      <p:ext uri="{BB962C8B-B14F-4D97-AF65-F5344CB8AC3E}">
        <p14:creationId xmlns:p14="http://schemas.microsoft.com/office/powerpoint/2010/main" val="411122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92075" marR="0" lvl="0" indent="0" algn="l" defTabSz="914400" rtl="0" eaLnBrk="1" fontAlgn="auto" latinLnBrk="0" hangingPunct="1">
              <a:lnSpc>
                <a:spcPct val="100000"/>
              </a:lnSpc>
              <a:spcBef>
                <a:spcPts val="0"/>
              </a:spcBef>
              <a:spcAft>
                <a:spcPts val="0"/>
              </a:spcAft>
              <a:buClrTx/>
              <a:buSzTx/>
              <a:buFontTx/>
              <a:buNone/>
              <a:tabLst/>
              <a:defRPr/>
            </a:pPr>
            <a:r>
              <a:rPr lang="fr-FR" sz="1000" b="1">
                <a:solidFill>
                  <a:schemeClr val="accent1"/>
                </a:solidFill>
                <a:sym typeface="Wingdings" panose="05000000000000000000" pitchFamily="2" charset="2"/>
              </a:rPr>
              <a:t>aspect fonctionnel : aménagement de poste</a:t>
            </a:r>
          </a:p>
          <a:p>
            <a:pPr marL="92075" marR="0" lvl="0" indent="0" algn="l" defTabSz="914400" rtl="0" eaLnBrk="1" fontAlgn="auto" latinLnBrk="0" hangingPunct="1">
              <a:lnSpc>
                <a:spcPct val="100000"/>
              </a:lnSpc>
              <a:spcBef>
                <a:spcPts val="0"/>
              </a:spcBef>
              <a:spcAft>
                <a:spcPts val="0"/>
              </a:spcAft>
              <a:buClrTx/>
              <a:buSzTx/>
              <a:buFontTx/>
              <a:buNone/>
              <a:tabLst/>
              <a:defRPr/>
            </a:pPr>
            <a:r>
              <a:rPr lang="fr-FR" sz="1000" b="1">
                <a:solidFill>
                  <a:srgbClr val="00B0F0"/>
                </a:solidFill>
                <a:sym typeface="Wingdings" panose="05000000000000000000" pitchFamily="2" charset="2"/>
              </a:rPr>
              <a:t>aspect situationnel : Conception respectueuse des WCAG + vérification interopérabilité et compatibilité opérante</a:t>
            </a:r>
          </a:p>
          <a:p>
            <a:pPr marL="92075" marR="0" lvl="0" indent="0" algn="l" defTabSz="914400" rtl="0" eaLnBrk="1" fontAlgn="auto" latinLnBrk="0" hangingPunct="1">
              <a:lnSpc>
                <a:spcPct val="100000"/>
              </a:lnSpc>
              <a:spcBef>
                <a:spcPts val="0"/>
              </a:spcBef>
              <a:spcAft>
                <a:spcPts val="0"/>
              </a:spcAft>
              <a:buClrTx/>
              <a:buSzTx/>
              <a:buFontTx/>
              <a:buNone/>
              <a:tabLst/>
              <a:defRPr/>
            </a:pPr>
            <a:endParaRPr lang="fr-FR" sz="1000" b="1">
              <a:solidFill>
                <a:srgbClr val="00B0F0"/>
              </a:solidFill>
            </a:endParaRPr>
          </a:p>
          <a:p>
            <a:pPr>
              <a:buFont typeface="Arial" panose="020B0604020202020204" pitchFamily="34" charset="0"/>
              <a:buChar char="•"/>
            </a:pPr>
            <a:r>
              <a:rPr lang="fr-FR" b="1"/>
              <a:t>Interopérabilité et compatibilité :</a:t>
            </a:r>
            <a:r>
              <a:rPr lang="fr-FR"/>
              <a:t> Ces aspects concernent la capacité des différents systèmes (aides techniques, navigateurs, systèmes d'exploitation, appareils) à fonctionner ensemble de manière fluide.</a:t>
            </a:r>
          </a:p>
          <a:p>
            <a:pPr marL="92075" marR="0" lvl="0" indent="0" algn="l" defTabSz="914400" rtl="0" eaLnBrk="1" fontAlgn="auto" latinLnBrk="0" hangingPunct="1">
              <a:lnSpc>
                <a:spcPct val="100000"/>
              </a:lnSpc>
              <a:spcBef>
                <a:spcPts val="0"/>
              </a:spcBef>
              <a:spcAft>
                <a:spcPts val="0"/>
              </a:spcAft>
              <a:buClrTx/>
              <a:buSzTx/>
              <a:buFontTx/>
              <a:buNone/>
              <a:tabLst/>
              <a:defRPr/>
            </a:pPr>
            <a:endParaRPr lang="fr-FR" sz="1000" b="1">
              <a:solidFill>
                <a:schemeClr val="accent1"/>
              </a:solidFill>
            </a:endParaRPr>
          </a:p>
          <a:p>
            <a:pPr>
              <a:buFont typeface="Arial" panose="020B0604020202020204" pitchFamily="34" charset="0"/>
              <a:buChar char="•"/>
            </a:pPr>
            <a:r>
              <a:rPr lang="fr-FR" b="1"/>
              <a:t>WCAG :</a:t>
            </a:r>
            <a:r>
              <a:rPr lang="fr-FR"/>
              <a:t> Les WCAG se concentrent sur l'accessibilité du contenu web lui-même, en définissant des critères techniques pour rendre le contenu perceptible, utilisable, compréhensible et robuste.</a:t>
            </a:r>
          </a:p>
          <a:p>
            <a:endParaRPr lang="fr-F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5</a:t>
            </a:fld>
            <a:endParaRPr lang="en-GB"/>
          </a:p>
        </p:txBody>
      </p:sp>
    </p:spTree>
    <p:extLst>
      <p:ext uri="{BB962C8B-B14F-4D97-AF65-F5344CB8AC3E}">
        <p14:creationId xmlns:p14="http://schemas.microsoft.com/office/powerpoint/2010/main" val="514895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Quand l’expérience utilisateur n’est pas prise en compte l'expérience utilisateur. Justement, comment dire, concernant l'interopérabilité et la compatibilité sur Edge, une modification de la vigilance ? Ils voulaient être en avance de phase donc ils ont modifié un critère et ça a mis KO. Nos utilisateurs qui qui avaient un logiciel de revue d'écran.</a:t>
            </a:r>
          </a:p>
          <a:p>
            <a:pPr>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Qu'est-ce que ça vocalisait ? Inconnu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inconnu</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inconnu</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à chaque fois qu'ils essayaient d'arriver sur une page ou de trouver un élément, puisqu’ils ont un retour vocal ou un retour braille de l'élément comme ils ne le voient pas.</a:t>
            </a:r>
          </a:p>
          <a:p>
            <a:pPr>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Pourtant côté conception interface tout était OK, donc pas un problème d'application métier, son métier est accessible. C’est juste cette méconnaissance du besoin du fonctionnement des aides techniques qui a rendu KO l’expérience utilisateur. Donc vous voyez que l'expérience utilisateur est très fragile.</a:t>
            </a:r>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6</a:t>
            </a:fld>
            <a:endParaRPr lang="en-GB"/>
          </a:p>
        </p:txBody>
      </p:sp>
    </p:spTree>
    <p:extLst>
      <p:ext uri="{BB962C8B-B14F-4D97-AF65-F5344CB8AC3E}">
        <p14:creationId xmlns:p14="http://schemas.microsoft.com/office/powerpoint/2010/main" val="421604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143000" lvl="2" indent="-228600">
              <a:lnSpc>
                <a:spcPct val="120000"/>
              </a:lnSpc>
              <a:spcAft>
                <a:spcPts val="800"/>
              </a:spcAft>
              <a:buSzPts val="1000"/>
              <a:buFont typeface="Wingdings" panose="05000000000000000000" pitchFamily="2" charset="2"/>
              <a:buChar char=""/>
              <a:tabLst>
                <a:tab pos="1371600" algn="l"/>
              </a:tabLst>
            </a:pPr>
            <a:r>
              <a:rPr lang="fr-FR" dirty="0"/>
              <a:t>Pour comprendre les usages des utilisateurs, nous menons des entretiens, créons des cartes des parcours, et utilisons des personae. Nous mettons également l'accent sur les utilisateurs handicapés en observant leurs interactions avec les outils d'assistance.
</a:t>
            </a: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Observation des Usages</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Tests Utilisateurs</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Réaliser des sessions d'observation pour comprendre comment les utilisateurs interagissent avec les outils.</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Analyse des Données</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Utiliser des outils d'analyse pour recueillir des données sur l'utilisation des outils d'assistance.</a:t>
            </a:r>
          </a:p>
          <a:p>
            <a:pPr marL="1143000" lvl="2" indent="-228600">
              <a:lnSpc>
                <a:spcPct val="120000"/>
              </a:lnSpc>
              <a:spcAft>
                <a:spcPts val="800"/>
              </a:spcAft>
              <a:buSzPts val="1000"/>
              <a:buFont typeface="Wingdings" panose="05000000000000000000" pitchFamily="2" charset="2"/>
              <a:buChar char=""/>
              <a:tabLst>
                <a:tab pos="13716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Recueil des Retours d'Expérience</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Entretiens</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Mener des entretiens avec des utilisateurs pour identifier les obstacles rencontrés.</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Cartographie des Parcours</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Créer des cartes des parcours utilisateurs pour visualiser les points de friction.</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Retour sondage satisfaction du SI (BQU) </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Retour d’usage des utilisateurs. </a:t>
            </a:r>
          </a:p>
          <a:p>
            <a:pPr marL="1143000" lvl="2" indent="-228600">
              <a:lnSpc>
                <a:spcPct val="120000"/>
              </a:lnSpc>
              <a:spcAft>
                <a:spcPts val="800"/>
              </a:spcAft>
              <a:buSzPts val="1000"/>
              <a:buFont typeface="Wingdings" panose="05000000000000000000" pitchFamily="2" charset="2"/>
              <a:buChar char=""/>
              <a:tabLst>
                <a:tab pos="13716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Utilisation de Personae</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Création de Scénarios</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Développer des scénarios d'utilisation basés sur les personae pour anticiper les besoins.</a:t>
            </a:r>
          </a:p>
          <a:p>
            <a:pPr>
              <a:lnSpc>
                <a:spcPct val="120000"/>
              </a:lnSpc>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Mise à Jour Régulière</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Réviser régulièrement les personae en fonction des retours d'expérience.</a:t>
            </a:r>
            <a:endParaRPr lang="fr-FR" dirty="0">
              <a:solidFill>
                <a:schemeClr val="bg1"/>
              </a:solidFill>
              <a:effectLst/>
            </a:endParaRPr>
          </a:p>
          <a:p>
            <a:pPr marL="742950" lvl="1" indent="-285750">
              <a:lnSpc>
                <a:spcPct val="120000"/>
              </a:lnSpc>
              <a:spcAft>
                <a:spcPts val="800"/>
              </a:spcAft>
              <a:buSzPts val="1000"/>
              <a:buFont typeface="Wingdings" panose="05000000000000000000" pitchFamily="2" charset="2"/>
              <a:buChar char=""/>
              <a:tabLst>
                <a:tab pos="9144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Objectif</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Mettre l'accent sur les comportements, besoins et attentes des utilisateurs handicapés.</a:t>
            </a:r>
          </a:p>
          <a:p>
            <a:pPr marL="742950" lvl="1" indent="-285750">
              <a:lnSpc>
                <a:spcPct val="120000"/>
              </a:lnSpc>
              <a:spcAft>
                <a:spcPts val="800"/>
              </a:spcAft>
              <a:buSzPts val="1000"/>
              <a:buFont typeface="Wingdings" panose="05000000000000000000" pitchFamily="2" charset="2"/>
              <a:buChar char=""/>
              <a:tabLst>
                <a:tab pos="9144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Quoi vérifier ou quoi utiliser :</a:t>
            </a:r>
            <a:endPar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lnSpc>
                <a:spcPct val="120000"/>
              </a:lnSpc>
              <a:spcAft>
                <a:spcPts val="800"/>
              </a:spcAft>
              <a:buSzPts val="1000"/>
              <a:buFont typeface="Wingdings" panose="05000000000000000000" pitchFamily="2" charset="2"/>
              <a:buChar char=""/>
              <a:tabLst>
                <a:tab pos="13716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Observation des Usages</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Tests Utilisateurs</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Réaliser des sessions d'observation pour comprendre comment les utilisateurs interagissent avec les outils.</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Analyse des Données</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Utiliser des outils d'analyse pour recueillir des données sur l'utilisation des outils d'assistance.</a:t>
            </a:r>
          </a:p>
          <a:p>
            <a:pPr marL="1143000" lvl="2" indent="-228600">
              <a:lnSpc>
                <a:spcPct val="120000"/>
              </a:lnSpc>
              <a:spcAft>
                <a:spcPts val="800"/>
              </a:spcAft>
              <a:buSzPts val="1000"/>
              <a:buFont typeface="Wingdings" panose="05000000000000000000" pitchFamily="2" charset="2"/>
              <a:buChar char=""/>
              <a:tabLst>
                <a:tab pos="13716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Recueil des Retours d'Expérience</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Entretiens</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Mener des entretiens avec des utilisateurs pour identifier les obstacles rencontrés.</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Cartographie des Parcours</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Créer des cartes des parcours utilisateurs pour visualiser les points de friction.</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Retour sondage satisfaction du SI (BQU) </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Retour d’usage des utilisateurs. </a:t>
            </a:r>
          </a:p>
          <a:p>
            <a:pPr marL="1143000" lvl="2" indent="-228600">
              <a:lnSpc>
                <a:spcPct val="120000"/>
              </a:lnSpc>
              <a:spcAft>
                <a:spcPts val="800"/>
              </a:spcAft>
              <a:buSzPts val="1000"/>
              <a:buFont typeface="Wingdings" panose="05000000000000000000" pitchFamily="2" charset="2"/>
              <a:buChar char=""/>
              <a:tabLst>
                <a:tab pos="13716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Utilisation de Personae</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1600200" lvl="3" indent="-228600">
              <a:lnSpc>
                <a:spcPct val="107000"/>
              </a:lnSpc>
              <a:spcAft>
                <a:spcPts val="800"/>
              </a:spcAft>
              <a:buSzPts val="1000"/>
              <a:buFont typeface="Wingdings" panose="05000000000000000000" pitchFamily="2" charset="2"/>
              <a:buChar char=""/>
              <a:tabLst>
                <a:tab pos="1828800" algn="l"/>
              </a:tabLst>
            </a:pPr>
            <a:r>
              <a:rPr lang="fr-FR" sz="1100" b="1" kern="100" dirty="0">
                <a:effectLst/>
                <a:latin typeface="Aptos" panose="020B0004020202020204" pitchFamily="34" charset="0"/>
                <a:ea typeface="Aptos" panose="020B0004020202020204" pitchFamily="34" charset="0"/>
                <a:cs typeface="Times New Roman" panose="02020603050405020304" pitchFamily="18" charset="0"/>
              </a:rPr>
              <a:t>Création de Scénarios</a:t>
            </a:r>
            <a:r>
              <a:rPr lang="fr-FR" sz="1100" kern="100" dirty="0">
                <a:effectLst/>
                <a:latin typeface="Aptos" panose="020B0004020202020204" pitchFamily="34" charset="0"/>
                <a:ea typeface="Aptos" panose="020B0004020202020204" pitchFamily="34" charset="0"/>
                <a:cs typeface="Times New Roman" panose="02020603050405020304" pitchFamily="18" charset="0"/>
              </a:rPr>
              <a:t> : Elaborer des histoires d'utilisation détaillant les interactions potentielles de ces utilisateurs avec les outils et systèmes en place. Ces scénarios prennent en compte les besoins spécifiques et les obstacles uniques auxquels les personnes en situation de handicap peuvent être confrontées pour anticiper leurs besoins.</a:t>
            </a:r>
          </a:p>
          <a:p>
            <a:pPr marL="1600200" lvl="3" indent="-228600">
              <a:lnSpc>
                <a:spcPct val="120000"/>
              </a:lnSpc>
              <a:spcAft>
                <a:spcPts val="800"/>
              </a:spcAft>
              <a:buSzPts val="1000"/>
              <a:buFont typeface="Wingdings" panose="05000000000000000000" pitchFamily="2" charset="2"/>
              <a:buChar char=""/>
              <a:tabLst>
                <a:tab pos="1828800" algn="l"/>
              </a:tabLst>
            </a:pPr>
            <a:r>
              <a:rPr lang="fr-FR" sz="11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Mise à Jour Régulière</a:t>
            </a:r>
            <a:r>
              <a:rPr lang="fr-FR"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Réviser régulièrement les personae en fonction des retours d'expérience.</a:t>
            </a:r>
          </a:p>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8</a:t>
            </a:fld>
            <a:endParaRPr lang="en-GB"/>
          </a:p>
        </p:txBody>
      </p:sp>
    </p:spTree>
    <p:extLst>
      <p:ext uri="{BB962C8B-B14F-4D97-AF65-F5344CB8AC3E}">
        <p14:creationId xmlns:p14="http://schemas.microsoft.com/office/powerpoint/2010/main" val="6688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6" y="1304925"/>
            <a:ext cx="8470899" cy="3165475"/>
          </a:xfrm>
        </p:spPr>
        <p:txBody>
          <a:bodyPr/>
          <a:lstStyle>
            <a:lvl1pPr>
              <a:lnSpc>
                <a:spcPct val="85000"/>
              </a:lnSpc>
              <a:spcAft>
                <a:spcPts val="2400"/>
              </a:spcAft>
              <a:defRPr sz="3000" baseline="0">
                <a:solidFill>
                  <a:schemeClr val="bg1"/>
                </a:solidFill>
                <a:latin typeface="Helvetica 75 Bold" panose="020B0804020202020204" pitchFamily="34" charset="0"/>
              </a:defRPr>
            </a:lvl1pPr>
            <a:lvl2pPr>
              <a:lnSpc>
                <a:spcPct val="90000"/>
              </a:lnSpc>
              <a:spcAft>
                <a:spcPts val="800"/>
              </a:spcAft>
              <a:defRPr sz="1400">
                <a:solidFill>
                  <a:schemeClr val="bg1"/>
                </a:solidFill>
                <a:latin typeface="Helvetica 75 Bold" panose="020B0804020202020204" pitchFamily="34" charset="0"/>
              </a:defRPr>
            </a:lvl2pPr>
            <a:lvl3pPr>
              <a:lnSpc>
                <a:spcPct val="90000"/>
              </a:lnSpc>
              <a:spcAft>
                <a:spcPts val="800"/>
              </a:spcAft>
              <a:defRPr sz="1400">
                <a:solidFill>
                  <a:schemeClr val="bg1"/>
                </a:solidFill>
                <a:latin typeface="Helvetica 75 Bold" panose="020B0804020202020204" pitchFamily="34" charset="0"/>
              </a:defRPr>
            </a:lvl3pPr>
            <a:lvl4pPr>
              <a:lnSpc>
                <a:spcPct val="90000"/>
              </a:lnSpc>
              <a:spcAft>
                <a:spcPts val="800"/>
              </a:spcAft>
              <a:defRPr sz="1400">
                <a:solidFill>
                  <a:schemeClr val="bg1"/>
                </a:solidFill>
                <a:latin typeface="Helvetica 75 Bold" panose="020B0804020202020204" pitchFamily="34" charset="0"/>
              </a:defRPr>
            </a:lvl4pPr>
            <a:lvl5pPr>
              <a:lnSpc>
                <a:spcPct val="90000"/>
              </a:lnSpc>
              <a:spcAft>
                <a:spcPts val="800"/>
              </a:spcAft>
              <a:defRPr sz="1400">
                <a:solidFill>
                  <a:schemeClr val="bg1"/>
                </a:solidFill>
                <a:latin typeface="Helvetica 75 Bold" panose="020B08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itle 1"/>
          <p:cNvSpPr>
            <a:spLocks noGrp="1"/>
          </p:cNvSpPr>
          <p:nvPr>
            <p:ph type="title"/>
          </p:nvPr>
        </p:nvSpPr>
        <p:spPr>
          <a:xfrm>
            <a:off x="339725" y="339724"/>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a:t>Modifiez le style du titre</a:t>
            </a:r>
            <a:endParaRPr lang="en-US" dirty="0"/>
          </a:p>
        </p:txBody>
      </p:sp>
    </p:spTree>
    <p:extLst>
      <p:ext uri="{BB962C8B-B14F-4D97-AF65-F5344CB8AC3E}">
        <p14:creationId xmlns:p14="http://schemas.microsoft.com/office/powerpoint/2010/main" val="1813772338"/>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5" name="ZoneTexte 4">
            <a:extLst>
              <a:ext uri="{FF2B5EF4-FFF2-40B4-BE49-F238E27FC236}">
                <a16:creationId xmlns:a16="http://schemas.microsoft.com/office/drawing/2014/main" id="{4C830C30-4344-2CCD-DDA4-FFBB661D60F1}"/>
              </a:ext>
            </a:extLst>
          </p:cNvPr>
          <p:cNvSpPr txBox="1"/>
          <p:nvPr userDrawn="1">
            <p:extLst>
              <p:ext uri="{1162E1C5-73C7-4A58-AE30-91384D911F3F}">
                <p184:classification xmlns:p184="http://schemas.microsoft.com/office/powerpoint/2018/4/main" val="ftr"/>
              </p:ext>
            </p:extLst>
          </p:nvPr>
        </p:nvSpPr>
        <p:spPr>
          <a:xfrm>
            <a:off x="4125913" y="4958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 id="214748366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13" Type="http://schemas.microsoft.com/office/2007/relationships/hdphoto" Target="../media/hdphoto3.wdp"/><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11" Type="http://schemas.microsoft.com/office/2007/relationships/hdphoto" Target="../media/hdphoto2.wdp"/><Relationship Id="rId5" Type="http://schemas.openxmlformats.org/officeDocument/2006/relationships/diagramQuickStyle" Target="../diagrams/quickStyle2.xml"/><Relationship Id="rId10" Type="http://schemas.openxmlformats.org/officeDocument/2006/relationships/image" Target="../media/image2.png"/><Relationship Id="rId4" Type="http://schemas.openxmlformats.org/officeDocument/2006/relationships/diagramLayout" Target="../diagrams/layout2.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5.wdp"/><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microsoft.com/office/2007/relationships/hdphoto" Target="../media/hdphoto2.wdp"/><Relationship Id="rId5" Type="http://schemas.openxmlformats.org/officeDocument/2006/relationships/diagramQuickStyle" Target="../diagrams/quickStyle3.xml"/><Relationship Id="rId15" Type="http://schemas.microsoft.com/office/2007/relationships/hdphoto" Target="../media/hdphoto6.wdp"/><Relationship Id="rId10" Type="http://schemas.openxmlformats.org/officeDocument/2006/relationships/image" Target="../media/image2.png"/><Relationship Id="rId4" Type="http://schemas.openxmlformats.org/officeDocument/2006/relationships/diagramLayout" Target="../diagrams/layout3.xml"/><Relationship Id="rId9" Type="http://schemas.microsoft.com/office/2007/relationships/hdphoto" Target="../media/hdphoto4.wdp"/><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7.jpe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6.wdp"/><Relationship Id="rId5"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8.png"/><Relationship Id="rId4" Type="http://schemas.microsoft.com/office/2007/relationships/hdphoto" Target="../media/hdphoto6.wdp"/></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04A912-EB15-0740-75D7-EB2E1C0C3667}"/>
              </a:ext>
            </a:extLst>
          </p:cNvPr>
          <p:cNvSpPr>
            <a:spLocks noGrp="1"/>
          </p:cNvSpPr>
          <p:nvPr>
            <p:ph type="ctrTitle"/>
          </p:nvPr>
        </p:nvSpPr>
        <p:spPr>
          <a:xfrm>
            <a:off x="314326" y="268289"/>
            <a:ext cx="5121770" cy="2301874"/>
          </a:xfrm>
        </p:spPr>
        <p:txBody>
          <a:bodyPr anchor="t">
            <a:noAutofit/>
          </a:bodyPr>
          <a:lstStyle/>
          <a:p>
            <a:r>
              <a:rPr lang="fr-FR" sz="3600" dirty="0">
                <a:solidFill>
                  <a:srgbClr val="FF7900"/>
                </a:solidFill>
              </a:rPr>
              <a:t>Du Handicap à l’Accessibilité numérique : </a:t>
            </a:r>
            <a:br>
              <a:rPr lang="fr-FR" sz="3600" dirty="0">
                <a:solidFill>
                  <a:srgbClr val="FF7900"/>
                </a:solidFill>
              </a:rPr>
            </a:br>
            <a:r>
              <a:rPr lang="fr-FR" sz="3600" dirty="0">
                <a:solidFill>
                  <a:srgbClr val="FF7900"/>
                </a:solidFill>
              </a:rPr>
              <a:t>une vigilance tridimensionnelle</a:t>
            </a:r>
          </a:p>
        </p:txBody>
      </p:sp>
      <p:sp>
        <p:nvSpPr>
          <p:cNvPr id="7" name="Text Placeholder 2">
            <a:extLst>
              <a:ext uri="{FF2B5EF4-FFF2-40B4-BE49-F238E27FC236}">
                <a16:creationId xmlns:a16="http://schemas.microsoft.com/office/drawing/2014/main" id="{95B4115E-601D-FF2E-73A2-4A86604BCEDA}"/>
              </a:ext>
            </a:extLst>
          </p:cNvPr>
          <p:cNvSpPr>
            <a:spLocks noGrp="1"/>
          </p:cNvSpPr>
          <p:nvPr>
            <p:ph type="body" sz="quarter" idx="16"/>
          </p:nvPr>
        </p:nvSpPr>
        <p:spPr>
          <a:xfrm>
            <a:off x="5800725" y="266701"/>
            <a:ext cx="3028950" cy="3403600"/>
          </a:xfrm>
        </p:spPr>
        <p:txBody>
          <a:bodyPr/>
          <a:lstStyle/>
          <a:p>
            <a:pPr>
              <a:lnSpc>
                <a:spcPct val="150000"/>
              </a:lnSpc>
            </a:pPr>
            <a:r>
              <a:rPr lang="fr-FR" dirty="0"/>
              <a:t>Pour qu'un projet soit inclusif, il faut penser l’accessibilité comme pluridimensionnelle, intégrant :</a:t>
            </a:r>
          </a:p>
          <a:p>
            <a:pPr marL="285750" indent="-285750">
              <a:lnSpc>
                <a:spcPct val="150000"/>
              </a:lnSpc>
              <a:buFont typeface="Arial" panose="020B0604020202020204" pitchFamily="34" charset="0"/>
              <a:buChar char="•"/>
            </a:pPr>
            <a:r>
              <a:rPr lang="fr-FR" dirty="0">
                <a:solidFill>
                  <a:schemeClr val="bg1"/>
                </a:solidFill>
                <a:latin typeface="Helvetica 55 Roman" panose="020B0604020202020204" pitchFamily="34" charset="0"/>
              </a:rPr>
              <a:t>les usages des personnes handicapées, </a:t>
            </a:r>
          </a:p>
          <a:p>
            <a:pPr marL="285750" indent="-285750">
              <a:lnSpc>
                <a:spcPct val="150000"/>
              </a:lnSpc>
              <a:buFont typeface="Arial" panose="020B0604020202020204" pitchFamily="34" charset="0"/>
              <a:buChar char="•"/>
            </a:pPr>
            <a:r>
              <a:rPr lang="fr-FR" dirty="0">
                <a:solidFill>
                  <a:schemeClr val="bg1"/>
                </a:solidFill>
                <a:latin typeface="Helvetica 55 Roman" panose="020B0604020202020204" pitchFamily="34" charset="0"/>
              </a:rPr>
              <a:t>les aspects techniques</a:t>
            </a:r>
          </a:p>
          <a:p>
            <a:pPr marL="285750" indent="-285750">
              <a:lnSpc>
                <a:spcPct val="150000"/>
              </a:lnSpc>
              <a:buFont typeface="Arial" panose="020B0604020202020204" pitchFamily="34" charset="0"/>
              <a:buChar char="•"/>
            </a:pPr>
            <a:r>
              <a:rPr lang="fr-FR" dirty="0">
                <a:solidFill>
                  <a:schemeClr val="bg1"/>
                </a:solidFill>
                <a:latin typeface="Helvetica 55 Roman" panose="020B0604020202020204" pitchFamily="34" charset="0"/>
              </a:rPr>
              <a:t>les normes internationales (WCAG)</a:t>
            </a:r>
            <a:endParaRPr lang="en-US" dirty="0">
              <a:solidFill>
                <a:schemeClr val="bg1"/>
              </a:solidFill>
              <a:latin typeface="Helvetica 55 Roman" panose="020B0604020202020204" pitchFamily="34" charset="0"/>
            </a:endParaRPr>
          </a:p>
        </p:txBody>
      </p:sp>
      <p:sp>
        <p:nvSpPr>
          <p:cNvPr id="9" name="Subtitle 3">
            <a:extLst>
              <a:ext uri="{FF2B5EF4-FFF2-40B4-BE49-F238E27FC236}">
                <a16:creationId xmlns:a16="http://schemas.microsoft.com/office/drawing/2014/main" id="{2B115D71-749D-AEDB-37DD-8745A0E2C79A}"/>
              </a:ext>
            </a:extLst>
          </p:cNvPr>
          <p:cNvSpPr>
            <a:spLocks noGrp="1"/>
          </p:cNvSpPr>
          <p:nvPr>
            <p:ph type="subTitle" idx="1"/>
          </p:nvPr>
        </p:nvSpPr>
        <p:spPr>
          <a:xfrm>
            <a:off x="310687" y="2931790"/>
            <a:ext cx="4831185" cy="738510"/>
          </a:xfrm>
        </p:spPr>
        <p:txBody>
          <a:bodyPr/>
          <a:lstStyle/>
          <a:p>
            <a:r>
              <a:rPr lang="fr-FR" sz="1800">
                <a:solidFill>
                  <a:schemeClr val="bg1"/>
                </a:solidFill>
              </a:rPr>
              <a:t>Patricia Loubet et Vincent Aniort</a:t>
            </a:r>
          </a:p>
          <a:p>
            <a:r>
              <a:rPr lang="fr-FR" sz="1800" dirty="0">
                <a:solidFill>
                  <a:schemeClr val="bg1"/>
                </a:solidFill>
              </a:rPr>
              <a:t>Pôle expertise accessibilité d’Orange</a:t>
            </a:r>
          </a:p>
          <a:p>
            <a:endParaRPr lang="fr-FR" sz="1800" dirty="0">
              <a:solidFill>
                <a:schemeClr val="bg1"/>
              </a:solidFill>
            </a:endParaRPr>
          </a:p>
        </p:txBody>
      </p:sp>
    </p:spTree>
    <p:extLst>
      <p:ext uri="{BB962C8B-B14F-4D97-AF65-F5344CB8AC3E}">
        <p14:creationId xmlns:p14="http://schemas.microsoft.com/office/powerpoint/2010/main" val="116916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sz="2025" dirty="0"/>
              <a:t>Le concept de </a:t>
            </a:r>
            <a:r>
              <a:rPr lang="fr-FR" sz="2025" dirty="0">
                <a:solidFill>
                  <a:schemeClr val="bg1"/>
                </a:solidFill>
                <a:latin typeface="Arial Black" panose="020B0A04020102020204" pitchFamily="34" charset="0"/>
              </a:rPr>
              <a:t>H</a:t>
            </a:r>
            <a:r>
              <a:rPr lang="fr-FR" sz="2025" dirty="0"/>
              <a:t>andicap selon l’OMS (1980)</a:t>
            </a:r>
          </a:p>
        </p:txBody>
      </p:sp>
      <p:graphicFrame>
        <p:nvGraphicFramePr>
          <p:cNvPr id="4" name="Espace réservé du contenu 3">
            <a:extLs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592053753"/>
              </p:ext>
            </p:extLst>
          </p:nvPr>
        </p:nvGraphicFramePr>
        <p:xfrm>
          <a:off x="339725" y="1304925"/>
          <a:ext cx="8470900" cy="3165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oneTexte 2"/>
          <p:cNvSpPr txBox="1"/>
          <p:nvPr/>
        </p:nvSpPr>
        <p:spPr>
          <a:xfrm>
            <a:off x="895800" y="829994"/>
            <a:ext cx="3944052" cy="1107996"/>
          </a:xfrm>
          <a:prstGeom prst="rect">
            <a:avLst/>
          </a:prstGeom>
          <a:noFill/>
        </p:spPr>
        <p:txBody>
          <a:bodyPr wrap="square" rtlCol="0">
            <a:spAutoFit/>
          </a:bodyPr>
          <a:lstStyle/>
          <a:p>
            <a:r>
              <a:rPr lang="fr-FR" sz="1200" dirty="0">
                <a:solidFill>
                  <a:srgbClr val="FF7900"/>
                </a:solidFill>
              </a:rPr>
              <a:t>Déficience </a:t>
            </a:r>
            <a:r>
              <a:rPr lang="fr-FR" sz="1200" dirty="0">
                <a:solidFill>
                  <a:schemeClr val="bg1"/>
                </a:solidFill>
              </a:rPr>
              <a:t>« toute perte de substance ou altération d’une structure ou fonction psychologique, physiologique ou anatomique temporaire ou définitive » </a:t>
            </a:r>
          </a:p>
          <a:p>
            <a:r>
              <a:rPr lang="fr-FR" dirty="0">
                <a:solidFill>
                  <a:schemeClr val="accent1"/>
                </a:solidFill>
                <a:sym typeface="Wingdings" panose="05000000000000000000" pitchFamily="2" charset="2"/>
              </a:rPr>
              <a:t> </a:t>
            </a:r>
            <a:r>
              <a:rPr lang="fr-FR" b="1" dirty="0">
                <a:solidFill>
                  <a:schemeClr val="accent1"/>
                </a:solidFill>
                <a:sym typeface="Wingdings" panose="05000000000000000000" pitchFamily="2" charset="2"/>
              </a:rPr>
              <a:t>aspect lésionnel</a:t>
            </a:r>
            <a:endParaRPr lang="fr-FR" sz="1800" b="1" dirty="0">
              <a:solidFill>
                <a:schemeClr val="accent1"/>
              </a:solidFill>
            </a:endParaRPr>
          </a:p>
        </p:txBody>
      </p:sp>
      <p:sp>
        <p:nvSpPr>
          <p:cNvPr id="9" name="ZoneTexte 8"/>
          <p:cNvSpPr txBox="1"/>
          <p:nvPr/>
        </p:nvSpPr>
        <p:spPr>
          <a:xfrm>
            <a:off x="77917" y="2427734"/>
            <a:ext cx="2901921" cy="1477328"/>
          </a:xfrm>
          <a:prstGeom prst="rect">
            <a:avLst/>
          </a:prstGeom>
          <a:noFill/>
        </p:spPr>
        <p:txBody>
          <a:bodyPr wrap="square" rtlCol="0">
            <a:spAutoFit/>
          </a:bodyPr>
          <a:lstStyle/>
          <a:p>
            <a:pPr algn="r"/>
            <a:r>
              <a:rPr lang="fr-FR" sz="1200" dirty="0">
                <a:solidFill>
                  <a:srgbClr val="FF7900"/>
                </a:solidFill>
              </a:rPr>
              <a:t>Incapacité </a:t>
            </a:r>
            <a:r>
              <a:rPr lang="fr-FR" sz="1200" dirty="0">
                <a:solidFill>
                  <a:schemeClr val="bg1"/>
                </a:solidFill>
              </a:rPr>
              <a:t>« réduction totale ou partielle (résultant d’une déficience) de la capacité à accomplir une activité d’une façon ou dans des limites considérées comme normales pour un être humain » </a:t>
            </a:r>
          </a:p>
          <a:p>
            <a:pPr algn="r"/>
            <a:r>
              <a:rPr lang="fr-FR" dirty="0">
                <a:solidFill>
                  <a:schemeClr val="accent1"/>
                </a:solidFill>
                <a:sym typeface="Wingdings" panose="05000000000000000000" pitchFamily="2" charset="2"/>
              </a:rPr>
              <a:t> </a:t>
            </a:r>
            <a:r>
              <a:rPr lang="fr-FR" b="1" dirty="0">
                <a:solidFill>
                  <a:schemeClr val="accent1"/>
                </a:solidFill>
                <a:sym typeface="Wingdings" panose="05000000000000000000" pitchFamily="2" charset="2"/>
              </a:rPr>
              <a:t>aspect fonctionnel</a:t>
            </a:r>
            <a:endParaRPr lang="fr-FR" b="1" dirty="0">
              <a:solidFill>
                <a:schemeClr val="accent1"/>
              </a:solidFill>
            </a:endParaRPr>
          </a:p>
        </p:txBody>
      </p:sp>
      <p:sp>
        <p:nvSpPr>
          <p:cNvPr id="10" name="ZoneTexte 9"/>
          <p:cNvSpPr txBox="1"/>
          <p:nvPr/>
        </p:nvSpPr>
        <p:spPr>
          <a:xfrm>
            <a:off x="6341973" y="2313132"/>
            <a:ext cx="2622515" cy="1846659"/>
          </a:xfrm>
          <a:prstGeom prst="rect">
            <a:avLst/>
          </a:prstGeom>
          <a:noFill/>
        </p:spPr>
        <p:txBody>
          <a:bodyPr wrap="square" rtlCol="0">
            <a:spAutoFit/>
          </a:bodyPr>
          <a:lstStyle/>
          <a:p>
            <a:r>
              <a:rPr lang="fr-FR" sz="1200" dirty="0">
                <a:solidFill>
                  <a:srgbClr val="FF7900"/>
                </a:solidFill>
              </a:rPr>
              <a:t>Désavantage social </a:t>
            </a:r>
            <a:r>
              <a:rPr lang="fr-FR" sz="1200" dirty="0">
                <a:solidFill>
                  <a:schemeClr val="bg1"/>
                </a:solidFill>
              </a:rPr>
              <a:t>« résultante pour un individu donné d’une déficience ou d’une incapacité qui limite ou interdit l’accomplissement d’un rôle normal, en rapport avec l’âge, le sexe, les facteurs sociaux et culturels » </a:t>
            </a:r>
          </a:p>
          <a:p>
            <a:r>
              <a:rPr lang="fr-FR" dirty="0">
                <a:solidFill>
                  <a:schemeClr val="accent1"/>
                </a:solidFill>
                <a:sym typeface="Wingdings" panose="05000000000000000000" pitchFamily="2" charset="2"/>
              </a:rPr>
              <a:t> </a:t>
            </a:r>
            <a:r>
              <a:rPr lang="fr-FR" b="1" dirty="0">
                <a:solidFill>
                  <a:schemeClr val="accent1"/>
                </a:solidFill>
                <a:sym typeface="Wingdings" panose="05000000000000000000" pitchFamily="2" charset="2"/>
              </a:rPr>
              <a:t>aspect situationnel</a:t>
            </a:r>
            <a:endParaRPr lang="fr-FR" b="1" dirty="0">
              <a:solidFill>
                <a:schemeClr val="accent1"/>
              </a:solidFill>
            </a:endParaRPr>
          </a:p>
        </p:txBody>
      </p:sp>
      <p:grpSp>
        <p:nvGrpSpPr>
          <p:cNvPr id="6" name="Groupe 5">
            <a:extLst>
              <a:ext uri="{C183D7F6-B498-43B3-948B-1728B52AA6E4}">
                <adec:decorative xmlns:adec="http://schemas.microsoft.com/office/drawing/2017/decorative" val="1"/>
              </a:ext>
            </a:extLst>
          </p:cNvPr>
          <p:cNvGrpSpPr/>
          <p:nvPr/>
        </p:nvGrpSpPr>
        <p:grpSpPr>
          <a:xfrm>
            <a:off x="3022843" y="2571750"/>
            <a:ext cx="3098315" cy="1800200"/>
            <a:chOff x="2962819" y="3284984"/>
            <a:chExt cx="3020537" cy="1772080"/>
          </a:xfrm>
        </p:grpSpPr>
        <p:sp>
          <p:nvSpPr>
            <p:cNvPr id="13" name="Ellipse 12"/>
            <p:cNvSpPr/>
            <p:nvPr/>
          </p:nvSpPr>
          <p:spPr>
            <a:xfrm>
              <a:off x="2962819" y="3285668"/>
              <a:ext cx="1771396" cy="1771396"/>
            </a:xfrm>
            <a:prstGeom prst="ellipse">
              <a:avLst/>
            </a:prstGeom>
            <a:noFill/>
            <a:ln w="57150">
              <a:solidFill>
                <a:schemeClr val="accent5"/>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fr-FR"/>
            </a:p>
          </p:txBody>
        </p:sp>
        <p:sp>
          <p:nvSpPr>
            <p:cNvPr id="15" name="Ellipse 14"/>
            <p:cNvSpPr/>
            <p:nvPr/>
          </p:nvSpPr>
          <p:spPr>
            <a:xfrm>
              <a:off x="4211960" y="3284984"/>
              <a:ext cx="1771396" cy="1771396"/>
            </a:xfrm>
            <a:prstGeom prst="ellipse">
              <a:avLst/>
            </a:prstGeom>
            <a:noFill/>
            <a:ln w="57150">
              <a:solidFill>
                <a:schemeClr val="accent5"/>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fr-FR"/>
            </a:p>
          </p:txBody>
        </p:sp>
      </p:grpSp>
      <p:sp>
        <p:nvSpPr>
          <p:cNvPr id="7" name="ZoneTexte 6">
            <a:extLst>
              <a:ext uri="{FF2B5EF4-FFF2-40B4-BE49-F238E27FC236}">
                <a16:creationId xmlns:a16="http://schemas.microsoft.com/office/drawing/2014/main" id="{431F97D1-E453-6190-3E81-5FEBD6DBC3B3}"/>
              </a:ext>
              <a:ext uri="{C183D7F6-B498-43B3-948B-1728B52AA6E4}">
                <adec:decorative xmlns:adec="http://schemas.microsoft.com/office/drawing/2017/decorative" val="0"/>
              </a:ext>
            </a:extLst>
          </p:cNvPr>
          <p:cNvSpPr txBox="1"/>
          <p:nvPr/>
        </p:nvSpPr>
        <p:spPr>
          <a:xfrm>
            <a:off x="3130237" y="4371255"/>
            <a:ext cx="2590774" cy="707231"/>
          </a:xfrm>
          <a:prstGeom prst="upArrowCallout">
            <a:avLst/>
          </a:prstGeom>
          <a:solidFill>
            <a:schemeClr val="tx1"/>
          </a:solidFill>
          <a:ln w="28575">
            <a:solidFill>
              <a:schemeClr val="bg1">
                <a:lumMod val="75000"/>
              </a:schemeClr>
            </a:solidFill>
          </a:ln>
        </p:spPr>
        <p:txBody>
          <a:bodyPr wrap="none" rtlCol="0">
            <a:spAutoFit/>
          </a:bodyPr>
          <a:lstStyle/>
          <a:p>
            <a:pPr algn="ctr"/>
            <a:r>
              <a:rPr lang="fr-FR" sz="1200" b="1" dirty="0">
                <a:solidFill>
                  <a:schemeClr val="bg1"/>
                </a:solidFill>
              </a:rPr>
              <a:t>Ergonomie agit sur les 2 aspects</a:t>
            </a:r>
          </a:p>
          <a:p>
            <a:pPr algn="ctr"/>
            <a:r>
              <a:rPr lang="fr-FR" sz="1200" b="1" dirty="0">
                <a:solidFill>
                  <a:schemeClr val="bg1"/>
                </a:solidFill>
              </a:rPr>
              <a:t>Fonctionnel et situationnel</a:t>
            </a:r>
          </a:p>
        </p:txBody>
      </p:sp>
      <p:sp>
        <p:nvSpPr>
          <p:cNvPr id="11" name="ZoneTexte 10">
            <a:extLst>
              <a:ext uri="{FF2B5EF4-FFF2-40B4-BE49-F238E27FC236}">
                <a16:creationId xmlns:a16="http://schemas.microsoft.com/office/drawing/2014/main" id="{7EF2BA3D-846D-2D90-01F9-CCB5F21C5140}"/>
              </a:ext>
              <a:ext uri="{C183D7F6-B498-43B3-948B-1728B52AA6E4}">
                <adec:decorative xmlns:adec="http://schemas.microsoft.com/office/drawing/2017/decorative" val="1"/>
              </a:ext>
            </a:extLst>
          </p:cNvPr>
          <p:cNvSpPr txBox="1"/>
          <p:nvPr/>
        </p:nvSpPr>
        <p:spPr>
          <a:xfrm>
            <a:off x="4390158" y="2891720"/>
            <a:ext cx="397866" cy="400110"/>
          </a:xfrm>
          <a:prstGeom prst="rect">
            <a:avLst/>
          </a:prstGeom>
          <a:noFill/>
        </p:spPr>
        <p:txBody>
          <a:bodyPr wrap="none" rtlCol="0">
            <a:spAutoFit/>
          </a:bodyPr>
          <a:lstStyle/>
          <a:p>
            <a:r>
              <a:rPr lang="fr-FR" sz="2000" dirty="0">
                <a:latin typeface="Arial Black" panose="020B0A04020102020204" pitchFamily="34" charset="0"/>
              </a:rPr>
              <a:t>H</a:t>
            </a:r>
          </a:p>
        </p:txBody>
      </p:sp>
    </p:spTree>
    <p:extLst>
      <p:ext uri="{BB962C8B-B14F-4D97-AF65-F5344CB8AC3E}">
        <p14:creationId xmlns:p14="http://schemas.microsoft.com/office/powerpoint/2010/main" val="31862935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1949E-AB1C-0EA1-B91A-108378C82CEF}"/>
              </a:ext>
            </a:extLst>
          </p:cNvPr>
          <p:cNvSpPr>
            <a:spLocks noGrp="1"/>
          </p:cNvSpPr>
          <p:nvPr>
            <p:ph type="title"/>
          </p:nvPr>
        </p:nvSpPr>
        <p:spPr/>
        <p:txBody>
          <a:bodyPr>
            <a:normAutofit/>
          </a:bodyPr>
          <a:lstStyle/>
          <a:p>
            <a:r>
              <a:rPr lang="fr-FR" dirty="0"/>
              <a:t>Les moyens chez Orange pour intégrer les salariés handicapés</a:t>
            </a:r>
            <a:br>
              <a:rPr lang="fr-FR" dirty="0"/>
            </a:br>
            <a:endParaRPr lang="fr-FR" dirty="0">
              <a:solidFill>
                <a:schemeClr val="bg1"/>
              </a:solidFill>
            </a:endParaRPr>
          </a:p>
        </p:txBody>
      </p:sp>
      <p:graphicFrame>
        <p:nvGraphicFramePr>
          <p:cNvPr id="4" name="Espace réservé du contenu 3" descr="Quel organisation de l'accessibilité Orange a décliné sur l'accessibilité">
            <a:extLst>
              <a:ext uri="{FF2B5EF4-FFF2-40B4-BE49-F238E27FC236}">
                <a16:creationId xmlns:a16="http://schemas.microsoft.com/office/drawing/2014/main" id="{83294568-CB9F-8E1D-0B26-07D0B5F20AA1}"/>
              </a:ext>
            </a:extLst>
          </p:cNvPr>
          <p:cNvGraphicFramePr>
            <a:graphicFrameLocks noGrp="1"/>
          </p:cNvGraphicFramePr>
          <p:nvPr>
            <p:ph idx="1"/>
            <p:extLst>
              <p:ext uri="{D42A27DB-BD31-4B8C-83A1-F6EECF244321}">
                <p14:modId xmlns:p14="http://schemas.microsoft.com/office/powerpoint/2010/main" val="2039851585"/>
              </p:ext>
            </p:extLst>
          </p:nvPr>
        </p:nvGraphicFramePr>
        <p:xfrm>
          <a:off x="628650" y="1141896"/>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à coins arrondis 1">
            <a:extLst>
              <a:ext uri="{FF2B5EF4-FFF2-40B4-BE49-F238E27FC236}">
                <a16:creationId xmlns:a16="http://schemas.microsoft.com/office/drawing/2014/main" id="{28907CDF-C994-A689-AD98-12D908022D06}"/>
              </a:ext>
            </a:extLst>
          </p:cNvPr>
          <p:cNvSpPr/>
          <p:nvPr/>
        </p:nvSpPr>
        <p:spPr>
          <a:xfrm>
            <a:off x="5559330" y="4011181"/>
            <a:ext cx="1541581" cy="349668"/>
          </a:xfrm>
          <a:prstGeom prst="roundRect">
            <a:avLst/>
          </a:prstGeom>
          <a:solidFill>
            <a:srgbClr val="00B0F0"/>
          </a:solidFill>
          <a:ln w="19050">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1200" dirty="0">
                <a:solidFill>
                  <a:schemeClr val="tx1"/>
                </a:solidFill>
              </a:rPr>
              <a:t>infogérance + SI</a:t>
            </a:r>
          </a:p>
        </p:txBody>
      </p:sp>
      <p:sp>
        <p:nvSpPr>
          <p:cNvPr id="10" name="Flèche : double flèche horizontale 9">
            <a:extLst>
              <a:ext uri="{FF2B5EF4-FFF2-40B4-BE49-F238E27FC236}">
                <a16:creationId xmlns:a16="http://schemas.microsoft.com/office/drawing/2014/main" id="{64F013A8-06F3-5A55-CBCF-B6BC3D61DE5F}"/>
              </a:ext>
              <a:ext uri="{C183D7F6-B498-43B3-948B-1728B52AA6E4}">
                <adec:decorative xmlns:adec="http://schemas.microsoft.com/office/drawing/2017/decorative" val="1"/>
              </a:ext>
            </a:extLst>
          </p:cNvPr>
          <p:cNvSpPr/>
          <p:nvPr/>
        </p:nvSpPr>
        <p:spPr>
          <a:xfrm>
            <a:off x="695665" y="4348217"/>
            <a:ext cx="7751543" cy="569771"/>
          </a:xfrm>
          <a:prstGeom prst="leftRightArrow">
            <a:avLst/>
          </a:prstGeom>
          <a:solidFill>
            <a:srgbClr val="0070C0"/>
          </a:solid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000000">
                  <a:hueOff val="0"/>
                  <a:satOff val="0"/>
                  <a:lumOff val="0"/>
                  <a:alphaOff val="0"/>
                </a:srgbClr>
              </a:solidFill>
              <a:effectLst/>
              <a:uLnTx/>
              <a:uFillTx/>
              <a:latin typeface="Helvetica 75 Bold"/>
              <a:ea typeface="+mn-ea"/>
              <a:cs typeface="+mn-cs"/>
            </a:endParaRPr>
          </a:p>
        </p:txBody>
      </p:sp>
      <p:sp>
        <p:nvSpPr>
          <p:cNvPr id="11" name="Organigramme : Procédé 10">
            <a:extLst>
              <a:ext uri="{FF2B5EF4-FFF2-40B4-BE49-F238E27FC236}">
                <a16:creationId xmlns:a16="http://schemas.microsoft.com/office/drawing/2014/main" id="{B1E04E7D-54CA-F428-2B58-A1D3EB247070}"/>
              </a:ext>
              <a:ext uri="{C183D7F6-B498-43B3-948B-1728B52AA6E4}">
                <adec:decorative xmlns:adec="http://schemas.microsoft.com/office/drawing/2017/decorative" val="1"/>
              </a:ext>
            </a:extLst>
          </p:cNvPr>
          <p:cNvSpPr/>
          <p:nvPr/>
        </p:nvSpPr>
        <p:spPr>
          <a:xfrm>
            <a:off x="6846216" y="4327218"/>
            <a:ext cx="504056" cy="438464"/>
          </a:xfrm>
          <a:prstGeom prst="flowChartProcess">
            <a:avLst/>
          </a:prstGeom>
          <a:blipFill>
            <a:blip r:embed="rId8" cstate="print">
              <a:biLevel thresh="50000"/>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a:stretch>
              <a:fillRect l="-71000" r="-71000"/>
            </a:stretch>
          </a:blipFill>
          <a:ln w="76200">
            <a:solidFill>
              <a:srgbClr val="0070C0"/>
            </a:solidFill>
            <a:prstDash val="solid"/>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hueOff val="0"/>
                  <a:satOff val="0"/>
                  <a:lumOff val="0"/>
                  <a:alphaOff val="0"/>
                </a:srgbClr>
              </a:solidFill>
              <a:effectLst/>
              <a:uLnTx/>
              <a:uFillTx/>
              <a:latin typeface="Helvetica 75 Bold"/>
              <a:ea typeface="+mn-ea"/>
              <a:cs typeface="+mn-cs"/>
            </a:endParaRPr>
          </a:p>
        </p:txBody>
      </p:sp>
      <p:sp>
        <p:nvSpPr>
          <p:cNvPr id="12" name="Triangle isocèle 11">
            <a:extLst>
              <a:ext uri="{FF2B5EF4-FFF2-40B4-BE49-F238E27FC236}">
                <a16:creationId xmlns:a16="http://schemas.microsoft.com/office/drawing/2014/main" id="{541886DA-FC3D-18C4-0318-284F37FA6CB8}"/>
              </a:ext>
              <a:ext uri="{C183D7F6-B498-43B3-948B-1728B52AA6E4}">
                <adec:decorative xmlns:adec="http://schemas.microsoft.com/office/drawing/2017/decorative" val="1"/>
              </a:ext>
            </a:extLst>
          </p:cNvPr>
          <p:cNvSpPr/>
          <p:nvPr/>
        </p:nvSpPr>
        <p:spPr>
          <a:xfrm>
            <a:off x="3563888" y="4213789"/>
            <a:ext cx="718548" cy="536310"/>
          </a:xfrm>
          <a:prstGeom prst="triangle">
            <a:avLst/>
          </a:prstGeom>
          <a:blipFill>
            <a:blip r:embed="rId10">
              <a:grayscl/>
              <a:extLst>
                <a:ext uri="{BEBA8EAE-BF5A-486C-A8C5-ECC9F3942E4B}">
                  <a14:imgProps xmlns:a14="http://schemas.microsoft.com/office/drawing/2010/main">
                    <a14:imgLayer r:embed="rId11">
                      <a14:imgEffect>
                        <a14:artisticPhotocopy/>
                      </a14:imgEffect>
                      <a14:imgEffect>
                        <a14:sharpenSoften amount="50000"/>
                      </a14:imgEffect>
                      <a14:imgEffect>
                        <a14:brightnessContrast contrast="20000"/>
                      </a14:imgEffect>
                    </a14:imgLayer>
                  </a14:imgProps>
                </a:ext>
              </a:extLst>
            </a:blip>
            <a:srcRect/>
            <a:stretch>
              <a:fillRect l="-25000" r="-25000"/>
            </a:stretch>
          </a:blipFill>
          <a:ln w="76200">
            <a:solidFill>
              <a:srgbClr val="0070C0"/>
            </a:solidFill>
            <a:prstDash val="solid"/>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hueOff val="0"/>
                  <a:satOff val="0"/>
                  <a:lumOff val="0"/>
                  <a:alphaOff val="0"/>
                </a:srgbClr>
              </a:solidFill>
              <a:effectLst/>
              <a:uLnTx/>
              <a:uFillTx/>
              <a:latin typeface="Helvetica 75 Bold"/>
              <a:ea typeface="+mn-ea"/>
              <a:cs typeface="+mn-cs"/>
            </a:endParaRPr>
          </a:p>
        </p:txBody>
      </p:sp>
      <p:sp>
        <p:nvSpPr>
          <p:cNvPr id="13" name="Ellipse 12">
            <a:extLst>
              <a:ext uri="{FF2B5EF4-FFF2-40B4-BE49-F238E27FC236}">
                <a16:creationId xmlns:a16="http://schemas.microsoft.com/office/drawing/2014/main" id="{FCD97207-C404-CE13-8D20-18816E318243}"/>
              </a:ext>
              <a:ext uri="{C183D7F6-B498-43B3-948B-1728B52AA6E4}">
                <adec:decorative xmlns:adec="http://schemas.microsoft.com/office/drawing/2017/decorative" val="1"/>
              </a:ext>
            </a:extLst>
          </p:cNvPr>
          <p:cNvSpPr/>
          <p:nvPr/>
        </p:nvSpPr>
        <p:spPr>
          <a:xfrm>
            <a:off x="2022307" y="4319659"/>
            <a:ext cx="504056" cy="430440"/>
          </a:xfrm>
          <a:prstGeom prst="ellipse">
            <a:avLst/>
          </a:prstGeom>
          <a:blipFill>
            <a:blip r:embed="rId12" cstate="print">
              <a:biLevel thresh="75000"/>
              <a:extLst>
                <a:ext uri="{BEBA8EAE-BF5A-486C-A8C5-ECC9F3942E4B}">
                  <a14:imgProps xmlns:a14="http://schemas.microsoft.com/office/drawing/2010/main">
                    <a14:imgLayer r:embed="rId13">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a:ln w="76200">
            <a:solidFill>
              <a:srgbClr val="0070C0"/>
            </a:solidFill>
            <a:prstDash val="solid"/>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hueOff val="0"/>
                  <a:satOff val="0"/>
                  <a:lumOff val="0"/>
                  <a:alphaOff val="0"/>
                </a:srgbClr>
              </a:solidFill>
              <a:effectLst/>
              <a:uLnTx/>
              <a:uFillTx/>
              <a:latin typeface="Helvetica 75 Bold"/>
              <a:ea typeface="+mn-ea"/>
              <a:cs typeface="+mn-cs"/>
            </a:endParaRPr>
          </a:p>
        </p:txBody>
      </p:sp>
    </p:spTree>
    <p:extLst>
      <p:ext uri="{BB962C8B-B14F-4D97-AF65-F5344CB8AC3E}">
        <p14:creationId xmlns:p14="http://schemas.microsoft.com/office/powerpoint/2010/main" val="360023318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descr="le tryptique de l'accessibilité : ce qu'il faut pour assurer l'accessibilité d'une activité">
            <a:extLst>
              <a:ext uri="{FF2B5EF4-FFF2-40B4-BE49-F238E27FC236}">
                <a16:creationId xmlns:a16="http://schemas.microsoft.com/office/drawing/2014/main" id="{681F55A7-4163-59FC-DAB3-B91790FDCED5}"/>
              </a:ext>
            </a:extLst>
          </p:cNvPr>
          <p:cNvGraphicFramePr>
            <a:graphicFrameLocks noGrp="1"/>
          </p:cNvGraphicFramePr>
          <p:nvPr>
            <p:ph idx="1"/>
            <p:extLst>
              <p:ext uri="{D42A27DB-BD31-4B8C-83A1-F6EECF244321}">
                <p14:modId xmlns:p14="http://schemas.microsoft.com/office/powerpoint/2010/main" val="1837538748"/>
              </p:ext>
            </p:extLst>
          </p:nvPr>
        </p:nvGraphicFramePr>
        <p:xfrm>
          <a:off x="314324" y="643676"/>
          <a:ext cx="8938195" cy="4499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re 1">
            <a:extLst>
              <a:ext uri="{FF2B5EF4-FFF2-40B4-BE49-F238E27FC236}">
                <a16:creationId xmlns:a16="http://schemas.microsoft.com/office/drawing/2014/main" id="{F98B1643-E369-3D5F-56D3-4968B5E424A8}"/>
              </a:ext>
            </a:extLst>
          </p:cNvPr>
          <p:cNvSpPr>
            <a:spLocks noGrp="1"/>
          </p:cNvSpPr>
          <p:nvPr>
            <p:ph type="title"/>
          </p:nvPr>
        </p:nvSpPr>
        <p:spPr>
          <a:xfrm>
            <a:off x="309770" y="107885"/>
            <a:ext cx="8515350" cy="743744"/>
          </a:xfrm>
        </p:spPr>
        <p:txBody>
          <a:bodyPr/>
          <a:lstStyle/>
          <a:p>
            <a:r>
              <a:rPr lang="fr-FR" dirty="0" err="1"/>
              <a:t>Tryptique</a:t>
            </a:r>
            <a:r>
              <a:rPr lang="fr-FR" dirty="0"/>
              <a:t> pour assurer l’accessibilité Du poste de travail</a:t>
            </a:r>
          </a:p>
        </p:txBody>
      </p:sp>
      <p:sp>
        <p:nvSpPr>
          <p:cNvPr id="10" name="Organigramme : Procédé 9">
            <a:extLst>
              <a:ext uri="{FF2B5EF4-FFF2-40B4-BE49-F238E27FC236}">
                <a16:creationId xmlns:a16="http://schemas.microsoft.com/office/drawing/2014/main" id="{0503F000-BF70-5E6F-588C-31C61F52FCB1}"/>
              </a:ext>
              <a:ext uri="{C183D7F6-B498-43B3-948B-1728B52AA6E4}">
                <adec:decorative xmlns:adec="http://schemas.microsoft.com/office/drawing/2017/decorative" val="1"/>
              </a:ext>
            </a:extLst>
          </p:cNvPr>
          <p:cNvSpPr/>
          <p:nvPr/>
        </p:nvSpPr>
        <p:spPr>
          <a:xfrm>
            <a:off x="1763688" y="643677"/>
            <a:ext cx="645415" cy="682096"/>
          </a:xfrm>
          <a:prstGeom prst="flowChartProcess">
            <a:avLst/>
          </a:prstGeom>
          <a:blipFill>
            <a:blip r:embed="rId8" cstate="print">
              <a:biLevel thresh="50000"/>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a:stretch>
              <a:fillRect l="-71000" r="-71000"/>
            </a:stretch>
          </a:blipFill>
          <a:ln w="76200">
            <a:solidFill>
              <a:srgbClr val="19C3FF"/>
            </a:solidFill>
            <a:prstDash val="solid"/>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hueOff val="0"/>
                  <a:satOff val="0"/>
                  <a:lumOff val="0"/>
                  <a:alphaOff val="0"/>
                </a:srgbClr>
              </a:solidFill>
              <a:effectLst/>
              <a:uLnTx/>
              <a:uFillTx/>
              <a:latin typeface="Helvetica 75 Bold"/>
              <a:ea typeface="+mn-ea"/>
              <a:cs typeface="+mn-cs"/>
            </a:endParaRPr>
          </a:p>
        </p:txBody>
      </p:sp>
      <p:sp>
        <p:nvSpPr>
          <p:cNvPr id="11" name="Triangle isocèle 10">
            <a:extLst>
              <a:ext uri="{FF2B5EF4-FFF2-40B4-BE49-F238E27FC236}">
                <a16:creationId xmlns:a16="http://schemas.microsoft.com/office/drawing/2014/main" id="{5CD1C213-C888-6162-5C82-CDD6313B9E5E}"/>
              </a:ext>
              <a:ext uri="{C183D7F6-B498-43B3-948B-1728B52AA6E4}">
                <adec:decorative xmlns:adec="http://schemas.microsoft.com/office/drawing/2017/decorative" val="1"/>
              </a:ext>
            </a:extLst>
          </p:cNvPr>
          <p:cNvSpPr/>
          <p:nvPr/>
        </p:nvSpPr>
        <p:spPr>
          <a:xfrm>
            <a:off x="1907704" y="3881432"/>
            <a:ext cx="759335" cy="610088"/>
          </a:xfrm>
          <a:prstGeom prst="triangle">
            <a:avLst/>
          </a:prstGeom>
          <a:blipFill>
            <a:blip r:embed="rId10">
              <a:grayscl/>
              <a:extLst>
                <a:ext uri="{BEBA8EAE-BF5A-486C-A8C5-ECC9F3942E4B}">
                  <a14:imgProps xmlns:a14="http://schemas.microsoft.com/office/drawing/2010/main">
                    <a14:imgLayer r:embed="rId11">
                      <a14:imgEffect>
                        <a14:artisticPhotocopy/>
                      </a14:imgEffect>
                      <a14:imgEffect>
                        <a14:sharpenSoften amount="50000"/>
                      </a14:imgEffect>
                      <a14:imgEffect>
                        <a14:brightnessContrast contrast="20000"/>
                      </a14:imgEffect>
                    </a14:imgLayer>
                  </a14:imgProps>
                </a:ext>
              </a:extLst>
            </a:blip>
            <a:srcRect/>
            <a:stretch>
              <a:fillRect l="-25000" r="-25000"/>
            </a:stretch>
          </a:blipFill>
          <a:ln w="76200">
            <a:solidFill>
              <a:srgbClr val="19C3FF"/>
            </a:solidFill>
            <a:prstDash val="solid"/>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350" b="0" i="0" u="none" strike="noStrike" kern="1200" cap="none" spc="0" normalizeH="0" baseline="0" noProof="0">
              <a:ln>
                <a:noFill/>
              </a:ln>
              <a:solidFill>
                <a:srgbClr val="FFFFFF">
                  <a:hueOff val="0"/>
                  <a:satOff val="0"/>
                  <a:lumOff val="0"/>
                  <a:alphaOff val="0"/>
                </a:srgbClr>
              </a:solidFill>
              <a:effectLst/>
              <a:uLnTx/>
              <a:uFillTx/>
              <a:latin typeface="Helvetica 75 Bold"/>
              <a:ea typeface="+mn-ea"/>
              <a:cs typeface="+mn-cs"/>
            </a:endParaRPr>
          </a:p>
        </p:txBody>
      </p:sp>
      <p:sp>
        <p:nvSpPr>
          <p:cNvPr id="12" name="Ellipse 11">
            <a:extLst>
              <a:ext uri="{FF2B5EF4-FFF2-40B4-BE49-F238E27FC236}">
                <a16:creationId xmlns:a16="http://schemas.microsoft.com/office/drawing/2014/main" id="{05B2B08E-6886-B34F-879B-6B14381B36FD}"/>
              </a:ext>
              <a:ext uri="{C183D7F6-B498-43B3-948B-1728B52AA6E4}">
                <adec:decorative xmlns:adec="http://schemas.microsoft.com/office/drawing/2017/decorative" val="1"/>
              </a:ext>
            </a:extLst>
          </p:cNvPr>
          <p:cNvSpPr/>
          <p:nvPr/>
        </p:nvSpPr>
        <p:spPr>
          <a:xfrm>
            <a:off x="7008554" y="1059582"/>
            <a:ext cx="771700" cy="715272"/>
          </a:xfrm>
          <a:prstGeom prst="ellipse">
            <a:avLst/>
          </a:prstGeom>
          <a:blipFill>
            <a:blip r:embed="rId12" cstate="print">
              <a:biLevel thresh="75000"/>
              <a:extLst>
                <a:ext uri="{BEBA8EAE-BF5A-486C-A8C5-ECC9F3942E4B}">
                  <a14:imgProps xmlns:a14="http://schemas.microsoft.com/office/drawing/2010/main">
                    <a14:imgLayer r:embed="rId13">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a:ln w="76200">
            <a:solidFill>
              <a:srgbClr val="0070C0"/>
            </a:solidFill>
            <a:prstDash val="solid"/>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FFFF">
                  <a:hueOff val="0"/>
                  <a:satOff val="0"/>
                  <a:lumOff val="0"/>
                  <a:alphaOff val="0"/>
                </a:srgbClr>
              </a:solidFill>
              <a:effectLst/>
              <a:uLnTx/>
              <a:uFillTx/>
              <a:latin typeface="Helvetica 75 Bold"/>
              <a:ea typeface="+mn-ea"/>
              <a:cs typeface="+mn-cs"/>
            </a:endParaRPr>
          </a:p>
        </p:txBody>
      </p:sp>
      <p:grpSp>
        <p:nvGrpSpPr>
          <p:cNvPr id="3" name="Groupe 2">
            <a:extLst>
              <a:ext uri="{FF2B5EF4-FFF2-40B4-BE49-F238E27FC236}">
                <a16:creationId xmlns:a16="http://schemas.microsoft.com/office/drawing/2014/main" id="{749E7185-1D10-D4C8-804B-71AE7F6503DF}"/>
              </a:ext>
              <a:ext uri="{C183D7F6-B498-43B3-948B-1728B52AA6E4}">
                <adec:decorative xmlns:adec="http://schemas.microsoft.com/office/drawing/2017/decorative" val="1"/>
              </a:ext>
            </a:extLst>
          </p:cNvPr>
          <p:cNvGrpSpPr/>
          <p:nvPr/>
        </p:nvGrpSpPr>
        <p:grpSpPr>
          <a:xfrm>
            <a:off x="7760220" y="645124"/>
            <a:ext cx="1211207" cy="4152898"/>
            <a:chOff x="7760220" y="645124"/>
            <a:chExt cx="1211207" cy="4152898"/>
          </a:xfrm>
        </p:grpSpPr>
        <p:sp>
          <p:nvSpPr>
            <p:cNvPr id="4" name="Ellipse 3">
              <a:extLst>
                <a:ext uri="{FF2B5EF4-FFF2-40B4-BE49-F238E27FC236}">
                  <a16:creationId xmlns:a16="http://schemas.microsoft.com/office/drawing/2014/main" id="{F777C818-BB1B-F1E7-5DFD-EF9F0E63936E}"/>
                </a:ext>
                <a:ext uri="{C183D7F6-B498-43B3-948B-1728B52AA6E4}">
                  <adec:decorative xmlns:adec="http://schemas.microsoft.com/office/drawing/2017/decorative" val="1"/>
                </a:ext>
              </a:extLst>
            </p:cNvPr>
            <p:cNvSpPr/>
            <p:nvPr/>
          </p:nvSpPr>
          <p:spPr>
            <a:xfrm>
              <a:off x="8311257" y="4146759"/>
              <a:ext cx="660170" cy="577176"/>
            </a:xfrm>
            <a:prstGeom prst="ellipse">
              <a:avLst/>
            </a:prstGeom>
            <a:blipFill>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a:ln w="76200">
              <a:noFill/>
              <a:prstDash val="solid"/>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hueOff val="0"/>
                    <a:satOff val="0"/>
                    <a:lumOff val="0"/>
                    <a:alphaOff val="0"/>
                  </a:srgbClr>
                </a:solidFill>
                <a:effectLst/>
                <a:uLnTx/>
                <a:uFillTx/>
                <a:latin typeface="Helvetica 75 Bold"/>
                <a:ea typeface="+mn-ea"/>
                <a:cs typeface="+mn-cs"/>
              </a:endParaRPr>
            </a:p>
          </p:txBody>
        </p:sp>
        <p:sp>
          <p:nvSpPr>
            <p:cNvPr id="5" name="Accolade fermante 4">
              <a:extLst>
                <a:ext uri="{FF2B5EF4-FFF2-40B4-BE49-F238E27FC236}">
                  <a16:creationId xmlns:a16="http://schemas.microsoft.com/office/drawing/2014/main" id="{CDB987A1-F0AA-4B12-1ED5-D15BBF48F5BC}"/>
                </a:ext>
                <a:ext uri="{C183D7F6-B498-43B3-948B-1728B52AA6E4}">
                  <adec:decorative xmlns:adec="http://schemas.microsoft.com/office/drawing/2017/decorative" val="1"/>
                </a:ext>
              </a:extLst>
            </p:cNvPr>
            <p:cNvSpPr/>
            <p:nvPr/>
          </p:nvSpPr>
          <p:spPr>
            <a:xfrm>
              <a:off x="7760220" y="645124"/>
              <a:ext cx="586740" cy="4152898"/>
            </a:xfrm>
            <a:prstGeom prst="rightBrace">
              <a:avLst/>
            </a:prstGeom>
            <a:ln w="28575">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6" name="ZoneTexte 5">
              <a:extLst>
                <a:ext uri="{FF2B5EF4-FFF2-40B4-BE49-F238E27FC236}">
                  <a16:creationId xmlns:a16="http://schemas.microsoft.com/office/drawing/2014/main" id="{30358348-0125-E53C-D9C5-B331D08FAD9B}"/>
                </a:ext>
              </a:extLst>
            </p:cNvPr>
            <p:cNvSpPr txBox="1"/>
            <p:nvPr/>
          </p:nvSpPr>
          <p:spPr>
            <a:xfrm rot="16200000">
              <a:off x="6956586" y="2176590"/>
              <a:ext cx="3369512" cy="384721"/>
            </a:xfrm>
            <a:prstGeom prst="rect">
              <a:avLst/>
            </a:prstGeom>
          </p:spPr>
          <p:txBody>
            <a:bodyPr wrap="none" lIns="0" tIns="0" rIns="0" bIns="0" rtlCol="0">
              <a:spAutoFit/>
            </a:bodyPr>
            <a:lstStyle/>
            <a:p>
              <a:r>
                <a:rPr lang="fr-FR" sz="2500" dirty="0">
                  <a:solidFill>
                    <a:schemeClr val="bg1"/>
                  </a:solidFill>
                </a:rPr>
                <a:t>Expérience Utilisateur</a:t>
              </a:r>
            </a:p>
          </p:txBody>
        </p:sp>
      </p:grpSp>
    </p:spTree>
    <p:extLst>
      <p:ext uri="{BB962C8B-B14F-4D97-AF65-F5344CB8AC3E}">
        <p14:creationId xmlns:p14="http://schemas.microsoft.com/office/powerpoint/2010/main" val="304656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CF8E6B6-C70C-D315-EFBF-AD306823B2EE}"/>
              </a:ext>
            </a:extLst>
          </p:cNvPr>
          <p:cNvSpPr>
            <a:spLocks noGrp="1"/>
          </p:cNvSpPr>
          <p:nvPr>
            <p:ph type="title"/>
          </p:nvPr>
        </p:nvSpPr>
        <p:spPr>
          <a:xfrm>
            <a:off x="314325" y="166086"/>
            <a:ext cx="8515350" cy="470122"/>
          </a:xfrm>
        </p:spPr>
        <p:txBody>
          <a:bodyPr/>
          <a:lstStyle/>
          <a:p>
            <a:r>
              <a:rPr lang="fr-FR" sz="1800">
                <a:solidFill>
                  <a:schemeClr val="bg1"/>
                </a:solidFill>
              </a:rPr>
              <a:t>Accessibilité numérique au poste de travail : </a:t>
            </a:r>
            <a:r>
              <a:rPr lang="fr-FR" sz="1800">
                <a:solidFill>
                  <a:srgbClr val="FF7900"/>
                </a:solidFill>
              </a:rPr>
              <a:t>Expérience utilisateur en 3D</a:t>
            </a:r>
            <a:endParaRPr lang="fr-FR">
              <a:solidFill>
                <a:srgbClr val="FF7900"/>
              </a:solidFill>
            </a:endParaRPr>
          </a:p>
        </p:txBody>
      </p:sp>
      <p:sp>
        <p:nvSpPr>
          <p:cNvPr id="2" name="Rectangle 1">
            <a:extLst>
              <a:ext uri="{FF2B5EF4-FFF2-40B4-BE49-F238E27FC236}">
                <a16:creationId xmlns:a16="http://schemas.microsoft.com/office/drawing/2014/main" id="{C12A0FD3-5390-A07F-B950-0E9AA28424D7}"/>
              </a:ext>
            </a:extLst>
          </p:cNvPr>
          <p:cNvSpPr/>
          <p:nvPr/>
        </p:nvSpPr>
        <p:spPr>
          <a:xfrm>
            <a:off x="41523" y="775621"/>
            <a:ext cx="1991930" cy="2244898"/>
          </a:xfrm>
          <a:prstGeom prst="rect">
            <a:avLst/>
          </a:pr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40" tIns="45720" rIns="91440" bIns="45720" anchor="t"/>
          <a:lstStyle/>
          <a:p>
            <a:r>
              <a:rPr lang="fr-FR" sz="1200">
                <a:solidFill>
                  <a:srgbClr val="00B0F0"/>
                </a:solidFill>
              </a:rPr>
              <a:t>Aménagement ergo du poste de travail</a:t>
            </a:r>
            <a:r>
              <a:rPr lang="fr-FR" sz="1200">
                <a:solidFill>
                  <a:schemeClr val="bg1"/>
                </a:solidFill>
              </a:rPr>
              <a:t> </a:t>
            </a:r>
            <a:r>
              <a:rPr lang="fr-FR" sz="1200">
                <a:solidFill>
                  <a:schemeClr val="bg1"/>
                </a:solidFill>
                <a:latin typeface="Helvetica 55 Roman" panose="020B0604020202020204" pitchFamily="34" charset="0"/>
              </a:rPr>
              <a:t>: </a:t>
            </a:r>
          </a:p>
          <a:p>
            <a:pPr marL="171450" indent="-171450">
              <a:buFont typeface="Arial" panose="020B0604020202020204" pitchFamily="34" charset="0"/>
              <a:buChar char="•"/>
            </a:pPr>
            <a:r>
              <a:rPr lang="fr-FR" sz="1200">
                <a:latin typeface="Helvetica 55 Roman" panose="020B0604020202020204" pitchFamily="34" charset="0"/>
              </a:rPr>
              <a:t>É</a:t>
            </a:r>
            <a:r>
              <a:rPr lang="fr-FR" sz="1200">
                <a:solidFill>
                  <a:schemeClr val="bg1"/>
                </a:solidFill>
                <a:latin typeface="Helvetica 55 Roman" panose="020B0604020202020204" pitchFamily="34" charset="0"/>
                <a:ea typeface="+mn-lt"/>
                <a:cs typeface="+mn-lt"/>
              </a:rPr>
              <a:t>valuer</a:t>
            </a:r>
            <a:r>
              <a:rPr lang="fr-FR" sz="1200">
                <a:solidFill>
                  <a:schemeClr val="bg1"/>
                </a:solidFill>
                <a:latin typeface="Helvetica 55 Roman"/>
                <a:ea typeface="+mn-lt"/>
                <a:cs typeface="+mn-lt"/>
              </a:rPr>
              <a:t> les besoins et adapter les équipements ;</a:t>
            </a:r>
          </a:p>
          <a:p>
            <a:pPr marL="171450" indent="-171450">
              <a:buFont typeface="Arial" panose="020B0604020202020204" pitchFamily="34" charset="0"/>
              <a:buChar char="•"/>
            </a:pPr>
            <a:r>
              <a:rPr lang="fr-FR" sz="1200">
                <a:solidFill>
                  <a:schemeClr val="bg1"/>
                </a:solidFill>
                <a:latin typeface="Helvetica 55 Roman"/>
                <a:ea typeface="+mn-lt"/>
                <a:cs typeface="+mn-lt"/>
              </a:rPr>
              <a:t>Assurer un suivi régulier pour garantir la pérennité du poste.</a:t>
            </a:r>
            <a:endParaRPr lang="fr-FR" sz="1200">
              <a:solidFill>
                <a:schemeClr val="bg1"/>
              </a:solidFill>
              <a:latin typeface="Helvetica 55 Roman"/>
            </a:endParaRPr>
          </a:p>
          <a:p>
            <a:r>
              <a:rPr lang="fr-FR" sz="1400">
                <a:solidFill>
                  <a:schemeClr val="bg1"/>
                </a:solidFill>
                <a:latin typeface="Helvetica 55 Roman" panose="020B0604020202020204" pitchFamily="34" charset="0"/>
              </a:rPr>
              <a:t>Méthode : </a:t>
            </a:r>
            <a:r>
              <a:rPr lang="fr-FR" sz="1400">
                <a:solidFill>
                  <a:srgbClr val="FF7900"/>
                </a:solidFill>
              </a:rPr>
              <a:t>étude ergo, formation</a:t>
            </a:r>
            <a:endParaRPr lang="fr-FR" sz="1200">
              <a:solidFill>
                <a:srgbClr val="FF7900"/>
              </a:solidFill>
            </a:endParaRPr>
          </a:p>
        </p:txBody>
      </p:sp>
      <p:pic>
        <p:nvPicPr>
          <p:cNvPr id="1026" name="Picture 2" descr="vue de haut d'un utilisateur aveugle qui consulte une page via son clavier de PC portable et sa plage braille positionnée devant lui">
            <a:extLst>
              <a:ext uri="{FF2B5EF4-FFF2-40B4-BE49-F238E27FC236}">
                <a16:creationId xmlns:a16="http://schemas.microsoft.com/office/drawing/2014/main" id="{824FC24F-9D62-354F-46C4-1A890C27220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094" t="5729" r="22055" b="-549"/>
          <a:stretch/>
        </p:blipFill>
        <p:spPr bwMode="auto">
          <a:xfrm>
            <a:off x="2200274" y="684194"/>
            <a:ext cx="1230038" cy="19637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2" name="Espace réservé du contenu 22" descr="Une image contenant texte, logiciel, Icône d’ordinateur, Logiciel multimédia&#10;&#10;Le contenu généré par l’IA peut être incorrect.">
            <a:extLst>
              <a:ext uri="{FF2B5EF4-FFF2-40B4-BE49-F238E27FC236}">
                <a16:creationId xmlns:a16="http://schemas.microsoft.com/office/drawing/2014/main" id="{38635CF2-9E28-A916-1940-B0821F76563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37" r="537"/>
          <a:stretch/>
        </p:blipFill>
        <p:spPr>
          <a:xfrm>
            <a:off x="3674166" y="717446"/>
            <a:ext cx="2759739" cy="1719493"/>
          </a:xfrm>
          <a:prstGeom prst="rect">
            <a:avLst/>
          </a:prstGeom>
        </p:spPr>
      </p:pic>
      <p:grpSp>
        <p:nvGrpSpPr>
          <p:cNvPr id="1027" name="Groupe 1026" descr="L'utilisateur aveugle a eu un aménagement de poste avec des outils de compensation (logiciel de revue écran et plage braille) : visuellement le visuel de l'utilisateur avec le visuel de l'application son sur un plateau avec en son centre un pied tout fin posé sur le sol; donc en équilibre fragile">
            <a:extLst>
              <a:ext uri="{FF2B5EF4-FFF2-40B4-BE49-F238E27FC236}">
                <a16:creationId xmlns:a16="http://schemas.microsoft.com/office/drawing/2014/main" id="{AAB292B4-3D91-DD14-6593-6A2329D98557}"/>
              </a:ext>
            </a:extLst>
          </p:cNvPr>
          <p:cNvGrpSpPr/>
          <p:nvPr/>
        </p:nvGrpSpPr>
        <p:grpSpPr>
          <a:xfrm>
            <a:off x="1957106" y="2220642"/>
            <a:ext cx="4637588" cy="1343959"/>
            <a:chOff x="1892306" y="2220642"/>
            <a:chExt cx="4637588" cy="1343959"/>
          </a:xfrm>
          <a:solidFill>
            <a:schemeClr val="accent2"/>
          </a:solidFill>
        </p:grpSpPr>
        <p:sp>
          <p:nvSpPr>
            <p:cNvPr id="35" name="Rectangle 34">
              <a:extLst>
                <a:ext uri="{FF2B5EF4-FFF2-40B4-BE49-F238E27FC236}">
                  <a16:creationId xmlns:a16="http://schemas.microsoft.com/office/drawing/2014/main" id="{E142FD6F-D62B-B2FB-2ED5-D6D64D41AE1F}"/>
                </a:ext>
              </a:extLst>
            </p:cNvPr>
            <p:cNvSpPr/>
            <p:nvPr/>
          </p:nvSpPr>
          <p:spPr>
            <a:xfrm>
              <a:off x="1922033" y="2585800"/>
              <a:ext cx="4571381" cy="2558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r>
                <a:rPr lang="fr-FR" sz="1600">
                  <a:solidFill>
                    <a:schemeClr val="tx1"/>
                  </a:solidFill>
                </a:rPr>
                <a:t>Utilisateur avec handicap &amp; Aides techniques</a:t>
              </a:r>
            </a:p>
          </p:txBody>
        </p:sp>
        <p:sp>
          <p:nvSpPr>
            <p:cNvPr id="57" name="Rectangle 56">
              <a:extLst>
                <a:ext uri="{FF2B5EF4-FFF2-40B4-BE49-F238E27FC236}">
                  <a16:creationId xmlns:a16="http://schemas.microsoft.com/office/drawing/2014/main" id="{75121CCD-5A05-CE63-C85B-5EB448F22E72}"/>
                </a:ext>
              </a:extLst>
            </p:cNvPr>
            <p:cNvSpPr/>
            <p:nvPr/>
          </p:nvSpPr>
          <p:spPr>
            <a:xfrm>
              <a:off x="1892306" y="2220642"/>
              <a:ext cx="58768" cy="6250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000000"/>
                </a:solidFill>
              </a:endParaRPr>
            </a:p>
          </p:txBody>
        </p:sp>
        <p:sp>
          <p:nvSpPr>
            <p:cNvPr id="58" name="Rectangle 57">
              <a:extLst>
                <a:ext uri="{FF2B5EF4-FFF2-40B4-BE49-F238E27FC236}">
                  <a16:creationId xmlns:a16="http://schemas.microsoft.com/office/drawing/2014/main" id="{90CA268E-682D-F720-C37E-BB02978245B0}"/>
                </a:ext>
              </a:extLst>
            </p:cNvPr>
            <p:cNvSpPr/>
            <p:nvPr/>
          </p:nvSpPr>
          <p:spPr>
            <a:xfrm>
              <a:off x="6471126" y="2220642"/>
              <a:ext cx="58768" cy="6250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000000"/>
                </a:solidFill>
              </a:endParaRPr>
            </a:p>
          </p:txBody>
        </p:sp>
        <p:sp>
          <p:nvSpPr>
            <p:cNvPr id="60" name="Rectangle 59">
              <a:extLst>
                <a:ext uri="{FF2B5EF4-FFF2-40B4-BE49-F238E27FC236}">
                  <a16:creationId xmlns:a16="http://schemas.microsoft.com/office/drawing/2014/main" id="{B7C6C627-629F-F8E4-FA5F-E79C2C48C108}"/>
                </a:ext>
              </a:extLst>
            </p:cNvPr>
            <p:cNvSpPr/>
            <p:nvPr/>
          </p:nvSpPr>
          <p:spPr>
            <a:xfrm>
              <a:off x="4133369" y="2824844"/>
              <a:ext cx="58768" cy="7397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000000"/>
                </a:solidFill>
              </a:endParaRPr>
            </a:p>
          </p:txBody>
        </p:sp>
      </p:grpSp>
      <p:cxnSp>
        <p:nvCxnSpPr>
          <p:cNvPr id="51" name="Connecteur droit 50">
            <a:extLst>
              <a:ext uri="{FF2B5EF4-FFF2-40B4-BE49-F238E27FC236}">
                <a16:creationId xmlns:a16="http://schemas.microsoft.com/office/drawing/2014/main" id="{C9B8AFC6-C2B2-EFD4-5902-91FA694238FD}"/>
              </a:ext>
              <a:ext uri="{C183D7F6-B498-43B3-948B-1728B52AA6E4}">
                <adec:decorative xmlns:adec="http://schemas.microsoft.com/office/drawing/2017/decorative" val="1"/>
              </a:ext>
            </a:extLst>
          </p:cNvPr>
          <p:cNvCxnSpPr>
            <a:cxnSpLocks/>
          </p:cNvCxnSpPr>
          <p:nvPr/>
        </p:nvCxnSpPr>
        <p:spPr>
          <a:xfrm>
            <a:off x="-15240" y="3581400"/>
            <a:ext cx="8038800"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7" name="Groupe 6">
            <a:extLst>
              <a:ext uri="{FF2B5EF4-FFF2-40B4-BE49-F238E27FC236}">
                <a16:creationId xmlns:a16="http://schemas.microsoft.com/office/drawing/2014/main" id="{0AA59566-7F0E-1A19-8A80-5CF29D97750B}"/>
              </a:ext>
              <a:ext uri="{C183D7F6-B498-43B3-948B-1728B52AA6E4}">
                <adec:decorative xmlns:adec="http://schemas.microsoft.com/office/drawing/2017/decorative" val="1"/>
              </a:ext>
            </a:extLst>
          </p:cNvPr>
          <p:cNvGrpSpPr/>
          <p:nvPr/>
        </p:nvGrpSpPr>
        <p:grpSpPr>
          <a:xfrm>
            <a:off x="7760220" y="645124"/>
            <a:ext cx="1211207" cy="4152898"/>
            <a:chOff x="7760220" y="645124"/>
            <a:chExt cx="1211207" cy="4152898"/>
          </a:xfrm>
        </p:grpSpPr>
        <p:sp>
          <p:nvSpPr>
            <p:cNvPr id="49" name="Ellipse 48">
              <a:extLst>
                <a:ext uri="{FF2B5EF4-FFF2-40B4-BE49-F238E27FC236}">
                  <a16:creationId xmlns:a16="http://schemas.microsoft.com/office/drawing/2014/main" id="{ECD1135C-1DD5-7056-940A-282337E7E0E6}"/>
                </a:ext>
                <a:ext uri="{C183D7F6-B498-43B3-948B-1728B52AA6E4}">
                  <adec:decorative xmlns:adec="http://schemas.microsoft.com/office/drawing/2017/decorative" val="1"/>
                </a:ext>
              </a:extLst>
            </p:cNvPr>
            <p:cNvSpPr/>
            <p:nvPr/>
          </p:nvSpPr>
          <p:spPr>
            <a:xfrm>
              <a:off x="8311257" y="4146759"/>
              <a:ext cx="660170" cy="577176"/>
            </a:xfrm>
            <a:prstGeom prst="ellipse">
              <a:avLst/>
            </a:prstGeom>
            <a: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a:ln w="76200">
              <a:noFill/>
              <a:prstDash val="solid"/>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hueOff val="0"/>
                    <a:satOff val="0"/>
                    <a:lumOff val="0"/>
                    <a:alphaOff val="0"/>
                  </a:srgbClr>
                </a:solidFill>
                <a:effectLst/>
                <a:uLnTx/>
                <a:uFillTx/>
                <a:latin typeface="Helvetica 75 Bold"/>
                <a:ea typeface="+mn-ea"/>
                <a:cs typeface="+mn-cs"/>
              </a:endParaRPr>
            </a:p>
          </p:txBody>
        </p:sp>
        <p:sp>
          <p:nvSpPr>
            <p:cNvPr id="54" name="Accolade fermante 53">
              <a:extLst>
                <a:ext uri="{FF2B5EF4-FFF2-40B4-BE49-F238E27FC236}">
                  <a16:creationId xmlns:a16="http://schemas.microsoft.com/office/drawing/2014/main" id="{BFB88C78-786F-680B-6F87-3D806D09337C}"/>
                </a:ext>
                <a:ext uri="{C183D7F6-B498-43B3-948B-1728B52AA6E4}">
                  <adec:decorative xmlns:adec="http://schemas.microsoft.com/office/drawing/2017/decorative" val="1"/>
                </a:ext>
              </a:extLst>
            </p:cNvPr>
            <p:cNvSpPr/>
            <p:nvPr/>
          </p:nvSpPr>
          <p:spPr>
            <a:xfrm>
              <a:off x="7760220" y="645124"/>
              <a:ext cx="586740" cy="4152898"/>
            </a:xfrm>
            <a:prstGeom prst="rightBrace">
              <a:avLst/>
            </a:prstGeom>
            <a:ln w="28575">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56" name="ZoneTexte 55">
              <a:extLst>
                <a:ext uri="{FF2B5EF4-FFF2-40B4-BE49-F238E27FC236}">
                  <a16:creationId xmlns:a16="http://schemas.microsoft.com/office/drawing/2014/main" id="{045C4CAE-3130-F7A9-D3AC-CDC9E64BCDE0}"/>
                </a:ext>
              </a:extLst>
            </p:cNvPr>
            <p:cNvSpPr txBox="1"/>
            <p:nvPr/>
          </p:nvSpPr>
          <p:spPr>
            <a:xfrm rot="16200000">
              <a:off x="6956586" y="2176590"/>
              <a:ext cx="3369512" cy="384721"/>
            </a:xfrm>
            <a:prstGeom prst="rect">
              <a:avLst/>
            </a:prstGeom>
          </p:spPr>
          <p:txBody>
            <a:bodyPr wrap="none" lIns="0" tIns="0" rIns="0" bIns="0" rtlCol="0">
              <a:spAutoFit/>
            </a:bodyPr>
            <a:lstStyle/>
            <a:p>
              <a:r>
                <a:rPr lang="fr-FR" sz="2500" dirty="0">
                  <a:solidFill>
                    <a:schemeClr val="bg1"/>
                  </a:solidFill>
                </a:rPr>
                <a:t>Expérience Utilisateur</a:t>
              </a:r>
            </a:p>
          </p:txBody>
        </p:sp>
      </p:grpSp>
      <p:grpSp>
        <p:nvGrpSpPr>
          <p:cNvPr id="4" name="Groupe 3" descr="Pour éviter le risque de déséquilibre sur l'aménagement 2 triangle de chaque côté du pied pour compléter l'expérience utilisateur : côté de la photo de l'utilisateur avec ses aides technique, un visuel M2M qui représente l'interopérabilité et la compatibilité. De l'autre côté un triangle noté WCAG des normes de conception">
            <a:extLst>
              <a:ext uri="{FF2B5EF4-FFF2-40B4-BE49-F238E27FC236}">
                <a16:creationId xmlns:a16="http://schemas.microsoft.com/office/drawing/2014/main" id="{6DDCBF1F-C99E-A338-3C4C-8B25BDDA3CCE}"/>
              </a:ext>
            </a:extLst>
          </p:cNvPr>
          <p:cNvGrpSpPr/>
          <p:nvPr/>
        </p:nvGrpSpPr>
        <p:grpSpPr>
          <a:xfrm>
            <a:off x="2425825" y="2860342"/>
            <a:ext cx="3807852" cy="710177"/>
            <a:chOff x="2425825" y="2860342"/>
            <a:chExt cx="3807852" cy="710177"/>
          </a:xfrm>
        </p:grpSpPr>
        <p:sp>
          <p:nvSpPr>
            <p:cNvPr id="36" name="Triangle isocèle 35">
              <a:extLst>
                <a:ext uri="{FF2B5EF4-FFF2-40B4-BE49-F238E27FC236}">
                  <a16:creationId xmlns:a16="http://schemas.microsoft.com/office/drawing/2014/main" id="{C73EE69E-1A99-D921-E0B1-532A5FA9FE8B}"/>
                </a:ext>
                <a:ext uri="{C183D7F6-B498-43B3-948B-1728B52AA6E4}">
                  <adec:decorative xmlns:adec="http://schemas.microsoft.com/office/drawing/2017/decorative" val="1"/>
                </a:ext>
              </a:extLst>
            </p:cNvPr>
            <p:cNvSpPr/>
            <p:nvPr/>
          </p:nvSpPr>
          <p:spPr>
            <a:xfrm>
              <a:off x="5182373" y="2860342"/>
              <a:ext cx="1051304" cy="70009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dirty="0">
                  <a:solidFill>
                    <a:srgbClr val="000000"/>
                  </a:solidFill>
                </a:rPr>
                <a:t>WCAG</a:t>
              </a:r>
            </a:p>
            <a:p>
              <a:pPr algn="ctr"/>
              <a:r>
                <a:rPr lang="fr-FR" sz="1200" dirty="0">
                  <a:solidFill>
                    <a:srgbClr val="000000"/>
                  </a:solidFill>
                </a:rPr>
                <a:t>2,2</a:t>
              </a:r>
            </a:p>
          </p:txBody>
        </p:sp>
        <p:sp>
          <p:nvSpPr>
            <p:cNvPr id="38" name="Triangle isocèle 37">
              <a:extLst>
                <a:ext uri="{FF2B5EF4-FFF2-40B4-BE49-F238E27FC236}">
                  <a16:creationId xmlns:a16="http://schemas.microsoft.com/office/drawing/2014/main" id="{4159A211-CBA6-E615-20C8-8EBD7CD321F4}"/>
                </a:ext>
                <a:ext uri="{C183D7F6-B498-43B3-948B-1728B52AA6E4}">
                  <adec:decorative xmlns:adec="http://schemas.microsoft.com/office/drawing/2017/decorative" val="0"/>
                </a:ext>
              </a:extLst>
            </p:cNvPr>
            <p:cNvSpPr/>
            <p:nvPr/>
          </p:nvSpPr>
          <p:spPr>
            <a:xfrm>
              <a:off x="2425825" y="2870425"/>
              <a:ext cx="935091" cy="700094"/>
            </a:xfrm>
            <a:prstGeom prst="triangle">
              <a:avLst/>
            </a:prstGeom>
            <a:blipFill>
              <a:blip r:embed="rId7">
                <a:duotone>
                  <a:prstClr val="black"/>
                  <a:schemeClr val="accent2">
                    <a:tint val="45000"/>
                    <a:satMod val="400000"/>
                  </a:schemeClr>
                </a:duotone>
                <a:extLst>
                  <a:ext uri="{BEBA8EAE-BF5A-486C-A8C5-ECC9F3942E4B}">
                    <a14:imgProps xmlns:a14="http://schemas.microsoft.com/office/drawing/2010/main">
                      <a14:imgLayer r:embed="rId8">
                        <a14:imgEffect>
                          <a14:artisticPhotocopy/>
                        </a14:imgEffect>
                        <a14:imgEffect>
                          <a14:sharpenSoften amount="50000"/>
                        </a14:imgEffect>
                        <a14:imgEffect>
                          <a14:brightnessContrast contrast="20000"/>
                        </a14:imgEffect>
                      </a14:imgLayer>
                    </a14:imgProps>
                  </a:ext>
                </a:extLst>
              </a:blip>
              <a:srcRect/>
              <a:stretch>
                <a:fillRect l="-25000" r="-25000"/>
              </a:stretch>
            </a:blipFill>
            <a:ln w="28575">
              <a:solidFill>
                <a:srgbClr val="19C3FF"/>
              </a:solidFill>
              <a:prstDash val="solid"/>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350" b="0" i="0" u="none" strike="noStrike" kern="1200" cap="none" spc="0" normalizeH="0" baseline="0" noProof="0">
                <a:ln>
                  <a:noFill/>
                </a:ln>
                <a:solidFill>
                  <a:srgbClr val="FFFFFF">
                    <a:hueOff val="0"/>
                    <a:satOff val="0"/>
                    <a:lumOff val="0"/>
                    <a:alphaOff val="0"/>
                  </a:srgbClr>
                </a:solidFill>
                <a:effectLst/>
                <a:uLnTx/>
                <a:uFillTx/>
                <a:latin typeface="Helvetica 75 Bold"/>
                <a:ea typeface="+mn-ea"/>
                <a:cs typeface="+mn-cs"/>
              </a:endParaRPr>
            </a:p>
          </p:txBody>
        </p:sp>
      </p:grpSp>
      <p:grpSp>
        <p:nvGrpSpPr>
          <p:cNvPr id="6" name="Groupe 5" descr="Interopérabilité et Compatibilité technique et conformité aux WCAG">
            <a:extLst>
              <a:ext uri="{FF2B5EF4-FFF2-40B4-BE49-F238E27FC236}">
                <a16:creationId xmlns:a16="http://schemas.microsoft.com/office/drawing/2014/main" id="{560109B6-F317-15AA-8027-E8D1EC2D5D37}"/>
              </a:ext>
            </a:extLst>
          </p:cNvPr>
          <p:cNvGrpSpPr/>
          <p:nvPr/>
        </p:nvGrpSpPr>
        <p:grpSpPr>
          <a:xfrm>
            <a:off x="781464" y="3734064"/>
            <a:ext cx="7026663" cy="816724"/>
            <a:chOff x="781464" y="3734064"/>
            <a:chExt cx="7026663" cy="816724"/>
          </a:xfrm>
        </p:grpSpPr>
        <p:sp>
          <p:nvSpPr>
            <p:cNvPr id="44" name="Rectangle 43">
              <a:extLst>
                <a:ext uri="{FF2B5EF4-FFF2-40B4-BE49-F238E27FC236}">
                  <a16:creationId xmlns:a16="http://schemas.microsoft.com/office/drawing/2014/main" id="{22B255AC-A272-3F58-26D0-94E2ABF5BFDA}"/>
                </a:ext>
              </a:extLst>
            </p:cNvPr>
            <p:cNvSpPr/>
            <p:nvPr/>
          </p:nvSpPr>
          <p:spPr>
            <a:xfrm>
              <a:off x="781464" y="3734064"/>
              <a:ext cx="3401902" cy="816724"/>
            </a:xfrm>
            <a:prstGeom prst="rect">
              <a:avLst/>
            </a:pr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fr-FR" sz="1200" dirty="0">
                  <a:solidFill>
                    <a:srgbClr val="00B0F0"/>
                  </a:solidFill>
                </a:rPr>
                <a:t>Interopérabilité et Compatibilité technique </a:t>
              </a:r>
              <a:r>
                <a:rPr lang="fr-FR" sz="1200" dirty="0">
                  <a:solidFill>
                    <a:schemeClr val="bg1"/>
                  </a:solidFill>
                  <a:latin typeface="Helvetica 55 Roman" panose="020B0604020202020204" pitchFamily="34" charset="0"/>
                </a:rPr>
                <a:t>: Garantir que les salariés puissent utiliser leurs outils d'assistance pour accéder aux contenus. </a:t>
              </a:r>
              <a:r>
                <a:rPr lang="fr-FR" sz="1400" dirty="0">
                  <a:solidFill>
                    <a:schemeClr val="bg1"/>
                  </a:solidFill>
                  <a:latin typeface="Helvetica 55 Roman" panose="020B0604020202020204" pitchFamily="34" charset="0"/>
                </a:rPr>
                <a:t>Méthode : </a:t>
              </a:r>
              <a:r>
                <a:rPr lang="fr-FR" sz="1400" dirty="0">
                  <a:solidFill>
                    <a:srgbClr val="FF7900"/>
                  </a:solidFill>
                </a:rPr>
                <a:t>tests de parcours</a:t>
              </a:r>
            </a:p>
            <a:p>
              <a:endParaRPr lang="fr-FR" sz="1200" dirty="0">
                <a:solidFill>
                  <a:schemeClr val="bg1"/>
                </a:solidFill>
                <a:latin typeface="Helvetica 55 Roman" panose="020B0604020202020204" pitchFamily="34" charset="0"/>
              </a:endParaRPr>
            </a:p>
          </p:txBody>
        </p:sp>
        <p:sp>
          <p:nvSpPr>
            <p:cNvPr id="3" name="Rectangle 2">
              <a:extLst>
                <a:ext uri="{FF2B5EF4-FFF2-40B4-BE49-F238E27FC236}">
                  <a16:creationId xmlns:a16="http://schemas.microsoft.com/office/drawing/2014/main" id="{E5CC9718-3231-5530-94B0-CDD0EE1205DA}"/>
                </a:ext>
              </a:extLst>
            </p:cNvPr>
            <p:cNvSpPr/>
            <p:nvPr/>
          </p:nvSpPr>
          <p:spPr>
            <a:xfrm>
              <a:off x="4271803" y="3745608"/>
              <a:ext cx="3536324" cy="793635"/>
            </a:xfrm>
            <a:prstGeom prst="rect">
              <a:avLst/>
            </a:pr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r"/>
              <a:r>
                <a:rPr lang="fr-FR" sz="1200" dirty="0">
                  <a:solidFill>
                    <a:srgbClr val="00B0F0"/>
                  </a:solidFill>
                </a:rPr>
                <a:t>Conformité aux Normes Internationales de conception </a:t>
              </a:r>
              <a:r>
                <a:rPr lang="fr-FR" sz="1200" dirty="0">
                  <a:solidFill>
                    <a:schemeClr val="bg1"/>
                  </a:solidFill>
                </a:rPr>
                <a:t>(WCAG 2,2) : </a:t>
              </a:r>
              <a:r>
                <a:rPr lang="fr-FR" sz="1200" dirty="0">
                  <a:solidFill>
                    <a:schemeClr val="bg1"/>
                  </a:solidFill>
                  <a:latin typeface="Helvetica 55 Roman" panose="020B0604020202020204" pitchFamily="34" charset="0"/>
                </a:rPr>
                <a:t>Garantir que tout contenu numérique soit conçu accessible. </a:t>
              </a:r>
              <a:br>
                <a:rPr lang="fr-FR" sz="1200" dirty="0">
                  <a:solidFill>
                    <a:schemeClr val="bg1"/>
                  </a:solidFill>
                  <a:latin typeface="Helvetica 55 Roman" panose="020B0604020202020204" pitchFamily="34" charset="0"/>
                </a:rPr>
              </a:br>
              <a:r>
                <a:rPr lang="fr-FR" sz="1400" dirty="0">
                  <a:solidFill>
                    <a:schemeClr val="bg1"/>
                  </a:solidFill>
                  <a:latin typeface="Helvetica 55 Roman" panose="020B0604020202020204" pitchFamily="34" charset="0"/>
                </a:rPr>
                <a:t>Méthode : </a:t>
              </a:r>
              <a:r>
                <a:rPr lang="fr-FR" sz="1400" dirty="0">
                  <a:solidFill>
                    <a:srgbClr val="FF7900"/>
                  </a:solidFill>
                </a:rPr>
                <a:t>formations des parties prenantes, Tests, Audits</a:t>
              </a:r>
              <a:endParaRPr lang="fr-FR" sz="1200" dirty="0">
                <a:solidFill>
                  <a:srgbClr val="FF7900"/>
                </a:solidFill>
              </a:endParaRPr>
            </a:p>
          </p:txBody>
        </p:sp>
      </p:grpSp>
    </p:spTree>
    <p:extLst>
      <p:ext uri="{BB962C8B-B14F-4D97-AF65-F5344CB8AC3E}">
        <p14:creationId xmlns:p14="http://schemas.microsoft.com/office/powerpoint/2010/main" val="172977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par>
                                <p:cTn id="13" presetID="10"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CF8E6B6-C70C-D315-EFBF-AD306823B2EE}"/>
              </a:ext>
            </a:extLst>
          </p:cNvPr>
          <p:cNvSpPr>
            <a:spLocks noGrp="1"/>
          </p:cNvSpPr>
          <p:nvPr>
            <p:ph type="title"/>
          </p:nvPr>
        </p:nvSpPr>
        <p:spPr>
          <a:xfrm>
            <a:off x="314325" y="166086"/>
            <a:ext cx="8515350" cy="470122"/>
          </a:xfrm>
        </p:spPr>
        <p:txBody>
          <a:bodyPr/>
          <a:lstStyle/>
          <a:p>
            <a:r>
              <a:rPr lang="fr-FR">
                <a:solidFill>
                  <a:schemeClr val="bg1"/>
                </a:solidFill>
              </a:rPr>
              <a:t>Exemple de risque : </a:t>
            </a:r>
            <a:r>
              <a:rPr lang="fr-FR">
                <a:solidFill>
                  <a:srgbClr val="FF7900"/>
                </a:solidFill>
              </a:rPr>
              <a:t>Edge a mis KO l’accessibilité de salariés aveugles</a:t>
            </a:r>
            <a:endParaRPr lang="fr-FR" sz="2400">
              <a:solidFill>
                <a:srgbClr val="FF7900"/>
              </a:solidFill>
            </a:endParaRPr>
          </a:p>
        </p:txBody>
      </p:sp>
      <p:sp>
        <p:nvSpPr>
          <p:cNvPr id="44" name="Rectangle 43">
            <a:extLst>
              <a:ext uri="{FF2B5EF4-FFF2-40B4-BE49-F238E27FC236}">
                <a16:creationId xmlns:a16="http://schemas.microsoft.com/office/drawing/2014/main" id="{22B255AC-A272-3F58-26D0-94E2ABF5BFDA}"/>
              </a:ext>
              <a:ext uri="{C183D7F6-B498-43B3-948B-1728B52AA6E4}">
                <adec:decorative xmlns:adec="http://schemas.microsoft.com/office/drawing/2017/decorative" val="1"/>
              </a:ext>
            </a:extLst>
          </p:cNvPr>
          <p:cNvSpPr/>
          <p:nvPr/>
        </p:nvSpPr>
        <p:spPr>
          <a:xfrm>
            <a:off x="781464" y="3734064"/>
            <a:ext cx="3401902" cy="816724"/>
          </a:xfrm>
          <a:prstGeom prst="rect">
            <a:avLst/>
          </a:pr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fr-FR" sz="1200" dirty="0">
                <a:solidFill>
                  <a:srgbClr val="00B0F0"/>
                </a:solidFill>
              </a:rPr>
              <a:t>Interopérabilité et Compatibilité technique</a:t>
            </a:r>
            <a:r>
              <a:rPr lang="fr-FR" sz="1200" dirty="0">
                <a:solidFill>
                  <a:schemeClr val="bg1"/>
                </a:solidFill>
                <a:latin typeface="Helvetica 55 Roman" panose="020B0604020202020204" pitchFamily="34" charset="0"/>
              </a:rPr>
              <a:t> Sur Edge une modification du niveau de vigilance en avance de phase imposé par Union Européenne  =&gt; </a:t>
            </a:r>
            <a:r>
              <a:rPr lang="fr-FR" sz="1200" dirty="0">
                <a:solidFill>
                  <a:srgbClr val="FF7900"/>
                </a:solidFill>
              </a:rPr>
              <a:t>protocole de sécurité modifié</a:t>
            </a:r>
          </a:p>
        </p:txBody>
      </p:sp>
      <p:sp>
        <p:nvSpPr>
          <p:cNvPr id="49" name="Ellipse 48">
            <a:extLst>
              <a:ext uri="{FF2B5EF4-FFF2-40B4-BE49-F238E27FC236}">
                <a16:creationId xmlns:a16="http://schemas.microsoft.com/office/drawing/2014/main" id="{ECD1135C-1DD5-7056-940A-282337E7E0E6}"/>
              </a:ext>
              <a:ext uri="{C183D7F6-B498-43B3-948B-1728B52AA6E4}">
                <adec:decorative xmlns:adec="http://schemas.microsoft.com/office/drawing/2017/decorative" val="1"/>
              </a:ext>
            </a:extLst>
          </p:cNvPr>
          <p:cNvSpPr/>
          <p:nvPr/>
        </p:nvSpPr>
        <p:spPr>
          <a:xfrm>
            <a:off x="8311257" y="4146759"/>
            <a:ext cx="660170" cy="577176"/>
          </a:xfrm>
          <a:prstGeom prst="ellipse">
            <a:avLst/>
          </a:prstGeom>
          <a: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a:ln w="76200">
            <a:noFill/>
            <a:prstDash val="solid"/>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hueOff val="0"/>
                  <a:satOff val="0"/>
                  <a:lumOff val="0"/>
                  <a:alphaOff val="0"/>
                </a:srgbClr>
              </a:solidFill>
              <a:effectLst/>
              <a:uLnTx/>
              <a:uFillTx/>
              <a:latin typeface="Helvetica 75 Bold"/>
              <a:ea typeface="+mn-ea"/>
              <a:cs typeface="+mn-cs"/>
            </a:endParaRPr>
          </a:p>
        </p:txBody>
      </p:sp>
      <p:sp>
        <p:nvSpPr>
          <p:cNvPr id="54" name="Accolade fermante 53">
            <a:extLst>
              <a:ext uri="{FF2B5EF4-FFF2-40B4-BE49-F238E27FC236}">
                <a16:creationId xmlns:a16="http://schemas.microsoft.com/office/drawing/2014/main" id="{BFB88C78-786F-680B-6F87-3D806D09337C}"/>
              </a:ext>
              <a:ext uri="{C183D7F6-B498-43B3-948B-1728B52AA6E4}">
                <adec:decorative xmlns:adec="http://schemas.microsoft.com/office/drawing/2017/decorative" val="1"/>
              </a:ext>
            </a:extLst>
          </p:cNvPr>
          <p:cNvSpPr/>
          <p:nvPr/>
        </p:nvSpPr>
        <p:spPr>
          <a:xfrm>
            <a:off x="7760220" y="645124"/>
            <a:ext cx="586740" cy="4152898"/>
          </a:xfrm>
          <a:prstGeom prst="rightBrace">
            <a:avLst/>
          </a:prstGeom>
          <a:ln w="28575">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56" name="ZoneTexte 55">
            <a:extLst>
              <a:ext uri="{FF2B5EF4-FFF2-40B4-BE49-F238E27FC236}">
                <a16:creationId xmlns:a16="http://schemas.microsoft.com/office/drawing/2014/main" id="{045C4CAE-3130-F7A9-D3AC-CDC9E64BCDE0}"/>
              </a:ext>
              <a:ext uri="{C183D7F6-B498-43B3-948B-1728B52AA6E4}">
                <adec:decorative xmlns:adec="http://schemas.microsoft.com/office/drawing/2017/decorative" val="1"/>
              </a:ext>
            </a:extLst>
          </p:cNvPr>
          <p:cNvSpPr txBox="1"/>
          <p:nvPr/>
        </p:nvSpPr>
        <p:spPr>
          <a:xfrm rot="16200000">
            <a:off x="6956586" y="2176590"/>
            <a:ext cx="3369512" cy="384721"/>
          </a:xfrm>
          <a:prstGeom prst="rect">
            <a:avLst/>
          </a:prstGeom>
        </p:spPr>
        <p:txBody>
          <a:bodyPr wrap="none" lIns="0" tIns="0" rIns="0" bIns="0" rtlCol="0">
            <a:spAutoFit/>
          </a:bodyPr>
          <a:lstStyle/>
          <a:p>
            <a:r>
              <a:rPr lang="fr-FR" sz="2500">
                <a:solidFill>
                  <a:schemeClr val="bg1"/>
                </a:solidFill>
              </a:rPr>
              <a:t>Expérience Utilisateur</a:t>
            </a:r>
          </a:p>
        </p:txBody>
      </p:sp>
      <p:grpSp>
        <p:nvGrpSpPr>
          <p:cNvPr id="7" name="Groupe 6">
            <a:extLst>
              <a:ext uri="{FF2B5EF4-FFF2-40B4-BE49-F238E27FC236}">
                <a16:creationId xmlns:a16="http://schemas.microsoft.com/office/drawing/2014/main" id="{7EAAA4AC-2F33-1187-029F-85B59115B083}"/>
              </a:ext>
              <a:ext uri="{C183D7F6-B498-43B3-948B-1728B52AA6E4}">
                <adec:decorative xmlns:adec="http://schemas.microsoft.com/office/drawing/2017/decorative" val="1"/>
              </a:ext>
            </a:extLst>
          </p:cNvPr>
          <p:cNvGrpSpPr/>
          <p:nvPr/>
        </p:nvGrpSpPr>
        <p:grpSpPr>
          <a:xfrm>
            <a:off x="-5715" y="585495"/>
            <a:ext cx="8038800" cy="2995905"/>
            <a:chOff x="-5715" y="585495"/>
            <a:chExt cx="8038800" cy="2995905"/>
          </a:xfrm>
        </p:grpSpPr>
        <p:pic>
          <p:nvPicPr>
            <p:cNvPr id="4" name="Espace réservé du contenu 22" descr="Une image contenant texte, logiciel, Icône d’ordinateur, Logiciel multimédia&#10;&#10;Le contenu généré par l’IA peut être incorrect.">
              <a:extLst>
                <a:ext uri="{FF2B5EF4-FFF2-40B4-BE49-F238E27FC236}">
                  <a16:creationId xmlns:a16="http://schemas.microsoft.com/office/drawing/2014/main" id="{2EE614F9-044B-336A-5619-28681448C4B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537" r="537"/>
            <a:stretch/>
          </p:blipFill>
          <p:spPr>
            <a:xfrm rot="20656965">
              <a:off x="3315966" y="585495"/>
              <a:ext cx="2759739" cy="1719493"/>
            </a:xfrm>
            <a:prstGeom prst="rect">
              <a:avLst/>
            </a:prstGeom>
          </p:spPr>
        </p:pic>
        <p:pic>
          <p:nvPicPr>
            <p:cNvPr id="1026" name="Picture 2" descr="Le même schéma visuel mais avec la partie Triangle interopérabilité plus petit qui fait pencher la balance. Equilibre rompu quand l’expérience utilisateur n’est pas prise en compte l'expérience utilisateur. Justement, comment dire, concernant l'interopérabilité et la compatibilité sur Edge, une modification de la vigilance ? Ils voulaient être en avance de phase donc ils ont modifié un critère et ça a mis KO. Nos utilisateurs qui qui avaient un logiciel de revue d'écran.&#10;Qu'est-ce que ça vocalisait ? Inconnu inconnu inconnu à chaque fois qu'ils essayaient d'arriver sur une page ou de trouver un élément, puisqu’ils ont un retour vocal ou un retour braille de l'élément comme ils ne le voient pas.&#10;Pourtant côté conception interface tout était OK, donc pas un problème d'application métier, son métier est accessible. C’est juste cette méconnaissance du besoin du fonctionnement des aides techniques qui a rendu KO l’expérience utilisateur. Donc vous voyez que l'expérience utilisateur est très fragile.&#10;">
              <a:extLst>
                <a:ext uri="{FF2B5EF4-FFF2-40B4-BE49-F238E27FC236}">
                  <a16:creationId xmlns:a16="http://schemas.microsoft.com/office/drawing/2014/main" id="{824FC24F-9D62-354F-46C4-1A890C272205}"/>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094" t="5729" r="22055" b="-549"/>
            <a:stretch/>
          </p:blipFill>
          <p:spPr bwMode="auto">
            <a:xfrm rot="20711900">
              <a:off x="2131514" y="902194"/>
              <a:ext cx="1230038" cy="19637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6" name="Triangle isocèle 35">
              <a:extLst>
                <a:ext uri="{FF2B5EF4-FFF2-40B4-BE49-F238E27FC236}">
                  <a16:creationId xmlns:a16="http://schemas.microsoft.com/office/drawing/2014/main" id="{C73EE69E-1A99-D921-E0B1-532A5FA9FE8B}"/>
                </a:ext>
              </a:extLst>
            </p:cNvPr>
            <p:cNvSpPr/>
            <p:nvPr/>
          </p:nvSpPr>
          <p:spPr>
            <a:xfrm>
              <a:off x="5182373" y="2860342"/>
              <a:ext cx="1051304" cy="700095"/>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fr-FR" sz="1200">
                  <a:solidFill>
                    <a:srgbClr val="000000"/>
                  </a:solidFill>
                </a:rPr>
                <a:t>WCAG</a:t>
              </a:r>
            </a:p>
            <a:p>
              <a:pPr algn="ctr"/>
              <a:r>
                <a:rPr lang="fr-FR" sz="1200">
                  <a:solidFill>
                    <a:srgbClr val="000000"/>
                  </a:solidFill>
                </a:rPr>
                <a:t>2,2</a:t>
              </a:r>
            </a:p>
          </p:txBody>
        </p:sp>
        <p:sp>
          <p:nvSpPr>
            <p:cNvPr id="38" name="Triangle isocèle 37">
              <a:extLst>
                <a:ext uri="{FF2B5EF4-FFF2-40B4-BE49-F238E27FC236}">
                  <a16:creationId xmlns:a16="http://schemas.microsoft.com/office/drawing/2014/main" id="{4159A211-CBA6-E615-20C8-8EBD7CD321F4}"/>
                </a:ext>
                <a:ext uri="{C183D7F6-B498-43B3-948B-1728B52AA6E4}">
                  <adec:decorative xmlns:adec="http://schemas.microsoft.com/office/drawing/2017/decorative" val="1"/>
                </a:ext>
              </a:extLst>
            </p:cNvPr>
            <p:cNvSpPr/>
            <p:nvPr/>
          </p:nvSpPr>
          <p:spPr>
            <a:xfrm>
              <a:off x="2512799" y="3235733"/>
              <a:ext cx="648617" cy="340113"/>
            </a:xfrm>
            <a:prstGeom prst="triangle">
              <a:avLst/>
            </a:prstGeom>
            <a:blipFill>
              <a:blip r:embed="rId7">
                <a:duotone>
                  <a:prstClr val="black"/>
                  <a:schemeClr val="accent2">
                    <a:tint val="45000"/>
                    <a:satMod val="400000"/>
                  </a:schemeClr>
                </a:duotone>
                <a:extLst>
                  <a:ext uri="{BEBA8EAE-BF5A-486C-A8C5-ECC9F3942E4B}">
                    <a14:imgProps xmlns:a14="http://schemas.microsoft.com/office/drawing/2010/main">
                      <a14:imgLayer r:embed="rId8">
                        <a14:imgEffect>
                          <a14:artisticPhotocopy/>
                        </a14:imgEffect>
                        <a14:imgEffect>
                          <a14:sharpenSoften amount="50000"/>
                        </a14:imgEffect>
                        <a14:imgEffect>
                          <a14:brightnessContrast contrast="20000"/>
                        </a14:imgEffect>
                      </a14:imgLayer>
                    </a14:imgProps>
                  </a:ext>
                </a:extLst>
              </a:blip>
              <a:srcRect/>
              <a:stretch>
                <a:fillRect l="-25000" r="-25000"/>
              </a:stretch>
            </a:blipFill>
            <a:ln w="28575">
              <a:solidFill>
                <a:srgbClr val="19C3FF"/>
              </a:solidFill>
              <a:prstDash val="solid"/>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350" b="0" i="0" u="none" strike="noStrike" kern="1200" cap="none" spc="0" normalizeH="0" baseline="0" noProof="0">
                <a:ln>
                  <a:noFill/>
                </a:ln>
                <a:solidFill>
                  <a:srgbClr val="FFFFFF">
                    <a:hueOff val="0"/>
                    <a:satOff val="0"/>
                    <a:lumOff val="0"/>
                    <a:alphaOff val="0"/>
                  </a:srgbClr>
                </a:solidFill>
                <a:effectLst/>
                <a:uLnTx/>
                <a:uFillTx/>
                <a:latin typeface="Helvetica 75 Bold"/>
                <a:ea typeface="+mn-ea"/>
                <a:cs typeface="+mn-cs"/>
              </a:endParaRPr>
            </a:p>
          </p:txBody>
        </p:sp>
        <p:cxnSp>
          <p:nvCxnSpPr>
            <p:cNvPr id="51" name="Connecteur droit 50">
              <a:extLst>
                <a:ext uri="{FF2B5EF4-FFF2-40B4-BE49-F238E27FC236}">
                  <a16:creationId xmlns:a16="http://schemas.microsoft.com/office/drawing/2014/main" id="{C9B8AFC6-C2B2-EFD4-5902-91FA694238FD}"/>
                </a:ext>
              </a:extLst>
            </p:cNvPr>
            <p:cNvCxnSpPr>
              <a:cxnSpLocks/>
            </p:cNvCxnSpPr>
            <p:nvPr/>
          </p:nvCxnSpPr>
          <p:spPr>
            <a:xfrm>
              <a:off x="-5715" y="3581400"/>
              <a:ext cx="8038800"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027" name="Groupe 1026">
              <a:extLst>
                <a:ext uri="{FF2B5EF4-FFF2-40B4-BE49-F238E27FC236}">
                  <a16:creationId xmlns:a16="http://schemas.microsoft.com/office/drawing/2014/main" id="{AAB292B4-3D91-DD14-6593-6A2329D98557}"/>
                </a:ext>
              </a:extLst>
            </p:cNvPr>
            <p:cNvGrpSpPr/>
            <p:nvPr/>
          </p:nvGrpSpPr>
          <p:grpSpPr>
            <a:xfrm>
              <a:off x="1922033" y="1644204"/>
              <a:ext cx="4571381" cy="1920397"/>
              <a:chOff x="1922033" y="1644204"/>
              <a:chExt cx="4571381" cy="1920397"/>
            </a:xfrm>
            <a:solidFill>
              <a:schemeClr val="accent2"/>
            </a:solidFill>
          </p:grpSpPr>
          <p:sp>
            <p:nvSpPr>
              <p:cNvPr id="35" name="Rectangle 34">
                <a:extLst>
                  <a:ext uri="{FF2B5EF4-FFF2-40B4-BE49-F238E27FC236}">
                    <a16:creationId xmlns:a16="http://schemas.microsoft.com/office/drawing/2014/main" id="{E142FD6F-D62B-B2FB-2ED5-D6D64D41AE1F}"/>
                  </a:ext>
                </a:extLst>
              </p:cNvPr>
              <p:cNvSpPr/>
              <p:nvPr/>
            </p:nvSpPr>
            <p:spPr>
              <a:xfrm rot="20709718">
                <a:off x="1922033" y="2585800"/>
                <a:ext cx="4571381" cy="2558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b" anchorCtr="0"/>
              <a:lstStyle/>
              <a:p>
                <a:pPr algn="ctr"/>
                <a:r>
                  <a:rPr lang="fr-FR" sz="1600" dirty="0">
                    <a:solidFill>
                      <a:schemeClr val="tx1"/>
                    </a:solidFill>
                  </a:rPr>
                  <a:t>Utilisateur avec handicap &amp; Aides techniques</a:t>
                </a:r>
              </a:p>
            </p:txBody>
          </p:sp>
          <p:sp>
            <p:nvSpPr>
              <p:cNvPr id="57" name="Rectangle 56">
                <a:extLst>
                  <a:ext uri="{FF2B5EF4-FFF2-40B4-BE49-F238E27FC236}">
                    <a16:creationId xmlns:a16="http://schemas.microsoft.com/office/drawing/2014/main" id="{75121CCD-5A05-CE63-C85B-5EB448F22E72}"/>
                  </a:ext>
                </a:extLst>
              </p:cNvPr>
              <p:cNvSpPr/>
              <p:nvPr/>
            </p:nvSpPr>
            <p:spPr>
              <a:xfrm rot="20676848">
                <a:off x="1936113" y="2808752"/>
                <a:ext cx="58768" cy="6250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000000"/>
                  </a:solidFill>
                </a:endParaRPr>
              </a:p>
            </p:txBody>
          </p:sp>
          <p:sp>
            <p:nvSpPr>
              <p:cNvPr id="58" name="Rectangle 57">
                <a:extLst>
                  <a:ext uri="{FF2B5EF4-FFF2-40B4-BE49-F238E27FC236}">
                    <a16:creationId xmlns:a16="http://schemas.microsoft.com/office/drawing/2014/main" id="{90CA268E-682D-F720-C37E-BB02978245B0}"/>
                  </a:ext>
                </a:extLst>
              </p:cNvPr>
              <p:cNvSpPr/>
              <p:nvPr/>
            </p:nvSpPr>
            <p:spPr>
              <a:xfrm rot="20634122">
                <a:off x="6342518" y="1644204"/>
                <a:ext cx="58768" cy="6250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000000"/>
                  </a:solidFill>
                </a:endParaRPr>
              </a:p>
            </p:txBody>
          </p:sp>
          <p:sp>
            <p:nvSpPr>
              <p:cNvPr id="60" name="Rectangle 59">
                <a:extLst>
                  <a:ext uri="{FF2B5EF4-FFF2-40B4-BE49-F238E27FC236}">
                    <a16:creationId xmlns:a16="http://schemas.microsoft.com/office/drawing/2014/main" id="{B7C6C627-629F-F8E4-FA5F-E79C2C48C108}"/>
                  </a:ext>
                </a:extLst>
              </p:cNvPr>
              <p:cNvSpPr/>
              <p:nvPr/>
            </p:nvSpPr>
            <p:spPr>
              <a:xfrm>
                <a:off x="4133368" y="2860342"/>
                <a:ext cx="138435" cy="70425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000000"/>
                  </a:solidFill>
                </a:endParaRPr>
              </a:p>
            </p:txBody>
          </p:sp>
        </p:grpSp>
      </p:grpSp>
      <p:sp>
        <p:nvSpPr>
          <p:cNvPr id="2" name="Rectangle 1">
            <a:extLst>
              <a:ext uri="{FF2B5EF4-FFF2-40B4-BE49-F238E27FC236}">
                <a16:creationId xmlns:a16="http://schemas.microsoft.com/office/drawing/2014/main" id="{C12A0FD3-5390-A07F-B950-0E9AA28424D7}"/>
              </a:ext>
              <a:ext uri="{C183D7F6-B498-43B3-948B-1728B52AA6E4}">
                <adec:decorative xmlns:adec="http://schemas.microsoft.com/office/drawing/2017/decorative" val="1"/>
              </a:ext>
            </a:extLst>
          </p:cNvPr>
          <p:cNvSpPr/>
          <p:nvPr/>
        </p:nvSpPr>
        <p:spPr>
          <a:xfrm>
            <a:off x="41522" y="775621"/>
            <a:ext cx="2111277" cy="2244898"/>
          </a:xfrm>
          <a:prstGeom prst="rect">
            <a:avLst/>
          </a:pr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1440" tIns="45720" rIns="91440" bIns="45720" anchor="t"/>
          <a:lstStyle/>
          <a:p>
            <a:r>
              <a:rPr lang="fr-FR" sz="1200" dirty="0">
                <a:solidFill>
                  <a:srgbClr val="00B0F0"/>
                </a:solidFill>
              </a:rPr>
              <a:t>Aménagement ergo du poste de travail</a:t>
            </a:r>
            <a:r>
              <a:rPr lang="fr-FR" sz="1200" dirty="0">
                <a:solidFill>
                  <a:schemeClr val="bg1"/>
                </a:solidFill>
              </a:rPr>
              <a:t> </a:t>
            </a:r>
            <a:r>
              <a:rPr lang="fr-FR" sz="1200" dirty="0">
                <a:solidFill>
                  <a:schemeClr val="bg1"/>
                </a:solidFill>
                <a:latin typeface="Helvetica 55 Roman" panose="020B0604020202020204" pitchFamily="34" charset="0"/>
              </a:rPr>
              <a:t>: </a:t>
            </a:r>
          </a:p>
          <a:p>
            <a:r>
              <a:rPr lang="fr-FR" sz="1200" dirty="0">
                <a:solidFill>
                  <a:schemeClr val="bg1"/>
                </a:solidFill>
                <a:latin typeface="Helvetica 55 Roman" panose="020B0604020202020204" pitchFamily="34" charset="0"/>
              </a:rPr>
              <a:t>Utilisateur aveugle alerte car son logiciel dans Edge ne vocalise plus les contenus </a:t>
            </a:r>
            <a:r>
              <a:rPr lang="fr-FR" sz="1200" dirty="0">
                <a:solidFill>
                  <a:srgbClr val="FF7900"/>
                </a:solidFill>
              </a:rPr>
              <a:t>« vocalise Inconnu, inconnu »</a:t>
            </a:r>
          </a:p>
        </p:txBody>
      </p:sp>
      <p:sp>
        <p:nvSpPr>
          <p:cNvPr id="3" name="Rectangle 2">
            <a:extLst>
              <a:ext uri="{FF2B5EF4-FFF2-40B4-BE49-F238E27FC236}">
                <a16:creationId xmlns:a16="http://schemas.microsoft.com/office/drawing/2014/main" id="{E5CC9718-3231-5530-94B0-CDD0EE1205DA}"/>
              </a:ext>
              <a:ext uri="{C183D7F6-B498-43B3-948B-1728B52AA6E4}">
                <adec:decorative xmlns:adec="http://schemas.microsoft.com/office/drawing/2017/decorative" val="1"/>
              </a:ext>
            </a:extLst>
          </p:cNvPr>
          <p:cNvSpPr/>
          <p:nvPr/>
        </p:nvSpPr>
        <p:spPr>
          <a:xfrm>
            <a:off x="4271803" y="3745608"/>
            <a:ext cx="3536324" cy="793635"/>
          </a:xfrm>
          <a:prstGeom prst="rect">
            <a:avLst/>
          </a:prstGeom>
          <a:no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r"/>
            <a:r>
              <a:rPr lang="fr-FR" sz="1200">
                <a:solidFill>
                  <a:srgbClr val="00B0F0"/>
                </a:solidFill>
              </a:rPr>
              <a:t>Conformité aux Normes Internationales de conception </a:t>
            </a:r>
            <a:r>
              <a:rPr lang="fr-FR" sz="1200">
                <a:solidFill>
                  <a:schemeClr val="bg1"/>
                </a:solidFill>
              </a:rPr>
              <a:t>(WCAG 2,2) </a:t>
            </a:r>
          </a:p>
          <a:p>
            <a:pPr algn="r"/>
            <a:r>
              <a:rPr lang="fr-FR" sz="1200">
                <a:solidFill>
                  <a:schemeClr val="bg1"/>
                </a:solidFill>
                <a:latin typeface="Helvetica 55 Roman" panose="020B0604020202020204" pitchFamily="34" charset="0"/>
              </a:rPr>
              <a:t>Alors que les applications métier sont accessibles</a:t>
            </a:r>
          </a:p>
        </p:txBody>
      </p:sp>
      <p:sp>
        <p:nvSpPr>
          <p:cNvPr id="6" name="Rectangle 5">
            <a:extLst>
              <a:ext uri="{FF2B5EF4-FFF2-40B4-BE49-F238E27FC236}">
                <a16:creationId xmlns:a16="http://schemas.microsoft.com/office/drawing/2014/main" id="{CC8F239C-A90A-5989-1579-E2CD53FDB805}"/>
              </a:ext>
              <a:ext uri="{C183D7F6-B498-43B3-948B-1728B52AA6E4}">
                <adec:decorative xmlns:adec="http://schemas.microsoft.com/office/drawing/2017/decorative" val="1"/>
              </a:ext>
            </a:extLst>
          </p:cNvPr>
          <p:cNvSpPr/>
          <p:nvPr/>
        </p:nvSpPr>
        <p:spPr>
          <a:xfrm>
            <a:off x="393192" y="4738910"/>
            <a:ext cx="1683558" cy="400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rgbClr val="000000"/>
              </a:solidFill>
            </a:endParaRPr>
          </a:p>
        </p:txBody>
      </p:sp>
    </p:spTree>
    <p:extLst>
      <p:ext uri="{BB962C8B-B14F-4D97-AF65-F5344CB8AC3E}">
        <p14:creationId xmlns:p14="http://schemas.microsoft.com/office/powerpoint/2010/main" val="106562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ED661AD-09DF-249A-E278-308638F46E00}"/>
              </a:ext>
            </a:extLst>
          </p:cNvPr>
          <p:cNvSpPr>
            <a:spLocks noGrp="1"/>
          </p:cNvSpPr>
          <p:nvPr>
            <p:ph type="title"/>
          </p:nvPr>
        </p:nvSpPr>
        <p:spPr/>
        <p:txBody>
          <a:bodyPr/>
          <a:lstStyle/>
          <a:p>
            <a:r>
              <a:rPr lang="fr-FR" dirty="0"/>
              <a:t>TECHNIQUE : Interopérabilité et Compatibilité Informatique : </a:t>
            </a:r>
            <a:r>
              <a:rPr lang="fr-FR" sz="2400" dirty="0"/>
              <a:t>Distinction ?</a:t>
            </a:r>
            <a:endParaRPr lang="fr-FR" dirty="0"/>
          </a:p>
        </p:txBody>
      </p:sp>
      <p:sp>
        <p:nvSpPr>
          <p:cNvPr id="2" name="Espace réservé du contenu 1">
            <a:extLst>
              <a:ext uri="{FF2B5EF4-FFF2-40B4-BE49-F238E27FC236}">
                <a16:creationId xmlns:a16="http://schemas.microsoft.com/office/drawing/2014/main" id="{505137C7-DC73-D6BE-5373-336E3A276A84}"/>
              </a:ext>
            </a:extLst>
          </p:cNvPr>
          <p:cNvSpPr txBox="1">
            <a:spLocks/>
          </p:cNvSpPr>
          <p:nvPr/>
        </p:nvSpPr>
        <p:spPr>
          <a:xfrm>
            <a:off x="314325" y="968251"/>
            <a:ext cx="8074099" cy="1027435"/>
          </a:xfrm>
          <a:prstGeom prst="rect">
            <a:avLst/>
          </a:prstGeom>
        </p:spPr>
        <p:txBody>
          <a:bodyPr vert="horz" lIns="0" tIns="0" rIns="0" bIns="0" rtlCol="0">
            <a:normAutofit/>
          </a:bodyPr>
          <a:lst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92075" lvl="1" indent="6350">
              <a:lnSpc>
                <a:spcPct val="120000"/>
              </a:lnSpc>
              <a:spcAft>
                <a:spcPts val="800"/>
              </a:spcAft>
              <a:buSzPts val="1000"/>
              <a:tabLst>
                <a:tab pos="914400" algn="l"/>
              </a:tabLst>
            </a:pPr>
            <a:r>
              <a:rPr lang="fr-FR" sz="18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Objectif</a:t>
            </a:r>
            <a:r>
              <a:rPr lang="fr-FR" sz="18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 Souligner l'importance de l'intégration technique des outils d'assistance dans les systèmes d'information.</a:t>
            </a:r>
          </a:p>
        </p:txBody>
      </p:sp>
      <p:graphicFrame>
        <p:nvGraphicFramePr>
          <p:cNvPr id="3" name="Espace réservé du contenu 2" descr="définition compatibilité et interopérabilité">
            <a:extLst>
              <a:ext uri="{FF2B5EF4-FFF2-40B4-BE49-F238E27FC236}">
                <a16:creationId xmlns:a16="http://schemas.microsoft.com/office/drawing/2014/main" id="{CC223F5C-BCFB-B091-DCEC-9A797894ECE5}"/>
              </a:ext>
            </a:extLst>
          </p:cNvPr>
          <p:cNvGraphicFramePr>
            <a:graphicFrameLocks noGrp="1"/>
          </p:cNvGraphicFramePr>
          <p:nvPr>
            <p:ph idx="1"/>
            <p:extLst>
              <p:ext uri="{D42A27DB-BD31-4B8C-83A1-F6EECF244321}">
                <p14:modId xmlns:p14="http://schemas.microsoft.com/office/powerpoint/2010/main" val="1281812654"/>
              </p:ext>
            </p:extLst>
          </p:nvPr>
        </p:nvGraphicFramePr>
        <p:xfrm>
          <a:off x="314325" y="1707653"/>
          <a:ext cx="8515350" cy="28421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790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A936E91-DBE3-5000-279B-5691991211A4}"/>
              </a:ext>
            </a:extLst>
          </p:cNvPr>
          <p:cNvSpPr>
            <a:spLocks noGrp="1"/>
          </p:cNvSpPr>
          <p:nvPr>
            <p:ph idx="1"/>
          </p:nvPr>
        </p:nvSpPr>
        <p:spPr>
          <a:xfrm>
            <a:off x="314325" y="915566"/>
            <a:ext cx="8515350" cy="1027435"/>
          </a:xfrm>
        </p:spPr>
        <p:txBody>
          <a:bodyPr>
            <a:normAutofit fontScale="32500" lnSpcReduction="20000"/>
          </a:bodyPr>
          <a:lstStyle/>
          <a:p>
            <a:pPr marL="92075" lvl="1" indent="6350">
              <a:lnSpc>
                <a:spcPct val="120000"/>
              </a:lnSpc>
              <a:spcAft>
                <a:spcPts val="800"/>
              </a:spcAft>
              <a:buSzPts val="1000"/>
              <a:tabLst>
                <a:tab pos="914400" algn="l"/>
              </a:tabLst>
            </a:pPr>
            <a:r>
              <a:rPr lang="fr-FR" sz="5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Objectif</a:t>
            </a:r>
            <a:r>
              <a:rPr lang="fr-FR" sz="5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Garantir que toutes les interfaces respectent les normes d'accessibilité reconnues.</a:t>
            </a:r>
          </a:p>
          <a:p>
            <a:pPr marL="92075" lvl="1" indent="6350">
              <a:lnSpc>
                <a:spcPct val="120000"/>
              </a:lnSpc>
              <a:spcAft>
                <a:spcPts val="800"/>
              </a:spcAft>
              <a:buSzPts val="1000"/>
              <a:tabLst>
                <a:tab pos="914400" algn="l"/>
              </a:tabLst>
            </a:pPr>
            <a:r>
              <a:rPr lang="fr-FR" sz="5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Quoi vérifier ?</a:t>
            </a:r>
            <a:endParaRPr lang="fr-FR" sz="5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itre 2">
            <a:extLst>
              <a:ext uri="{FF2B5EF4-FFF2-40B4-BE49-F238E27FC236}">
                <a16:creationId xmlns:a16="http://schemas.microsoft.com/office/drawing/2014/main" id="{5FA8FC5D-94F1-4081-B42F-A6B1139EE492}"/>
              </a:ext>
            </a:extLst>
          </p:cNvPr>
          <p:cNvSpPr>
            <a:spLocks noGrp="1"/>
          </p:cNvSpPr>
          <p:nvPr>
            <p:ph type="title"/>
          </p:nvPr>
        </p:nvSpPr>
        <p:spPr>
          <a:xfrm>
            <a:off x="314325" y="267494"/>
            <a:ext cx="8515350" cy="743744"/>
          </a:xfrm>
        </p:spPr>
        <p:txBody>
          <a:bodyPr anchor="t">
            <a:normAutofit/>
          </a:bodyPr>
          <a:lstStyle/>
          <a:p>
            <a:r>
              <a:rPr lang="fr-FR" dirty="0"/>
              <a:t>NORMATIF : Conformité aux Normes Internationales (WCAG) de conception</a:t>
            </a:r>
          </a:p>
        </p:txBody>
      </p:sp>
      <p:graphicFrame>
        <p:nvGraphicFramePr>
          <p:cNvPr id="4" name="Diagramme 3" descr="Ce qui est vérifié dans les WCAG (normes d'accessibilité)">
            <a:extLst>
              <a:ext uri="{FF2B5EF4-FFF2-40B4-BE49-F238E27FC236}">
                <a16:creationId xmlns:a16="http://schemas.microsoft.com/office/drawing/2014/main" id="{96734281-B444-C2F0-6BAF-28DB59066A3D}"/>
              </a:ext>
            </a:extLst>
          </p:cNvPr>
          <p:cNvGraphicFramePr/>
          <p:nvPr>
            <p:extLst>
              <p:ext uri="{D42A27DB-BD31-4B8C-83A1-F6EECF244321}">
                <p14:modId xmlns:p14="http://schemas.microsoft.com/office/powerpoint/2010/main" val="3236186228"/>
              </p:ext>
            </p:extLst>
          </p:nvPr>
        </p:nvGraphicFramePr>
        <p:xfrm>
          <a:off x="467544" y="1011238"/>
          <a:ext cx="8460432" cy="3929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85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R_template_restricted">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c68e8be-33a4-4dd1-a692-c345828b879c">
      <Terms xmlns="http://schemas.microsoft.com/office/infopath/2007/PartnerControls"/>
    </lcf76f155ced4ddcb4097134ff3c332f>
    <TaxCatchAll xmlns="9ae5175c-4f0f-4b0c-8248-288663f9a0a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54CC4CE1F7FC548B9EA24ACBA2901B0" ma:contentTypeVersion="14" ma:contentTypeDescription="Crée un document." ma:contentTypeScope="" ma:versionID="7365728d31504409d85b15baf9ba52ee">
  <xsd:schema xmlns:xsd="http://www.w3.org/2001/XMLSchema" xmlns:xs="http://www.w3.org/2001/XMLSchema" xmlns:p="http://schemas.microsoft.com/office/2006/metadata/properties" xmlns:ns2="5c68e8be-33a4-4dd1-a692-c345828b879c" xmlns:ns3="9ae5175c-4f0f-4b0c-8248-288663f9a0a6" targetNamespace="http://schemas.microsoft.com/office/2006/metadata/properties" ma:root="true" ma:fieldsID="e7d0280b73d6c211f82e12f069c395e8" ns2:_="" ns3:_="">
    <xsd:import namespace="5c68e8be-33a4-4dd1-a692-c345828b879c"/>
    <xsd:import namespace="9ae5175c-4f0f-4b0c-8248-288663f9a0a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8e8be-33a4-4dd1-a692-c345828b87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aa8976df-9c6d-4c47-88b7-85635e50fb4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e5175c-4f0f-4b0c-8248-288663f9a0a6"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bd6b786-f283-425a-8f0e-6b8a41c71fbb}" ma:internalName="TaxCatchAll" ma:showField="CatchAllData" ma:web="9ae5175c-4f0f-4b0c-8248-288663f9a0a6">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6E5DA3-AFE9-487F-84BB-3B5142D0641D}">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http://purl.org/dc/dcmitype/"/>
    <ds:schemaRef ds:uri="9ae5175c-4f0f-4b0c-8248-288663f9a0a6"/>
    <ds:schemaRef ds:uri="5c68e8be-33a4-4dd1-a692-c345828b879c"/>
  </ds:schemaRefs>
</ds:datastoreItem>
</file>

<file path=customXml/itemProps2.xml><?xml version="1.0" encoding="utf-8"?>
<ds:datastoreItem xmlns:ds="http://schemas.openxmlformats.org/officeDocument/2006/customXml" ds:itemID="{A7E1AD19-116E-4D6C-8DEA-C70DA065FCBA}">
  <ds:schemaRefs>
    <ds:schemaRef ds:uri="http://schemas.microsoft.com/sharepoint/v3/contenttype/forms"/>
  </ds:schemaRefs>
</ds:datastoreItem>
</file>

<file path=customXml/itemProps3.xml><?xml version="1.0" encoding="utf-8"?>
<ds:datastoreItem xmlns:ds="http://schemas.openxmlformats.org/officeDocument/2006/customXml" ds:itemID="{18ECAD64-9094-40DA-B31D-8447B60B1C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8e8be-33a4-4dd1-a692-c345828b879c"/>
    <ds:schemaRef ds:uri="9ae5175c-4f0f-4b0c-8248-288663f9a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emplate>blank</Template>
  <TotalTime>606</TotalTime>
  <Words>1221</Words>
  <Application>Microsoft Office PowerPoint</Application>
  <PresentationFormat>Affichage à l'écran (16:9)</PresentationFormat>
  <Paragraphs>120</Paragraphs>
  <Slides>8</Slides>
  <Notes>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vt:i4>
      </vt:variant>
    </vt:vector>
  </HeadingPairs>
  <TitlesOfParts>
    <vt:vector size="17" baseType="lpstr">
      <vt:lpstr>Aptos</vt:lpstr>
      <vt:lpstr>Arial</vt:lpstr>
      <vt:lpstr>Arial Black</vt:lpstr>
      <vt:lpstr>Calibri</vt:lpstr>
      <vt:lpstr>Helvetica 55 Roman</vt:lpstr>
      <vt:lpstr>Helvetica 75</vt:lpstr>
      <vt:lpstr>Helvetica 75 Bold</vt:lpstr>
      <vt:lpstr>Wingdings</vt:lpstr>
      <vt:lpstr>OFR_template_restricted</vt:lpstr>
      <vt:lpstr>Du Handicap à l’Accessibilité numérique :  une vigilance tridimensionnelle</vt:lpstr>
      <vt:lpstr>Le concept de Handicap selon l’OMS (1980)</vt:lpstr>
      <vt:lpstr>Les moyens chez Orange pour intégrer les salariés handicapés </vt:lpstr>
      <vt:lpstr>Tryptique pour assurer l’accessibilité Du poste de travail</vt:lpstr>
      <vt:lpstr>Accessibilité numérique au poste de travail : Expérience utilisateur en 3D</vt:lpstr>
      <vt:lpstr>Exemple de risque : Edge a mis KO l’accessibilité de salariés aveugles</vt:lpstr>
      <vt:lpstr>TECHNIQUE : Interopérabilité et Compatibilité Informatique : Distinction ?</vt:lpstr>
      <vt:lpstr>NORMATIF : Conformité aux Normes Internationales (WCAG) de conception</vt:lpstr>
    </vt:vector>
  </TitlesOfParts>
  <Company>Orange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LOUBET Patricia DTOF/DISU</dc:creator>
  <cp:lastModifiedBy>LOUBET Patricia DTOF/DISU</cp:lastModifiedBy>
  <cp:revision>3</cp:revision>
  <dcterms:created xsi:type="dcterms:W3CDTF">2024-11-13T19:16:22Z</dcterms:created>
  <dcterms:modified xsi:type="dcterms:W3CDTF">2025-03-13T12:49:33Z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OFR_template_restricted:5</vt:lpwstr>
  </property>
  <property fmtid="{D5CDD505-2E9C-101B-9397-08002B2CF9AE}" pid="3" name="ClassificationContentMarkingFooterText">
    <vt:lpwstr>Orange Restricted</vt:lpwstr>
  </property>
  <property fmtid="{D5CDD505-2E9C-101B-9397-08002B2CF9AE}" pid="4" name="ContentTypeId">
    <vt:lpwstr>0x010100C54CC4CE1F7FC548B9EA24ACBA2901B0</vt:lpwstr>
  </property>
  <property fmtid="{D5CDD505-2E9C-101B-9397-08002B2CF9AE}" pid="5" name="MediaServiceImageTags">
    <vt:lpwstr/>
  </property>
</Properties>
</file>