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  <p:sldMasterId id="2147483669" r:id="rId2"/>
  </p:sldMasterIdLst>
  <p:notesMasterIdLst>
    <p:notesMasterId r:id="rId23"/>
  </p:notesMasterIdLst>
  <p:sldIdLst>
    <p:sldId id="268" r:id="rId3"/>
    <p:sldId id="488" r:id="rId4"/>
    <p:sldId id="469" r:id="rId5"/>
    <p:sldId id="470" r:id="rId6"/>
    <p:sldId id="6043" r:id="rId7"/>
    <p:sldId id="471" r:id="rId8"/>
    <p:sldId id="612" r:id="rId9"/>
    <p:sldId id="472" r:id="rId10"/>
    <p:sldId id="271" r:id="rId11"/>
    <p:sldId id="473" r:id="rId12"/>
    <p:sldId id="693" r:id="rId13"/>
    <p:sldId id="474" r:id="rId14"/>
    <p:sldId id="594" r:id="rId15"/>
    <p:sldId id="303" r:id="rId16"/>
    <p:sldId id="302" r:id="rId17"/>
    <p:sldId id="2134805628" r:id="rId18"/>
    <p:sldId id="2134805627" r:id="rId19"/>
    <p:sldId id="2134805626" r:id="rId20"/>
    <p:sldId id="410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pos="169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3" orient="horz" pos="637" userDrawn="1">
          <p15:clr>
            <a:srgbClr val="A4A3A4"/>
          </p15:clr>
        </p15:guide>
        <p15:guide id="14" orient="horz" pos="746" userDrawn="1">
          <p15:clr>
            <a:srgbClr val="A4A3A4"/>
          </p15:clr>
        </p15:guide>
        <p15:guide id="15" orient="horz" pos="2663" userDrawn="1">
          <p15:clr>
            <a:srgbClr val="A4A3A4"/>
          </p15:clr>
        </p15:guide>
        <p15:guide id="16" orient="horz" pos="286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FF7900"/>
    <a:srgbClr val="FFD200"/>
    <a:srgbClr val="4BB4E6"/>
    <a:srgbClr val="A885D8"/>
    <a:srgbClr val="50BE87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4F653-10BF-4125-80F5-E87452B9BFDA}" v="10" dt="2025-03-12T16:55:11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22" autoAdjust="0"/>
  </p:normalViewPr>
  <p:slideViewPr>
    <p:cSldViewPr showGuides="1">
      <p:cViewPr varScale="1">
        <p:scale>
          <a:sx n="135" d="100"/>
          <a:sy n="135" d="100"/>
        </p:scale>
        <p:origin x="882" y="150"/>
      </p:cViewPr>
      <p:guideLst>
        <p:guide orient="horz" pos="169"/>
        <p:guide pos="2880"/>
        <p:guide pos="198"/>
        <p:guide pos="5562"/>
        <p:guide orient="horz" pos="637"/>
        <p:guide orient="horz" pos="746"/>
        <p:guide orient="horz" pos="2663"/>
        <p:guide orient="horz" pos="2866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ORT Vincent INNOV/IT-S" userId="a1eb08a1-d519-438c-825e-77e05deaf611" providerId="ADAL" clId="{0E74F653-10BF-4125-80F5-E87452B9BFDA}"/>
    <pc:docChg chg="undo redo custSel addSld delSld modSld sldOrd">
      <pc:chgData name="ANIORT Vincent INNOV/IT-S" userId="a1eb08a1-d519-438c-825e-77e05deaf611" providerId="ADAL" clId="{0E74F653-10BF-4125-80F5-E87452B9BFDA}" dt="2025-03-12T16:56:33.853" v="503" actId="1035"/>
      <pc:docMkLst>
        <pc:docMk/>
      </pc:docMkLst>
      <pc:sldChg chg="modSp mod">
        <pc:chgData name="ANIORT Vincent INNOV/IT-S" userId="a1eb08a1-d519-438c-825e-77e05deaf611" providerId="ADAL" clId="{0E74F653-10BF-4125-80F5-E87452B9BFDA}" dt="2025-03-12T14:58:04.696" v="9" actId="20577"/>
        <pc:sldMkLst>
          <pc:docMk/>
          <pc:sldMk cId="589549800" sldId="302"/>
        </pc:sldMkLst>
        <pc:spChg chg="mod">
          <ac:chgData name="ANIORT Vincent INNOV/IT-S" userId="a1eb08a1-d519-438c-825e-77e05deaf611" providerId="ADAL" clId="{0E74F653-10BF-4125-80F5-E87452B9BFDA}" dt="2025-03-12T14:58:04.696" v="9" actId="20577"/>
          <ac:spMkLst>
            <pc:docMk/>
            <pc:sldMk cId="589549800" sldId="302"/>
            <ac:spMk id="6" creationId="{00000000-0000-0000-0000-000000000000}"/>
          </ac:spMkLst>
        </pc:spChg>
      </pc:sldChg>
      <pc:sldChg chg="addSp modSp mod">
        <pc:chgData name="ANIORT Vincent INNOV/IT-S" userId="a1eb08a1-d519-438c-825e-77e05deaf611" providerId="ADAL" clId="{0E74F653-10BF-4125-80F5-E87452B9BFDA}" dt="2025-03-12T16:50:13.115" v="380" actId="1076"/>
        <pc:sldMkLst>
          <pc:docMk/>
          <pc:sldMk cId="3679655099" sldId="469"/>
        </pc:sldMkLst>
        <pc:spChg chg="mod">
          <ac:chgData name="ANIORT Vincent INNOV/IT-S" userId="a1eb08a1-d519-438c-825e-77e05deaf611" providerId="ADAL" clId="{0E74F653-10BF-4125-80F5-E87452B9BFDA}" dt="2025-03-12T16:35:55.833" v="122" actId="20577"/>
          <ac:spMkLst>
            <pc:docMk/>
            <pc:sldMk cId="3679655099" sldId="469"/>
            <ac:spMk id="3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37:00.634" v="153" actId="20577"/>
          <ac:spMkLst>
            <pc:docMk/>
            <pc:sldMk cId="3679655099" sldId="469"/>
            <ac:spMk id="5" creationId="{00000000-0000-0000-0000-000000000000}"/>
          </ac:spMkLst>
        </pc:spChg>
        <pc:spChg chg="add mod">
          <ac:chgData name="ANIORT Vincent INNOV/IT-S" userId="a1eb08a1-d519-438c-825e-77e05deaf611" providerId="ADAL" clId="{0E74F653-10BF-4125-80F5-E87452B9BFDA}" dt="2025-03-12T16:50:13.115" v="380" actId="1076"/>
          <ac:spMkLst>
            <pc:docMk/>
            <pc:sldMk cId="3679655099" sldId="469"/>
            <ac:spMk id="6" creationId="{757CD531-D529-CBD0-4DEB-49C50DB7E88A}"/>
          </ac:spMkLst>
        </pc:spChg>
        <pc:spChg chg="mod">
          <ac:chgData name="ANIORT Vincent INNOV/IT-S" userId="a1eb08a1-d519-438c-825e-77e05deaf611" providerId="ADAL" clId="{0E74F653-10BF-4125-80F5-E87452B9BFDA}" dt="2025-03-12T16:43:00.957" v="332" actId="1035"/>
          <ac:spMkLst>
            <pc:docMk/>
            <pc:sldMk cId="3679655099" sldId="469"/>
            <ac:spMk id="12" creationId="{00000000-0000-0000-0000-000000000000}"/>
          </ac:spMkLst>
        </pc:spChg>
      </pc:sldChg>
      <pc:sldChg chg="addSp modSp mod">
        <pc:chgData name="ANIORT Vincent INNOV/IT-S" userId="a1eb08a1-d519-438c-825e-77e05deaf611" providerId="ADAL" clId="{0E74F653-10BF-4125-80F5-E87452B9BFDA}" dt="2025-03-12T16:51:45.276" v="397" actId="1036"/>
        <pc:sldMkLst>
          <pc:docMk/>
          <pc:sldMk cId="1362934268" sldId="470"/>
        </pc:sldMkLst>
        <pc:spChg chg="mod">
          <ac:chgData name="ANIORT Vincent INNOV/IT-S" userId="a1eb08a1-d519-438c-825e-77e05deaf611" providerId="ADAL" clId="{0E74F653-10BF-4125-80F5-E87452B9BFDA}" dt="2025-03-12T16:51:27.659" v="388" actId="1076"/>
          <ac:spMkLst>
            <pc:docMk/>
            <pc:sldMk cId="1362934268" sldId="470"/>
            <ac:spMk id="3" creationId="{2C6201C9-9FDB-0824-E221-2327DADFC6AB}"/>
          </ac:spMkLst>
        </pc:spChg>
        <pc:spChg chg="add mod">
          <ac:chgData name="ANIORT Vincent INNOV/IT-S" userId="a1eb08a1-d519-438c-825e-77e05deaf611" providerId="ADAL" clId="{0E74F653-10BF-4125-80F5-E87452B9BFDA}" dt="2025-03-12T16:50:24.500" v="381"/>
          <ac:spMkLst>
            <pc:docMk/>
            <pc:sldMk cId="1362934268" sldId="470"/>
            <ac:spMk id="4" creationId="{0D737066-77F7-F3A3-8804-8762CFB258DA}"/>
          </ac:spMkLst>
        </pc:spChg>
        <pc:spChg chg="mod">
          <ac:chgData name="ANIORT Vincent INNOV/IT-S" userId="a1eb08a1-d519-438c-825e-77e05deaf611" providerId="ADAL" clId="{0E74F653-10BF-4125-80F5-E87452B9BFDA}" dt="2025-03-12T16:51:38.691" v="394" actId="1036"/>
          <ac:spMkLst>
            <pc:docMk/>
            <pc:sldMk cId="1362934268" sldId="470"/>
            <ac:spMk id="5" creationId="{00000000-0000-0000-0000-000000000000}"/>
          </ac:spMkLst>
        </pc:spChg>
        <pc:spChg chg="add mod">
          <ac:chgData name="ANIORT Vincent INNOV/IT-S" userId="a1eb08a1-d519-438c-825e-77e05deaf611" providerId="ADAL" clId="{0E74F653-10BF-4125-80F5-E87452B9BFDA}" dt="2025-03-12T16:51:45.276" v="397" actId="1036"/>
          <ac:spMkLst>
            <pc:docMk/>
            <pc:sldMk cId="1362934268" sldId="470"/>
            <ac:spMk id="6" creationId="{E71BAE58-828E-3E8F-5BD1-39CE711C9E4A}"/>
          </ac:spMkLst>
        </pc:spChg>
        <pc:spChg chg="mod">
          <ac:chgData name="ANIORT Vincent INNOV/IT-S" userId="a1eb08a1-d519-438c-825e-77e05deaf611" providerId="ADAL" clId="{0E74F653-10BF-4125-80F5-E87452B9BFDA}" dt="2025-03-12T16:51:38.691" v="394" actId="1036"/>
          <ac:spMkLst>
            <pc:docMk/>
            <pc:sldMk cId="1362934268" sldId="470"/>
            <ac:spMk id="7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51:27.659" v="388" actId="1076"/>
          <ac:spMkLst>
            <pc:docMk/>
            <pc:sldMk cId="1362934268" sldId="470"/>
            <ac:spMk id="12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51:27.659" v="388" actId="1076"/>
          <ac:spMkLst>
            <pc:docMk/>
            <pc:sldMk cId="1362934268" sldId="470"/>
            <ac:spMk id="14" creationId="{00000000-0000-0000-0000-000000000000}"/>
          </ac:spMkLst>
        </pc:spChg>
      </pc:sldChg>
      <pc:sldChg chg="addSp delSp modSp mod">
        <pc:chgData name="ANIORT Vincent INNOV/IT-S" userId="a1eb08a1-d519-438c-825e-77e05deaf611" providerId="ADAL" clId="{0E74F653-10BF-4125-80F5-E87452B9BFDA}" dt="2025-03-12T16:53:48.322" v="434" actId="1035"/>
        <pc:sldMkLst>
          <pc:docMk/>
          <pc:sldMk cId="2689712891" sldId="471"/>
        </pc:sldMkLst>
        <pc:spChg chg="add mod">
          <ac:chgData name="ANIORT Vincent INNOV/IT-S" userId="a1eb08a1-d519-438c-825e-77e05deaf611" providerId="ADAL" clId="{0E74F653-10BF-4125-80F5-E87452B9BFDA}" dt="2025-03-12T16:53:48.322" v="434" actId="1035"/>
          <ac:spMkLst>
            <pc:docMk/>
            <pc:sldMk cId="2689712891" sldId="471"/>
            <ac:spMk id="5" creationId="{FD630FD8-9F84-E0BA-3EB7-A5D932DA1803}"/>
          </ac:spMkLst>
        </pc:spChg>
        <pc:spChg chg="add del mod">
          <ac:chgData name="ANIORT Vincent INNOV/IT-S" userId="a1eb08a1-d519-438c-825e-77e05deaf611" providerId="ADAL" clId="{0E74F653-10BF-4125-80F5-E87452B9BFDA}" dt="2025-03-12T16:53:32.222" v="400" actId="21"/>
          <ac:spMkLst>
            <pc:docMk/>
            <pc:sldMk cId="2689712891" sldId="471"/>
            <ac:spMk id="6" creationId="{FDFC6182-9BDA-5E9E-51A6-1C10A332E650}"/>
          </ac:spMkLst>
        </pc:spChg>
      </pc:sldChg>
      <pc:sldChg chg="addSp modSp mod">
        <pc:chgData name="ANIORT Vincent INNOV/IT-S" userId="a1eb08a1-d519-438c-825e-77e05deaf611" providerId="ADAL" clId="{0E74F653-10BF-4125-80F5-E87452B9BFDA}" dt="2025-03-12T16:54:32.622" v="449" actId="20577"/>
        <pc:sldMkLst>
          <pc:docMk/>
          <pc:sldMk cId="205718505" sldId="472"/>
        </pc:sldMkLst>
        <pc:spChg chg="add mod">
          <ac:chgData name="ANIORT Vincent INNOV/IT-S" userId="a1eb08a1-d519-438c-825e-77e05deaf611" providerId="ADAL" clId="{0E74F653-10BF-4125-80F5-E87452B9BFDA}" dt="2025-03-12T16:54:32.622" v="449" actId="20577"/>
          <ac:spMkLst>
            <pc:docMk/>
            <pc:sldMk cId="205718505" sldId="472"/>
            <ac:spMk id="6" creationId="{FDFC6182-9BDA-5E9E-51A6-1C10A332E650}"/>
          </ac:spMkLst>
        </pc:spChg>
        <pc:spChg chg="mod">
          <ac:chgData name="ANIORT Vincent INNOV/IT-S" userId="a1eb08a1-d519-438c-825e-77e05deaf611" providerId="ADAL" clId="{0E74F653-10BF-4125-80F5-E87452B9BFDA}" dt="2025-03-12T16:44:42.118" v="345" actId="20577"/>
          <ac:spMkLst>
            <pc:docMk/>
            <pc:sldMk cId="205718505" sldId="472"/>
            <ac:spMk id="21" creationId="{8002068A-4261-4A05-9686-529DCCAD9BFD}"/>
          </ac:spMkLst>
        </pc:spChg>
      </pc:sldChg>
      <pc:sldChg chg="addSp modSp mod">
        <pc:chgData name="ANIORT Vincent INNOV/IT-S" userId="a1eb08a1-d519-438c-825e-77e05deaf611" providerId="ADAL" clId="{0E74F653-10BF-4125-80F5-E87452B9BFDA}" dt="2025-03-12T16:56:33.853" v="503" actId="1035"/>
        <pc:sldMkLst>
          <pc:docMk/>
          <pc:sldMk cId="2312050439" sldId="473"/>
        </pc:sldMkLst>
        <pc:spChg chg="add mod">
          <ac:chgData name="ANIORT Vincent INNOV/IT-S" userId="a1eb08a1-d519-438c-825e-77e05deaf611" providerId="ADAL" clId="{0E74F653-10BF-4125-80F5-E87452B9BFDA}" dt="2025-03-12T16:56:33.853" v="503" actId="1035"/>
          <ac:spMkLst>
            <pc:docMk/>
            <pc:sldMk cId="2312050439" sldId="473"/>
            <ac:spMk id="5" creationId="{967F8A4B-6B08-3ED6-4591-16DDD86B2385}"/>
          </ac:spMkLst>
        </pc:spChg>
        <pc:spChg chg="mod">
          <ac:chgData name="ANIORT Vincent INNOV/IT-S" userId="a1eb08a1-d519-438c-825e-77e05deaf611" providerId="ADAL" clId="{0E74F653-10BF-4125-80F5-E87452B9BFDA}" dt="2025-03-12T16:45:51.439" v="355" actId="20577"/>
          <ac:spMkLst>
            <pc:docMk/>
            <pc:sldMk cId="2312050439" sldId="473"/>
            <ac:spMk id="7" creationId="{00000000-0000-0000-0000-000000000000}"/>
          </ac:spMkLst>
        </pc:spChg>
      </pc:sldChg>
      <pc:sldChg chg="addSp modSp mod">
        <pc:chgData name="ANIORT Vincent INNOV/IT-S" userId="a1eb08a1-d519-438c-825e-77e05deaf611" providerId="ADAL" clId="{0E74F653-10BF-4125-80F5-E87452B9BFDA}" dt="2025-03-12T16:56:25.696" v="502" actId="20577"/>
        <pc:sldMkLst>
          <pc:docMk/>
          <pc:sldMk cId="4047748610" sldId="474"/>
        </pc:sldMkLst>
        <pc:spChg chg="add mod">
          <ac:chgData name="ANIORT Vincent INNOV/IT-S" userId="a1eb08a1-d519-438c-825e-77e05deaf611" providerId="ADAL" clId="{0E74F653-10BF-4125-80F5-E87452B9BFDA}" dt="2025-03-12T16:56:25.696" v="502" actId="20577"/>
          <ac:spMkLst>
            <pc:docMk/>
            <pc:sldMk cId="4047748610" sldId="474"/>
            <ac:spMk id="5" creationId="{BB0619EB-B2B7-E61C-8F12-076E576D04A0}"/>
          </ac:spMkLst>
        </pc:spChg>
        <pc:spChg chg="mod">
          <ac:chgData name="ANIORT Vincent INNOV/IT-S" userId="a1eb08a1-d519-438c-825e-77e05deaf611" providerId="ADAL" clId="{0E74F653-10BF-4125-80F5-E87452B9BFDA}" dt="2025-03-12T16:55:54.143" v="493" actId="1035"/>
          <ac:spMkLst>
            <pc:docMk/>
            <pc:sldMk cId="4047748610" sldId="474"/>
            <ac:spMk id="7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55:54.143" v="493" actId="1035"/>
          <ac:spMkLst>
            <pc:docMk/>
            <pc:sldMk cId="4047748610" sldId="474"/>
            <ac:spMk id="11" creationId="{9166D231-10D1-4C87-8F1E-C4A03AFDA600}"/>
          </ac:spMkLst>
        </pc:spChg>
        <pc:spChg chg="mod">
          <ac:chgData name="ANIORT Vincent INNOV/IT-S" userId="a1eb08a1-d519-438c-825e-77e05deaf611" providerId="ADAL" clId="{0E74F653-10BF-4125-80F5-E87452B9BFDA}" dt="2025-03-12T16:22:17.183" v="79" actId="1036"/>
          <ac:spMkLst>
            <pc:docMk/>
            <pc:sldMk cId="4047748610" sldId="474"/>
            <ac:spMk id="20" creationId="{1E645D8F-DDE6-46D3-B4AE-F9A3A721BCAC}"/>
          </ac:spMkLst>
        </pc:spChg>
      </pc:sldChg>
      <pc:sldChg chg="addSp delSp modSp mod">
        <pc:chgData name="ANIORT Vincent INNOV/IT-S" userId="a1eb08a1-d519-438c-825e-77e05deaf611" providerId="ADAL" clId="{0E74F653-10BF-4125-80F5-E87452B9BFDA}" dt="2025-03-12T16:52:46.603" v="398" actId="20578"/>
        <pc:sldMkLst>
          <pc:docMk/>
          <pc:sldMk cId="2249603038" sldId="488"/>
        </pc:sldMkLst>
        <pc:spChg chg="mod">
          <ac:chgData name="ANIORT Vincent INNOV/IT-S" userId="a1eb08a1-d519-438c-825e-77e05deaf611" providerId="ADAL" clId="{0E74F653-10BF-4125-80F5-E87452B9BFDA}" dt="2025-03-12T16:21:14.934" v="69" actId="1037"/>
          <ac:spMkLst>
            <pc:docMk/>
            <pc:sldMk cId="2249603038" sldId="488"/>
            <ac:spMk id="5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18:08.969" v="35" actId="207"/>
          <ac:spMkLst>
            <pc:docMk/>
            <pc:sldMk cId="2249603038" sldId="488"/>
            <ac:spMk id="6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18:15.055" v="36" actId="207"/>
          <ac:spMkLst>
            <pc:docMk/>
            <pc:sldMk cId="2249603038" sldId="488"/>
            <ac:spMk id="13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18:21.709" v="37" actId="207"/>
          <ac:spMkLst>
            <pc:docMk/>
            <pc:sldMk cId="2249603038" sldId="488"/>
            <ac:spMk id="14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18:28.589" v="38" actId="207"/>
          <ac:spMkLst>
            <pc:docMk/>
            <pc:sldMk cId="2249603038" sldId="488"/>
            <ac:spMk id="15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22:55.834" v="91" actId="20577"/>
          <ac:spMkLst>
            <pc:docMk/>
            <pc:sldMk cId="2249603038" sldId="488"/>
            <ac:spMk id="17" creationId="{00000000-0000-0000-0000-000000000000}"/>
          </ac:spMkLst>
        </pc:spChg>
        <pc:spChg chg="add del mod">
          <ac:chgData name="ANIORT Vincent INNOV/IT-S" userId="a1eb08a1-d519-438c-825e-77e05deaf611" providerId="ADAL" clId="{0E74F653-10BF-4125-80F5-E87452B9BFDA}" dt="2025-03-12T16:50:49.031" v="385" actId="21"/>
          <ac:spMkLst>
            <pc:docMk/>
            <pc:sldMk cId="2249603038" sldId="488"/>
            <ac:spMk id="39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20:49.109" v="60" actId="20577"/>
          <ac:spMkLst>
            <pc:docMk/>
            <pc:sldMk cId="2249603038" sldId="488"/>
            <ac:spMk id="40" creationId="{00000000-0000-0000-0000-000000000000}"/>
          </ac:spMkLst>
        </pc:spChg>
        <pc:spChg chg="mod">
          <ac:chgData name="ANIORT Vincent INNOV/IT-S" userId="a1eb08a1-d519-438c-825e-77e05deaf611" providerId="ADAL" clId="{0E74F653-10BF-4125-80F5-E87452B9BFDA}" dt="2025-03-12T16:52:46.603" v="398" actId="20578"/>
          <ac:spMkLst>
            <pc:docMk/>
            <pc:sldMk cId="2249603038" sldId="488"/>
            <ac:spMk id="41" creationId="{00000000-0000-0000-0000-000000000000}"/>
          </ac:spMkLst>
        </pc:spChg>
        <pc:spChg chg="del">
          <ac:chgData name="ANIORT Vincent INNOV/IT-S" userId="a1eb08a1-d519-438c-825e-77e05deaf611" providerId="ADAL" clId="{0E74F653-10BF-4125-80F5-E87452B9BFDA}" dt="2025-03-12T16:18:53.829" v="40" actId="478"/>
          <ac:spMkLst>
            <pc:docMk/>
            <pc:sldMk cId="2249603038" sldId="488"/>
            <ac:spMk id="70" creationId="{00000000-0000-0000-0000-000000000000}"/>
          </ac:spMkLst>
        </pc:spChg>
        <pc:spChg chg="del">
          <ac:chgData name="ANIORT Vincent INNOV/IT-S" userId="a1eb08a1-d519-438c-825e-77e05deaf611" providerId="ADAL" clId="{0E74F653-10BF-4125-80F5-E87452B9BFDA}" dt="2025-03-12T16:18:53.829" v="40" actId="478"/>
          <ac:spMkLst>
            <pc:docMk/>
            <pc:sldMk cId="2249603038" sldId="488"/>
            <ac:spMk id="71" creationId="{00000000-0000-0000-0000-000000000000}"/>
          </ac:spMkLst>
        </pc:spChg>
        <pc:spChg chg="del">
          <ac:chgData name="ANIORT Vincent INNOV/IT-S" userId="a1eb08a1-d519-438c-825e-77e05deaf611" providerId="ADAL" clId="{0E74F653-10BF-4125-80F5-E87452B9BFDA}" dt="2025-03-12T16:18:53.829" v="40" actId="478"/>
          <ac:spMkLst>
            <pc:docMk/>
            <pc:sldMk cId="2249603038" sldId="488"/>
            <ac:spMk id="72" creationId="{00000000-0000-0000-0000-000000000000}"/>
          </ac:spMkLst>
        </pc:spChg>
        <pc:spChg chg="del">
          <ac:chgData name="ANIORT Vincent INNOV/IT-S" userId="a1eb08a1-d519-438c-825e-77e05deaf611" providerId="ADAL" clId="{0E74F653-10BF-4125-80F5-E87452B9BFDA}" dt="2025-03-12T16:18:53.829" v="40" actId="478"/>
          <ac:spMkLst>
            <pc:docMk/>
            <pc:sldMk cId="2249603038" sldId="488"/>
            <ac:spMk id="73" creationId="{00000000-0000-0000-0000-000000000000}"/>
          </ac:spMkLst>
        </pc:spChg>
      </pc:sldChg>
      <pc:sldChg chg="add del">
        <pc:chgData name="ANIORT Vincent INNOV/IT-S" userId="a1eb08a1-d519-438c-825e-77e05deaf611" providerId="ADAL" clId="{0E74F653-10BF-4125-80F5-E87452B9BFDA}" dt="2025-03-12T16:49:07.340" v="374" actId="47"/>
        <pc:sldMkLst>
          <pc:docMk/>
          <pc:sldMk cId="0" sldId="2134805618"/>
        </pc:sldMkLst>
      </pc:sldChg>
      <pc:sldChg chg="add del">
        <pc:chgData name="ANIORT Vincent INNOV/IT-S" userId="a1eb08a1-d519-438c-825e-77e05deaf611" providerId="ADAL" clId="{0E74F653-10BF-4125-80F5-E87452B9BFDA}" dt="2025-03-12T16:49:10.070" v="375" actId="47"/>
        <pc:sldMkLst>
          <pc:docMk/>
          <pc:sldMk cId="0" sldId="2134805620"/>
        </pc:sldMkLst>
      </pc:sldChg>
      <pc:sldChg chg="add del">
        <pc:chgData name="ANIORT Vincent INNOV/IT-S" userId="a1eb08a1-d519-438c-825e-77e05deaf611" providerId="ADAL" clId="{0E74F653-10BF-4125-80F5-E87452B9BFDA}" dt="2025-03-12T16:49:10.700" v="376" actId="47"/>
        <pc:sldMkLst>
          <pc:docMk/>
          <pc:sldMk cId="0" sldId="2134805621"/>
        </pc:sldMkLst>
      </pc:sldChg>
      <pc:sldChg chg="add del">
        <pc:chgData name="ANIORT Vincent INNOV/IT-S" userId="a1eb08a1-d519-438c-825e-77e05deaf611" providerId="ADAL" clId="{0E74F653-10BF-4125-80F5-E87452B9BFDA}" dt="2025-03-12T16:49:11.370" v="377" actId="47"/>
        <pc:sldMkLst>
          <pc:docMk/>
          <pc:sldMk cId="0" sldId="2134805622"/>
        </pc:sldMkLst>
      </pc:sldChg>
      <pc:sldChg chg="add del">
        <pc:chgData name="ANIORT Vincent INNOV/IT-S" userId="a1eb08a1-d519-438c-825e-77e05deaf611" providerId="ADAL" clId="{0E74F653-10BF-4125-80F5-E87452B9BFDA}" dt="2025-03-12T16:49:12.330" v="378" actId="47"/>
        <pc:sldMkLst>
          <pc:docMk/>
          <pc:sldMk cId="0" sldId="2134805623"/>
        </pc:sldMkLst>
      </pc:sldChg>
      <pc:sldChg chg="ord">
        <pc:chgData name="ANIORT Vincent INNOV/IT-S" userId="a1eb08a1-d519-438c-825e-77e05deaf611" providerId="ADAL" clId="{0E74F653-10BF-4125-80F5-E87452B9BFDA}" dt="2025-03-12T14:58:04.630" v="0" actId="20578"/>
        <pc:sldMkLst>
          <pc:docMk/>
          <pc:sldMk cId="5629051" sldId="2134805627"/>
        </pc:sldMkLst>
      </pc:sldChg>
      <pc:sldChg chg="modSp mod ord">
        <pc:chgData name="ANIORT Vincent INNOV/IT-S" userId="a1eb08a1-d519-438c-825e-77e05deaf611" providerId="ADAL" clId="{0E74F653-10BF-4125-80F5-E87452B9BFDA}" dt="2025-03-12T16:48:47.540" v="373" actId="20577"/>
        <pc:sldMkLst>
          <pc:docMk/>
          <pc:sldMk cId="1307632686" sldId="2134805628"/>
        </pc:sldMkLst>
        <pc:graphicFrameChg chg="modGraphic">
          <ac:chgData name="ANIORT Vincent INNOV/IT-S" userId="a1eb08a1-d519-438c-825e-77e05deaf611" providerId="ADAL" clId="{0E74F653-10BF-4125-80F5-E87452B9BFDA}" dt="2025-03-12T16:48:47.540" v="373" actId="20577"/>
          <ac:graphicFrameMkLst>
            <pc:docMk/>
            <pc:sldMk cId="1307632686" sldId="2134805628"/>
            <ac:graphicFrameMk id="8" creationId="{3CDEFE1A-9E9F-6C0F-A97E-221AC7ACC91A}"/>
          </ac:graphicFrameMkLst>
        </pc:graphicFrameChg>
      </pc:sldChg>
      <pc:sldMasterChg chg="addSldLayout delSldLayout">
        <pc:chgData name="ANIORT Vincent INNOV/IT-S" userId="a1eb08a1-d519-438c-825e-77e05deaf611" providerId="ADAL" clId="{0E74F653-10BF-4125-80F5-E87452B9BFDA}" dt="2025-03-12T16:49:07.340" v="374" actId="47"/>
        <pc:sldMasterMkLst>
          <pc:docMk/>
          <pc:sldMasterMk cId="1507071699" sldId="2147483658"/>
        </pc:sldMasterMkLst>
        <pc:sldLayoutChg chg="add del">
          <pc:chgData name="ANIORT Vincent INNOV/IT-S" userId="a1eb08a1-d519-438c-825e-77e05deaf611" providerId="ADAL" clId="{0E74F653-10BF-4125-80F5-E87452B9BFDA}" dt="2025-03-12T16:49:07.340" v="374" actId="47"/>
          <pc:sldLayoutMkLst>
            <pc:docMk/>
            <pc:sldMasterMk cId="1507071699" sldId="2147483658"/>
            <pc:sldLayoutMk cId="2190857929" sldId="2147483667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50F416-A14F-4FF7-8FB8-B9FC4E8A9AA0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183ACB0F-6971-4E18-945D-2B6D34519583}">
      <dgm:prSet phldrT="[Texte]" custT="1"/>
      <dgm:spPr/>
      <dgm:t>
        <a:bodyPr lIns="0" tIns="0" rIns="0" bIns="0"/>
        <a:lstStyle/>
        <a:p>
          <a:r>
            <a:rPr lang="fr-FR" sz="1200" b="1" dirty="0">
              <a:solidFill>
                <a:schemeClr val="bg1"/>
              </a:solidFill>
              <a:latin typeface="Helvetica 55 Roman" panose="020B0604020202020204" pitchFamily="34" charset="0"/>
            </a:rPr>
            <a:t>Formations</a:t>
          </a:r>
          <a:endParaRPr lang="en-US" sz="1000" b="1" dirty="0">
            <a:solidFill>
              <a:schemeClr val="bg1"/>
            </a:solidFill>
            <a:latin typeface="Helvetica 55 Roman" panose="020B0604020202020204" pitchFamily="34" charset="0"/>
          </a:endParaRPr>
        </a:p>
      </dgm:t>
    </dgm:pt>
    <dgm:pt modelId="{A10CFA0C-5E5F-4213-B271-7B7436D2A509}" type="parTrans" cxnId="{BD828F27-2DC5-44E5-BD53-C3E3FAA8C9EF}">
      <dgm:prSet/>
      <dgm:spPr/>
      <dgm:t>
        <a:bodyPr/>
        <a:lstStyle/>
        <a:p>
          <a:endParaRPr lang="en-US" sz="2400"/>
        </a:p>
      </dgm:t>
    </dgm:pt>
    <dgm:pt modelId="{ABFB7CB5-9848-4120-8F95-2D93D8EFF48F}" type="sibTrans" cxnId="{BD828F27-2DC5-44E5-BD53-C3E3FAA8C9EF}">
      <dgm:prSet custT="1"/>
      <dgm:spPr>
        <a:solidFill>
          <a:schemeClr val="tx1">
            <a:lumMod val="95000"/>
          </a:schemeClr>
        </a:solidFill>
      </dgm:spPr>
      <dgm:t>
        <a:bodyPr/>
        <a:lstStyle/>
        <a:p>
          <a:endParaRPr lang="en-US" sz="1000"/>
        </a:p>
      </dgm:t>
    </dgm:pt>
    <dgm:pt modelId="{0AF87D27-0008-4505-838C-EF36D10A6AF5}">
      <dgm:prSet phldrT="[Texte]" custT="1"/>
      <dgm:spPr/>
      <dgm:t>
        <a:bodyPr/>
        <a:lstStyle/>
        <a:p>
          <a:r>
            <a:rPr lang="fr-FR" sz="1200" b="1" dirty="0">
              <a:solidFill>
                <a:schemeClr val="bg1"/>
              </a:solidFill>
              <a:latin typeface="Helvetica 55 Roman" panose="020B0604020202020204" pitchFamily="34" charset="0"/>
            </a:rPr>
            <a:t>Méthodes</a:t>
          </a:r>
          <a:endParaRPr lang="en-US" sz="1100" b="1" dirty="0">
            <a:solidFill>
              <a:schemeClr val="bg1"/>
            </a:solidFill>
            <a:latin typeface="Helvetica 55 Roman" panose="020B0604020202020204" pitchFamily="34" charset="0"/>
          </a:endParaRPr>
        </a:p>
      </dgm:t>
    </dgm:pt>
    <dgm:pt modelId="{903E5FCB-9DB4-4CA4-AD52-E22279605E3F}" type="parTrans" cxnId="{050A35C1-0949-4157-981B-66B2E06B8BBB}">
      <dgm:prSet/>
      <dgm:spPr/>
      <dgm:t>
        <a:bodyPr/>
        <a:lstStyle/>
        <a:p>
          <a:endParaRPr lang="en-US" sz="2400"/>
        </a:p>
      </dgm:t>
    </dgm:pt>
    <dgm:pt modelId="{935521E2-CF03-4143-BDE6-846A9E2CEF26}" type="sibTrans" cxnId="{050A35C1-0949-4157-981B-66B2E06B8BBB}">
      <dgm:prSet custT="1"/>
      <dgm:spPr>
        <a:solidFill>
          <a:schemeClr val="tx1">
            <a:lumMod val="95000"/>
          </a:schemeClr>
        </a:solidFill>
      </dgm:spPr>
      <dgm:t>
        <a:bodyPr/>
        <a:lstStyle/>
        <a:p>
          <a:endParaRPr lang="en-US" sz="1000"/>
        </a:p>
      </dgm:t>
    </dgm:pt>
    <dgm:pt modelId="{C9FF20A6-75AD-4D87-AD88-2EA28DCFACB7}">
      <dgm:prSet phldrT="[Texte]" custT="1"/>
      <dgm:spPr/>
      <dgm:t>
        <a:bodyPr/>
        <a:lstStyle/>
        <a:p>
          <a:r>
            <a:rPr lang="fr-FR" sz="1400" b="1" dirty="0">
              <a:solidFill>
                <a:schemeClr val="bg1"/>
              </a:solidFill>
              <a:latin typeface="Helvetica 55 Roman" panose="020B0604020202020204" pitchFamily="34" charset="0"/>
            </a:rPr>
            <a:t>Outils</a:t>
          </a:r>
          <a:endParaRPr lang="en-US" sz="1100" b="1" dirty="0">
            <a:solidFill>
              <a:schemeClr val="bg1"/>
            </a:solidFill>
            <a:latin typeface="Helvetica 55 Roman" panose="020B0604020202020204" pitchFamily="34" charset="0"/>
          </a:endParaRPr>
        </a:p>
      </dgm:t>
    </dgm:pt>
    <dgm:pt modelId="{A1418166-3B37-48D5-A526-690F42DAA013}" type="parTrans" cxnId="{13EDD3A7-73CB-4257-92FF-0AE06C7B6CE4}">
      <dgm:prSet/>
      <dgm:spPr/>
      <dgm:t>
        <a:bodyPr/>
        <a:lstStyle/>
        <a:p>
          <a:endParaRPr lang="en-US" sz="2400"/>
        </a:p>
      </dgm:t>
    </dgm:pt>
    <dgm:pt modelId="{26456B7B-C44D-44CD-B40F-FB83CAECFF41}" type="sibTrans" cxnId="{13EDD3A7-73CB-4257-92FF-0AE06C7B6CE4}">
      <dgm:prSet custT="1"/>
      <dgm:spPr>
        <a:solidFill>
          <a:schemeClr val="bg1"/>
        </a:solidFill>
        <a:ln>
          <a:solidFill>
            <a:schemeClr val="bg1"/>
          </a:solidFill>
        </a:ln>
      </dgm:spPr>
      <dgm:t>
        <a:bodyPr/>
        <a:lstStyle/>
        <a:p>
          <a:endParaRPr lang="en-US" sz="1000"/>
        </a:p>
      </dgm:t>
    </dgm:pt>
    <dgm:pt modelId="{23AC46B7-954F-4AA1-86C3-EAF226A75A78}">
      <dgm:prSet phldrT="[Texte]" custT="1">
        <dgm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FR" sz="1050" dirty="0"/>
            <a:t>Livrables accessibles</a:t>
          </a:r>
          <a:endParaRPr lang="en-US" sz="1050" dirty="0"/>
        </a:p>
      </dgm:t>
    </dgm:pt>
    <dgm:pt modelId="{0272C823-DA8A-48EF-86AF-C3EF651A1666}" type="sibTrans" cxnId="{085F9DAD-FE20-4890-9C64-E513A113B40B}">
      <dgm:prSet/>
      <dgm:spPr/>
      <dgm:t>
        <a:bodyPr/>
        <a:lstStyle/>
        <a:p>
          <a:endParaRPr lang="en-US" sz="2400"/>
        </a:p>
      </dgm:t>
    </dgm:pt>
    <dgm:pt modelId="{28988F00-F876-4132-AC22-819246D7AF94}" type="parTrans" cxnId="{085F9DAD-FE20-4890-9C64-E513A113B40B}">
      <dgm:prSet/>
      <dgm:spPr/>
      <dgm:t>
        <a:bodyPr/>
        <a:lstStyle/>
        <a:p>
          <a:endParaRPr lang="en-US" sz="2400"/>
        </a:p>
      </dgm:t>
    </dgm:pt>
    <dgm:pt modelId="{BA0BEA08-7A56-499E-A13B-A0D7A43AADE7}" type="pres">
      <dgm:prSet presAssocID="{9E50F416-A14F-4FF7-8FB8-B9FC4E8A9AA0}" presName="linearFlow" presStyleCnt="0">
        <dgm:presLayoutVars>
          <dgm:dir/>
          <dgm:resizeHandles val="exact"/>
        </dgm:presLayoutVars>
      </dgm:prSet>
      <dgm:spPr/>
    </dgm:pt>
    <dgm:pt modelId="{F9C9EB63-72EF-42BC-9C44-59F6ED42BEA4}" type="pres">
      <dgm:prSet presAssocID="{183ACB0F-6971-4E18-945D-2B6D34519583}" presName="node" presStyleLbl="node1" presStyleIdx="0" presStyleCnt="4" custScaleX="119090" custScaleY="103088" custLinFactNeighborX="95973" custLinFactNeighborY="376">
        <dgm:presLayoutVars>
          <dgm:bulletEnabled val="1"/>
        </dgm:presLayoutVars>
      </dgm:prSet>
      <dgm:spPr/>
    </dgm:pt>
    <dgm:pt modelId="{2B682D88-2A57-473E-B45A-43696B3D0F48}" type="pres">
      <dgm:prSet presAssocID="{ABFB7CB5-9848-4120-8F95-2D93D8EFF48F}" presName="spacerL" presStyleCnt="0"/>
      <dgm:spPr/>
    </dgm:pt>
    <dgm:pt modelId="{43CDA757-9224-414A-81D0-0B5877DCF313}" type="pres">
      <dgm:prSet presAssocID="{ABFB7CB5-9848-4120-8F95-2D93D8EFF48F}" presName="sibTrans" presStyleLbl="sibTrans2D1" presStyleIdx="0" presStyleCnt="3"/>
      <dgm:spPr/>
    </dgm:pt>
    <dgm:pt modelId="{4F98F93E-CBA0-44E5-9B2C-3E7B17FBDDC0}" type="pres">
      <dgm:prSet presAssocID="{ABFB7CB5-9848-4120-8F95-2D93D8EFF48F}" presName="spacerR" presStyleCnt="0"/>
      <dgm:spPr/>
    </dgm:pt>
    <dgm:pt modelId="{16EEADD5-B5AC-4202-9818-625B0B0571D8}" type="pres">
      <dgm:prSet presAssocID="{0AF87D27-0008-4505-838C-EF36D10A6AF5}" presName="node" presStyleLbl="node1" presStyleIdx="1" presStyleCnt="4" custScaleX="122393">
        <dgm:presLayoutVars>
          <dgm:bulletEnabled val="1"/>
        </dgm:presLayoutVars>
      </dgm:prSet>
      <dgm:spPr/>
    </dgm:pt>
    <dgm:pt modelId="{3B204711-2468-4628-A3F4-5F9EB1EB963D}" type="pres">
      <dgm:prSet presAssocID="{935521E2-CF03-4143-BDE6-846A9E2CEF26}" presName="spacerL" presStyleCnt="0"/>
      <dgm:spPr/>
    </dgm:pt>
    <dgm:pt modelId="{7C98513D-E6D5-495E-AB86-CCCE5B9E4E1C}" type="pres">
      <dgm:prSet presAssocID="{935521E2-CF03-4143-BDE6-846A9E2CEF26}" presName="sibTrans" presStyleLbl="sibTrans2D1" presStyleIdx="1" presStyleCnt="3"/>
      <dgm:spPr/>
    </dgm:pt>
    <dgm:pt modelId="{D277056D-EE43-4E93-9A83-1FB3CB58B4B1}" type="pres">
      <dgm:prSet presAssocID="{935521E2-CF03-4143-BDE6-846A9E2CEF26}" presName="spacerR" presStyleCnt="0"/>
      <dgm:spPr/>
    </dgm:pt>
    <dgm:pt modelId="{99149D7C-BE01-4571-9898-A165AF6077DC}" type="pres">
      <dgm:prSet presAssocID="{C9FF20A6-75AD-4D87-AD88-2EA28DCFACB7}" presName="node" presStyleLbl="node1" presStyleIdx="2" presStyleCnt="4">
        <dgm:presLayoutVars>
          <dgm:bulletEnabled val="1"/>
        </dgm:presLayoutVars>
      </dgm:prSet>
      <dgm:spPr/>
    </dgm:pt>
    <dgm:pt modelId="{AE052512-3F53-41E2-B5C2-B6C76E93D874}" type="pres">
      <dgm:prSet presAssocID="{26456B7B-C44D-44CD-B40F-FB83CAECFF41}" presName="spacerL" presStyleCnt="0"/>
      <dgm:spPr/>
    </dgm:pt>
    <dgm:pt modelId="{C7ABC97C-F429-4B1A-88F1-5B194B493E08}" type="pres">
      <dgm:prSet presAssocID="{26456B7B-C44D-44CD-B40F-FB83CAECFF41}" presName="sibTrans" presStyleLbl="sibTrans2D1" presStyleIdx="2" presStyleCnt="3"/>
      <dgm:spPr/>
    </dgm:pt>
    <dgm:pt modelId="{FCCB5090-BE6D-4578-9F51-7CCD927C9FB7}" type="pres">
      <dgm:prSet presAssocID="{26456B7B-C44D-44CD-B40F-FB83CAECFF41}" presName="spacerR" presStyleCnt="0"/>
      <dgm:spPr/>
    </dgm:pt>
    <dgm:pt modelId="{455698EE-98DE-4683-A3B6-2DA43BAFDBAE}" type="pres">
      <dgm:prSet presAssocID="{23AC46B7-954F-4AA1-86C3-EAF226A75A78}" presName="node" presStyleLbl="node1" presStyleIdx="3" presStyleCnt="4" custScaleX="114394" custLinFactX="-398" custLinFactNeighborX="-100000" custLinFactNeighborY="411">
        <dgm:presLayoutVars>
          <dgm:bulletEnabled val="1"/>
        </dgm:presLayoutVars>
      </dgm:prSet>
      <dgm:spPr/>
    </dgm:pt>
  </dgm:ptLst>
  <dgm:cxnLst>
    <dgm:cxn modelId="{BD828F27-2DC5-44E5-BD53-C3E3FAA8C9EF}" srcId="{9E50F416-A14F-4FF7-8FB8-B9FC4E8A9AA0}" destId="{183ACB0F-6971-4E18-945D-2B6D34519583}" srcOrd="0" destOrd="0" parTransId="{A10CFA0C-5E5F-4213-B271-7B7436D2A509}" sibTransId="{ABFB7CB5-9848-4120-8F95-2D93D8EFF48F}"/>
    <dgm:cxn modelId="{D1BED035-1931-4489-A247-4242D80821E2}" type="presOf" srcId="{26456B7B-C44D-44CD-B40F-FB83CAECFF41}" destId="{C7ABC97C-F429-4B1A-88F1-5B194B493E08}" srcOrd="0" destOrd="0" presId="urn:microsoft.com/office/officeart/2005/8/layout/equation1"/>
    <dgm:cxn modelId="{4EAF4C63-A639-4E50-96CC-4B3381B0F76C}" type="presOf" srcId="{ABFB7CB5-9848-4120-8F95-2D93D8EFF48F}" destId="{43CDA757-9224-414A-81D0-0B5877DCF313}" srcOrd="0" destOrd="0" presId="urn:microsoft.com/office/officeart/2005/8/layout/equation1"/>
    <dgm:cxn modelId="{C3CE8146-FD48-46AF-8AAF-1FDA24A96690}" type="presOf" srcId="{9E50F416-A14F-4FF7-8FB8-B9FC4E8A9AA0}" destId="{BA0BEA08-7A56-499E-A13B-A0D7A43AADE7}" srcOrd="0" destOrd="0" presId="urn:microsoft.com/office/officeart/2005/8/layout/equation1"/>
    <dgm:cxn modelId="{13EDD3A7-73CB-4257-92FF-0AE06C7B6CE4}" srcId="{9E50F416-A14F-4FF7-8FB8-B9FC4E8A9AA0}" destId="{C9FF20A6-75AD-4D87-AD88-2EA28DCFACB7}" srcOrd="2" destOrd="0" parTransId="{A1418166-3B37-48D5-A526-690F42DAA013}" sibTransId="{26456B7B-C44D-44CD-B40F-FB83CAECFF41}"/>
    <dgm:cxn modelId="{085F9DAD-FE20-4890-9C64-E513A113B40B}" srcId="{9E50F416-A14F-4FF7-8FB8-B9FC4E8A9AA0}" destId="{23AC46B7-954F-4AA1-86C3-EAF226A75A78}" srcOrd="3" destOrd="0" parTransId="{28988F00-F876-4132-AC22-819246D7AF94}" sibTransId="{0272C823-DA8A-48EF-86AF-C3EF651A1666}"/>
    <dgm:cxn modelId="{050A35C1-0949-4157-981B-66B2E06B8BBB}" srcId="{9E50F416-A14F-4FF7-8FB8-B9FC4E8A9AA0}" destId="{0AF87D27-0008-4505-838C-EF36D10A6AF5}" srcOrd="1" destOrd="0" parTransId="{903E5FCB-9DB4-4CA4-AD52-E22279605E3F}" sibTransId="{935521E2-CF03-4143-BDE6-846A9E2CEF26}"/>
    <dgm:cxn modelId="{9C315DCD-2E31-4699-A5CA-76E05F62B059}" type="presOf" srcId="{0AF87D27-0008-4505-838C-EF36D10A6AF5}" destId="{16EEADD5-B5AC-4202-9818-625B0B0571D8}" srcOrd="0" destOrd="0" presId="urn:microsoft.com/office/officeart/2005/8/layout/equation1"/>
    <dgm:cxn modelId="{42B0CAD0-912F-47A2-87B1-33D4F9B67237}" type="presOf" srcId="{23AC46B7-954F-4AA1-86C3-EAF226A75A78}" destId="{455698EE-98DE-4683-A3B6-2DA43BAFDBAE}" srcOrd="0" destOrd="0" presId="urn:microsoft.com/office/officeart/2005/8/layout/equation1"/>
    <dgm:cxn modelId="{15119DD4-F6DD-4767-85FD-2C093C1A915C}" type="presOf" srcId="{C9FF20A6-75AD-4D87-AD88-2EA28DCFACB7}" destId="{99149D7C-BE01-4571-9898-A165AF6077DC}" srcOrd="0" destOrd="0" presId="urn:microsoft.com/office/officeart/2005/8/layout/equation1"/>
    <dgm:cxn modelId="{8C55C2F5-9DD1-4EB6-B211-AF02945BB28C}" type="presOf" srcId="{935521E2-CF03-4143-BDE6-846A9E2CEF26}" destId="{7C98513D-E6D5-495E-AB86-CCCE5B9E4E1C}" srcOrd="0" destOrd="0" presId="urn:microsoft.com/office/officeart/2005/8/layout/equation1"/>
    <dgm:cxn modelId="{2A41E4FC-AD4E-4C77-B9A0-E77C661B155F}" type="presOf" srcId="{183ACB0F-6971-4E18-945D-2B6D34519583}" destId="{F9C9EB63-72EF-42BC-9C44-59F6ED42BEA4}" srcOrd="0" destOrd="0" presId="urn:microsoft.com/office/officeart/2005/8/layout/equation1"/>
    <dgm:cxn modelId="{2FAFA483-7BFB-4170-83E2-D500AF671CD9}" type="presParOf" srcId="{BA0BEA08-7A56-499E-A13B-A0D7A43AADE7}" destId="{F9C9EB63-72EF-42BC-9C44-59F6ED42BEA4}" srcOrd="0" destOrd="0" presId="urn:microsoft.com/office/officeart/2005/8/layout/equation1"/>
    <dgm:cxn modelId="{2128213F-DD15-45B9-A8EF-082D88D3807B}" type="presParOf" srcId="{BA0BEA08-7A56-499E-A13B-A0D7A43AADE7}" destId="{2B682D88-2A57-473E-B45A-43696B3D0F48}" srcOrd="1" destOrd="0" presId="urn:microsoft.com/office/officeart/2005/8/layout/equation1"/>
    <dgm:cxn modelId="{1EDCABBA-9A68-4361-95B9-B2D7EEBED823}" type="presParOf" srcId="{BA0BEA08-7A56-499E-A13B-A0D7A43AADE7}" destId="{43CDA757-9224-414A-81D0-0B5877DCF313}" srcOrd="2" destOrd="0" presId="urn:microsoft.com/office/officeart/2005/8/layout/equation1"/>
    <dgm:cxn modelId="{3A3665BE-6268-4FEC-9E36-4887A69EEAD2}" type="presParOf" srcId="{BA0BEA08-7A56-499E-A13B-A0D7A43AADE7}" destId="{4F98F93E-CBA0-44E5-9B2C-3E7B17FBDDC0}" srcOrd="3" destOrd="0" presId="urn:microsoft.com/office/officeart/2005/8/layout/equation1"/>
    <dgm:cxn modelId="{12846F6E-BE01-40BA-9897-9E7A6CA60ECA}" type="presParOf" srcId="{BA0BEA08-7A56-499E-A13B-A0D7A43AADE7}" destId="{16EEADD5-B5AC-4202-9818-625B0B0571D8}" srcOrd="4" destOrd="0" presId="urn:microsoft.com/office/officeart/2005/8/layout/equation1"/>
    <dgm:cxn modelId="{3AD26F87-EABD-4BA5-A497-0073CEE17687}" type="presParOf" srcId="{BA0BEA08-7A56-499E-A13B-A0D7A43AADE7}" destId="{3B204711-2468-4628-A3F4-5F9EB1EB963D}" srcOrd="5" destOrd="0" presId="urn:microsoft.com/office/officeart/2005/8/layout/equation1"/>
    <dgm:cxn modelId="{B0968A14-F448-48F0-ADBB-1A89DD93F52E}" type="presParOf" srcId="{BA0BEA08-7A56-499E-A13B-A0D7A43AADE7}" destId="{7C98513D-E6D5-495E-AB86-CCCE5B9E4E1C}" srcOrd="6" destOrd="0" presId="urn:microsoft.com/office/officeart/2005/8/layout/equation1"/>
    <dgm:cxn modelId="{F27844AD-BF77-4AED-8066-8CDC58516B25}" type="presParOf" srcId="{BA0BEA08-7A56-499E-A13B-A0D7A43AADE7}" destId="{D277056D-EE43-4E93-9A83-1FB3CB58B4B1}" srcOrd="7" destOrd="0" presId="urn:microsoft.com/office/officeart/2005/8/layout/equation1"/>
    <dgm:cxn modelId="{A837C032-E934-415B-9CED-E310BEC6A2E3}" type="presParOf" srcId="{BA0BEA08-7A56-499E-A13B-A0D7A43AADE7}" destId="{99149D7C-BE01-4571-9898-A165AF6077DC}" srcOrd="8" destOrd="0" presId="urn:microsoft.com/office/officeart/2005/8/layout/equation1"/>
    <dgm:cxn modelId="{ABECF8C4-B59F-490D-9B40-317DE94BA4EE}" type="presParOf" srcId="{BA0BEA08-7A56-499E-A13B-A0D7A43AADE7}" destId="{AE052512-3F53-41E2-B5C2-B6C76E93D874}" srcOrd="9" destOrd="0" presId="urn:microsoft.com/office/officeart/2005/8/layout/equation1"/>
    <dgm:cxn modelId="{70BC18BE-1090-4F54-A072-F618A0831F6B}" type="presParOf" srcId="{BA0BEA08-7A56-499E-A13B-A0D7A43AADE7}" destId="{C7ABC97C-F429-4B1A-88F1-5B194B493E08}" srcOrd="10" destOrd="0" presId="urn:microsoft.com/office/officeart/2005/8/layout/equation1"/>
    <dgm:cxn modelId="{AAFE8B33-1204-447E-9D10-849C22DF7AEA}" type="presParOf" srcId="{BA0BEA08-7A56-499E-A13B-A0D7A43AADE7}" destId="{FCCB5090-BE6D-4578-9F51-7CCD927C9FB7}" srcOrd="11" destOrd="0" presId="urn:microsoft.com/office/officeart/2005/8/layout/equation1"/>
    <dgm:cxn modelId="{9CD19509-8677-4666-A389-07825EB685E0}" type="presParOf" srcId="{BA0BEA08-7A56-499E-A13B-A0D7A43AADE7}" destId="{455698EE-98DE-4683-A3B6-2DA43BAFDBAE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C9EB63-72EF-42BC-9C44-59F6ED42BEA4}">
      <dsp:nvSpPr>
        <dsp:cNvPr id="0" name=""/>
        <dsp:cNvSpPr/>
      </dsp:nvSpPr>
      <dsp:spPr>
        <a:xfrm>
          <a:off x="280853" y="1844"/>
          <a:ext cx="1231315" cy="10658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bg1"/>
              </a:solidFill>
              <a:latin typeface="Helvetica 55 Roman" panose="020B0604020202020204" pitchFamily="34" charset="0"/>
            </a:rPr>
            <a:t>Formations</a:t>
          </a:r>
          <a:endParaRPr lang="en-US" sz="1000" b="1" kern="1200" dirty="0">
            <a:solidFill>
              <a:schemeClr val="bg1"/>
            </a:solidFill>
            <a:latin typeface="Helvetica 55 Roman" panose="020B0604020202020204" pitchFamily="34" charset="0"/>
          </a:endParaRPr>
        </a:p>
      </dsp:txBody>
      <dsp:txXfrm>
        <a:off x="461175" y="157936"/>
        <a:ext cx="870671" cy="753681"/>
      </dsp:txXfrm>
    </dsp:sp>
    <dsp:sp modelId="{43CDA757-9224-414A-81D0-0B5877DCF313}">
      <dsp:nvSpPr>
        <dsp:cNvPr id="0" name=""/>
        <dsp:cNvSpPr/>
      </dsp:nvSpPr>
      <dsp:spPr>
        <a:xfrm>
          <a:off x="1515550" y="234013"/>
          <a:ext cx="599683" cy="599683"/>
        </a:xfrm>
        <a:prstGeom prst="mathPlus">
          <a:avLst/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95038" y="463332"/>
        <a:ext cx="440707" cy="141045"/>
      </dsp:txXfrm>
    </dsp:sp>
    <dsp:sp modelId="{16EEADD5-B5AC-4202-9818-625B0B0571D8}">
      <dsp:nvSpPr>
        <dsp:cNvPr id="0" name=""/>
        <dsp:cNvSpPr/>
      </dsp:nvSpPr>
      <dsp:spPr>
        <a:xfrm>
          <a:off x="2199189" y="16886"/>
          <a:ext cx="1265466" cy="1033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1" kern="1200" dirty="0">
              <a:solidFill>
                <a:schemeClr val="bg1"/>
              </a:solidFill>
              <a:latin typeface="Helvetica 55 Roman" panose="020B0604020202020204" pitchFamily="34" charset="0"/>
            </a:rPr>
            <a:t>Méthodes</a:t>
          </a:r>
          <a:endParaRPr lang="en-US" sz="1100" b="1" kern="1200" dirty="0">
            <a:solidFill>
              <a:schemeClr val="bg1"/>
            </a:solidFill>
            <a:latin typeface="Helvetica 55 Roman" panose="020B0604020202020204" pitchFamily="34" charset="0"/>
          </a:endParaRPr>
        </a:p>
      </dsp:txBody>
      <dsp:txXfrm>
        <a:off x="2384512" y="168303"/>
        <a:ext cx="894820" cy="731103"/>
      </dsp:txXfrm>
    </dsp:sp>
    <dsp:sp modelId="{7C98513D-E6D5-495E-AB86-CCCE5B9E4E1C}">
      <dsp:nvSpPr>
        <dsp:cNvPr id="0" name=""/>
        <dsp:cNvSpPr/>
      </dsp:nvSpPr>
      <dsp:spPr>
        <a:xfrm>
          <a:off x="3548611" y="234013"/>
          <a:ext cx="599683" cy="599683"/>
        </a:xfrm>
        <a:prstGeom prst="mathPlus">
          <a:avLst/>
        </a:prstGeom>
        <a:solidFill>
          <a:schemeClr val="tx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628099" y="463332"/>
        <a:ext cx="440707" cy="141045"/>
      </dsp:txXfrm>
    </dsp:sp>
    <dsp:sp modelId="{99149D7C-BE01-4571-9898-A165AF6077DC}">
      <dsp:nvSpPr>
        <dsp:cNvPr id="0" name=""/>
        <dsp:cNvSpPr/>
      </dsp:nvSpPr>
      <dsp:spPr>
        <a:xfrm>
          <a:off x="4232251" y="16886"/>
          <a:ext cx="1033937" cy="10339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1" kern="1200" dirty="0">
              <a:solidFill>
                <a:schemeClr val="bg1"/>
              </a:solidFill>
              <a:latin typeface="Helvetica 55 Roman" panose="020B0604020202020204" pitchFamily="34" charset="0"/>
            </a:rPr>
            <a:t>Outils</a:t>
          </a:r>
          <a:endParaRPr lang="en-US" sz="1100" b="1" kern="1200" dirty="0">
            <a:solidFill>
              <a:schemeClr val="bg1"/>
            </a:solidFill>
            <a:latin typeface="Helvetica 55 Roman" panose="020B0604020202020204" pitchFamily="34" charset="0"/>
          </a:endParaRPr>
        </a:p>
      </dsp:txBody>
      <dsp:txXfrm>
        <a:off x="4383668" y="168303"/>
        <a:ext cx="731103" cy="731103"/>
      </dsp:txXfrm>
    </dsp:sp>
    <dsp:sp modelId="{C7ABC97C-F429-4B1A-88F1-5B194B493E08}">
      <dsp:nvSpPr>
        <dsp:cNvPr id="0" name=""/>
        <dsp:cNvSpPr/>
      </dsp:nvSpPr>
      <dsp:spPr>
        <a:xfrm>
          <a:off x="5350143" y="234013"/>
          <a:ext cx="599683" cy="599683"/>
        </a:xfrm>
        <a:prstGeom prst="mathEqual">
          <a:avLst/>
        </a:prstGeom>
        <a:solidFill>
          <a:schemeClr val="bg1"/>
        </a:solidFill>
        <a:ln>
          <a:solidFill>
            <a:schemeClr val="bg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429631" y="357548"/>
        <a:ext cx="440707" cy="352613"/>
      </dsp:txXfrm>
    </dsp:sp>
    <dsp:sp modelId="{455698EE-98DE-4683-A3B6-2DA43BAFDBAE}">
      <dsp:nvSpPr>
        <dsp:cNvPr id="0" name=""/>
        <dsp:cNvSpPr/>
      </dsp:nvSpPr>
      <dsp:spPr>
        <a:xfrm>
          <a:off x="5945712" y="21135"/>
          <a:ext cx="1182762" cy="1033937"/>
        </a:xfrm>
        <a:prstGeom prst="ellipse">
          <a:avLst/>
        </a:prstGeom>
        <a:solidFill>
          <a:schemeClr val="accent1"/>
        </a:solidFill>
        <a:ln w="25400" cap="flat" cmpd="sng" algn="ctr">
          <a:solidFill>
            <a:schemeClr val="accent1">
              <a:shade val="50000"/>
            </a:schemeClr>
          </a:solidFill>
          <a:prstDash val="solid"/>
        </a:ln>
        <a:effectLst/>
      </dsp:spPr>
      <dsp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50" kern="1200" dirty="0"/>
            <a:t>Livrables accessibles</a:t>
          </a:r>
          <a:endParaRPr lang="en-US" sz="1050" kern="1200" dirty="0"/>
        </a:p>
      </dsp:txBody>
      <dsp:txXfrm>
        <a:off x="6118923" y="172552"/>
        <a:ext cx="836340" cy="731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12/03/2025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‹N°›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560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918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6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900" dirty="0"/>
              <a:t>PO : </a:t>
            </a:r>
            <a:r>
              <a:rPr lang="fr-FR" sz="900" dirty="0" err="1"/>
              <a:t>project</a:t>
            </a:r>
            <a:r>
              <a:rPr lang="fr-FR" sz="900" dirty="0"/>
              <a:t> </a:t>
            </a:r>
            <a:r>
              <a:rPr lang="fr-FR" sz="900" dirty="0" err="1"/>
              <a:t>owner</a:t>
            </a:r>
            <a:r>
              <a:rPr lang="fr-FR" sz="900" dirty="0"/>
              <a:t>, responsable de représenter les besoins et les intérêts des parties prenantes, en particulier ceux des utilisateurs finaux, </a:t>
            </a:r>
          </a:p>
          <a:p>
            <a:r>
              <a:rPr lang="fr-FR" sz="900" dirty="0"/>
              <a:t>PM : </a:t>
            </a:r>
            <a:r>
              <a:rPr lang="fr-FR" sz="900" dirty="0" err="1"/>
              <a:t>project</a:t>
            </a:r>
            <a:r>
              <a:rPr lang="fr-FR" sz="900" dirty="0"/>
              <a:t> manager, responsable de la vision globale du produit au sein de l’entreprise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5457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>
            <a:extLst>
              <a:ext uri="{FF2B5EF4-FFF2-40B4-BE49-F238E27FC236}">
                <a16:creationId xmlns:a16="http://schemas.microsoft.com/office/drawing/2014/main" id="{F4C811EE-53BA-4B34-A4A3-93B333707596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buFont typeface="Wingdings" panose="05000000000000000000" pitchFamily="2" charset="2"/>
              <a:defRPr sz="900">
                <a:solidFill>
                  <a:schemeClr val="tx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1pPr>
            <a:lvl2pPr marL="741363" indent="-28416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2pPr>
            <a:lvl3pPr marL="1141413" indent="-22701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3pPr>
            <a:lvl4pPr marL="1598613" indent="-22701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4pPr>
            <a:lvl5pPr marL="2055813" indent="-22701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5pPr>
            <a:lvl6pPr marL="25130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6pPr>
            <a:lvl7pPr marL="29702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7pPr>
            <a:lvl8pPr marL="34274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8pPr>
            <a:lvl9pPr marL="38846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35 Thin" panose="020B0403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presentation title</a:t>
            </a:r>
          </a:p>
        </p:txBody>
      </p:sp>
      <p:sp>
        <p:nvSpPr>
          <p:cNvPr id="46083" name="Rectangle 7">
            <a:extLst>
              <a:ext uri="{FF2B5EF4-FFF2-40B4-BE49-F238E27FC236}">
                <a16:creationId xmlns:a16="http://schemas.microsoft.com/office/drawing/2014/main" id="{7ACB5267-CFC2-4A6E-84EB-497BB9E97FD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6" rIns="91431" bIns="45716"/>
          <a:lstStyle>
            <a:lvl1pPr>
              <a:spcBef>
                <a:spcPct val="30000"/>
              </a:spcBef>
              <a:buFont typeface="Wingdings" panose="05000000000000000000" pitchFamily="2" charset="2"/>
              <a:defRPr sz="900">
                <a:solidFill>
                  <a:schemeClr val="tx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1pPr>
            <a:lvl2pPr marL="741363" indent="-28416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2pPr>
            <a:lvl3pPr marL="1141413" indent="-22701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3pPr>
            <a:lvl4pPr marL="1598613" indent="-22701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4pPr>
            <a:lvl5pPr marL="2055813" indent="-227013">
              <a:spcBef>
                <a:spcPct val="30000"/>
              </a:spcBef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5pPr>
            <a:lvl6pPr marL="25130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6pPr>
            <a:lvl7pPr marL="29702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7pPr>
            <a:lvl8pPr marL="34274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8pPr>
            <a:lvl9pPr marL="3884613" indent="-227013" defTabSz="712788" eaLnBrk="0" fontAlgn="base" hangingPunct="0">
              <a:spcBef>
                <a:spcPct val="30000"/>
              </a:spcBef>
              <a:spcAft>
                <a:spcPct val="0"/>
              </a:spcAft>
              <a:buFont typeface="Helvetica 75" panose="020B0804020202020204"/>
              <a:buChar char="−"/>
              <a:defRPr sz="900">
                <a:solidFill>
                  <a:schemeClr val="tx1"/>
                </a:solidFill>
                <a:latin typeface="Helvetica 55 Roman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81A2A83-B87F-48E5-B440-F1652F5C8B6B}" type="slidenum">
              <a:rPr kumimoji="0" lang="en-US" altLang="fr-FR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35 Thin" panose="020B0403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712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fr-FR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35 Thin" panose="020B0403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AEF20B92-02FA-476B-B248-96D40A0979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F90F9151-6A7A-467C-9068-E00CF61AF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79413" indent="-379413"/>
            <a:r>
              <a:rPr lang="en-GB" altLang="fr-FR" b="1" dirty="0" err="1"/>
              <a:t>réu</a:t>
            </a:r>
            <a:r>
              <a:rPr lang="en-GB" altLang="fr-FR" b="1" dirty="0"/>
              <a:t> </a:t>
            </a:r>
            <a:r>
              <a:rPr lang="en-GB" altLang="fr-FR" b="1" dirty="0" err="1"/>
              <a:t>qualif</a:t>
            </a:r>
            <a:r>
              <a:rPr lang="en-GB" altLang="fr-FR" b="1" dirty="0"/>
              <a:t> : techno, </a:t>
            </a:r>
            <a:r>
              <a:rPr lang="en-GB" altLang="fr-FR" b="1" dirty="0" err="1"/>
              <a:t>fonctionnalité</a:t>
            </a:r>
            <a:r>
              <a:rPr lang="en-GB" altLang="fr-FR" b="1" dirty="0"/>
              <a:t> roadmap…</a:t>
            </a:r>
            <a:endParaRPr lang="en-GB" altLang="fr-FR" dirty="0"/>
          </a:p>
          <a:p>
            <a:pPr marL="379413" indent="-379413"/>
            <a:endParaRPr lang="en-GB" altLang="fr-FR" sz="1800" dirty="0"/>
          </a:p>
        </p:txBody>
      </p:sp>
    </p:spTree>
    <p:extLst>
      <p:ext uri="{BB962C8B-B14F-4D97-AF65-F5344CB8AC3E}">
        <p14:creationId xmlns:p14="http://schemas.microsoft.com/office/powerpoint/2010/main" val="700754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6">
            <a:extLst>
              <a:ext uri="{FF2B5EF4-FFF2-40B4-BE49-F238E27FC236}">
                <a16:creationId xmlns:a16="http://schemas.microsoft.com/office/drawing/2014/main" id="{93B535BB-6D72-42D5-A8CF-216D25D6153D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en-US" altLang="fr-FR" sz="1200">
                <a:solidFill>
                  <a:prstClr val="black"/>
                </a:solidFill>
                <a:latin typeface="Helvetica 35 Thin" pitchFamily="34" charset="0"/>
                <a:ea typeface="+mn-ea"/>
              </a:rPr>
              <a:t>presentation title</a:t>
            </a:r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F6A3B090-B903-4C82-AF0E-6DF8F9B91A62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>
            <a:lvl1pPr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1pPr>
            <a:lvl2pPr marL="685817" indent="-263776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2pPr>
            <a:lvl3pPr marL="1055103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3pPr>
            <a:lvl4pPr marL="1477145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4pPr>
            <a:lvl5pPr marL="1899186" indent="-211021" eaLnBrk="0" hangingPunct="0">
              <a:spcBef>
                <a:spcPct val="30000"/>
              </a:spcBef>
              <a:defRPr sz="1100">
                <a:solidFill>
                  <a:schemeClr val="tx1"/>
                </a:solidFill>
                <a:latin typeface="Times New Roman" pitchFamily="18" charset="0"/>
              </a:defRPr>
            </a:lvl5pPr>
            <a:lvl6pPr marL="2321227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6pPr>
            <a:lvl7pPr marL="2743269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7pPr>
            <a:lvl8pPr marL="3165310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8pPr>
            <a:lvl9pPr marL="3587351" indent="-211021" eaLnBrk="0" fontAlgn="base" hangingPunct="0">
              <a:spcBef>
                <a:spcPct val="3000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defTabSz="914400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F45FF76B-838C-4BA9-AC43-9DF5BF80F347}" type="slidenum">
              <a:rPr lang="en-US" altLang="fr-FR" sz="1200">
                <a:solidFill>
                  <a:prstClr val="black"/>
                </a:solidFill>
                <a:latin typeface="Helvetica 35 Thin" pitchFamily="34" charset="0"/>
                <a:ea typeface="+mn-ea"/>
              </a:rPr>
              <a:pPr algn="r" defTabSz="914400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18</a:t>
            </a:fld>
            <a:endParaRPr lang="en-US" altLang="fr-FR" sz="1200">
              <a:solidFill>
                <a:prstClr val="black"/>
              </a:solidFill>
              <a:latin typeface="Helvetica 35 Thin" pitchFamily="34" charset="0"/>
              <a:ea typeface="+mn-ea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5FAB0234-3D77-4330-A186-4F8C3A696F5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0" y="10250488"/>
            <a:ext cx="2868613" cy="541337"/>
          </a:xfrm>
          <a:prstGeom prst="rect">
            <a:avLst/>
          </a:prstGeom>
          <a:noFill/>
          <a:ln>
            <a:noFill/>
          </a:ln>
        </p:spPr>
        <p:txBody>
          <a:bodyPr lIns="88128" tIns="44065" rIns="88128" bIns="44065" anchor="b"/>
          <a:lstStyle>
            <a:lvl1pPr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r>
              <a:rPr lang="fr-FR" altLang="fr-FR" sz="13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1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74E1172-D446-4F98-8CB6-9528FD2EA3E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752850" y="10250488"/>
            <a:ext cx="2870200" cy="541337"/>
          </a:xfrm>
          <a:prstGeom prst="rect">
            <a:avLst/>
          </a:prstGeom>
          <a:noFill/>
          <a:ln>
            <a:noFill/>
          </a:ln>
        </p:spPr>
        <p:txBody>
          <a:bodyPr lIns="88128" tIns="44065" rIns="88128" bIns="44065" anchor="b"/>
          <a:lstStyle>
            <a:lvl1pPr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5408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fld id="{C22229C6-C548-42DE-A832-04CED99C17EB}" type="slidenum">
              <a:rPr lang="fr-FR" altLang="fr-FR" sz="130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pPr algn="r" eaLnBrk="1" fontAlgn="auto" hangingPunct="1">
                <a:spcBef>
                  <a:spcPct val="0"/>
                </a:spcBef>
                <a:spcAft>
                  <a:spcPts val="0"/>
                </a:spcAft>
                <a:defRPr/>
              </a:pPr>
              <a:t>18</a:t>
            </a:fld>
            <a:endParaRPr lang="fr-FR" altLang="fr-FR" sz="130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7C701A64-3F99-4605-A4BF-96372EC636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-287338" y="809625"/>
            <a:ext cx="7194551" cy="40481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F596F8CA-D871-412F-976A-5EF92FEE2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1988" y="5127625"/>
            <a:ext cx="5300662" cy="4857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82625" lvl="1" indent="-261938">
              <a:lnSpc>
                <a:spcPct val="80000"/>
              </a:lnSpc>
            </a:pPr>
            <a:endParaRPr lang="fr-FR" altLang="fr-FR" sz="1000" dirty="0"/>
          </a:p>
        </p:txBody>
      </p:sp>
    </p:spTree>
    <p:extLst>
      <p:ext uri="{BB962C8B-B14F-4D97-AF65-F5344CB8AC3E}">
        <p14:creationId xmlns:p14="http://schemas.microsoft.com/office/powerpoint/2010/main" val="2617968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ce réservé de l'image des diapositives 1">
            <a:extLst>
              <a:ext uri="{FF2B5EF4-FFF2-40B4-BE49-F238E27FC236}">
                <a16:creationId xmlns:a16="http://schemas.microsoft.com/office/drawing/2014/main" id="{8D4B50CC-2FCF-4CD0-ACF9-BA11D533E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ce réservé des commentaires 2">
            <a:extLst>
              <a:ext uri="{FF2B5EF4-FFF2-40B4-BE49-F238E27FC236}">
                <a16:creationId xmlns:a16="http://schemas.microsoft.com/office/drawing/2014/main" id="{BCEB7FD5-2896-4F1E-90D9-3D15EFD26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989013">
              <a:spcBef>
                <a:spcPct val="0"/>
              </a:spcBef>
            </a:pPr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960544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2 contenus 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0"/>
          </p:nvPr>
        </p:nvSpPr>
        <p:spPr>
          <a:xfrm>
            <a:off x="468316" y="949326"/>
            <a:ext cx="3959671" cy="363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contenu 3"/>
          <p:cNvSpPr>
            <a:spLocks noGrp="1"/>
          </p:cNvSpPr>
          <p:nvPr>
            <p:ph sz="quarter" idx="11"/>
          </p:nvPr>
        </p:nvSpPr>
        <p:spPr>
          <a:xfrm>
            <a:off x="4713320" y="949326"/>
            <a:ext cx="3959671" cy="363855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fr-FR">
                <a:solidFill>
                  <a:srgbClr val="323232">
                    <a:tint val="75000"/>
                  </a:srgbClr>
                </a:solidFill>
              </a:rPr>
              <a:t>13/04/2016</a:t>
            </a:r>
            <a:endParaRPr lang="fr-FR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fr-FR" dirty="0">
              <a:solidFill>
                <a:srgbClr val="323232">
                  <a:tint val="75000"/>
                </a:srgb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E654C950-AC24-4D64-8F68-4CA22270EC2A}" type="slidenum">
              <a:rPr lang="fr-FR" smtClean="0">
                <a:solidFill>
                  <a:srgbClr val="323232">
                    <a:tint val="75000"/>
                  </a:srgbClr>
                </a:solidFill>
              </a:rPr>
              <a:pPr/>
              <a:t>‹N°›</a:t>
            </a:fld>
            <a:endParaRPr lang="fr-FR">
              <a:solidFill>
                <a:srgbClr val="323232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155784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143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 dirty="0"/>
              <a:t>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39724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38688" y="1304925"/>
            <a:ext cx="4065589" cy="3165474"/>
          </a:xfrm>
        </p:spPr>
        <p:txBody>
          <a:bodyPr/>
          <a:lstStyle>
            <a:lvl1pPr>
              <a:lnSpc>
                <a:spcPct val="90000"/>
              </a:lnSpc>
              <a:spcAft>
                <a:spcPts val="800"/>
              </a:spcAft>
              <a:defRPr baseline="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 dirty="0"/>
              <a:t>Modifiez le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37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FF6600"/>
                </a:solidFill>
                <a:latin typeface="Helvetica 55 Roman"/>
                <a:cs typeface="Helvetica 55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Helvetica 65 Medium"/>
                <a:cs typeface="Helvetica 65 Medium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8162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/>
              <a:t>Cliquez pour ajouter un nom de section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77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 OFR_TEMPL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236C5D20-4B19-42BD-8B01-2316B4B55C5F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233863"/>
            <a:ext cx="612775" cy="612775"/>
            <a:chOff x="313535" y="4233863"/>
            <a:chExt cx="612775" cy="61277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446802-8ACC-4A96-9E5F-6A579FFBE6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Helvetica 75 Bold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Helvetica 75 Bold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Helvetica 75 Bold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Helvetica 75 Bold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Helvetica 75 Bold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 75 Bold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 75 Bold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 75 Bold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Helvetica 75 Bold" pitchFamily="34" charset="0"/>
                </a:defRPr>
              </a:lvl9pPr>
            </a:lstStyle>
            <a:p>
              <a:pPr>
                <a:defRPr/>
              </a:pPr>
              <a:endParaRPr lang="en-GB" altLang="fr-FR">
                <a:ea typeface="ＭＳ Ｐゴシック" panose="020B0600070205080204" pitchFamily="34" charset="-128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38D6FA3-EF60-4ECA-8C5E-FD968EC606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2147483646 w 93"/>
                <a:gd name="T1" fmla="*/ 2147483646 h 109"/>
                <a:gd name="T2" fmla="*/ 2147483646 w 93"/>
                <a:gd name="T3" fmla="*/ 2147483646 h 109"/>
                <a:gd name="T4" fmla="*/ 0 w 93"/>
                <a:gd name="T5" fmla="*/ 2147483646 h 109"/>
                <a:gd name="T6" fmla="*/ 2147483646 w 93"/>
                <a:gd name="T7" fmla="*/ 2147483646 h 109"/>
                <a:gd name="T8" fmla="*/ 2147483646 w 93"/>
                <a:gd name="T9" fmla="*/ 2147483646 h 109"/>
                <a:gd name="T10" fmla="*/ 2147483646 w 93"/>
                <a:gd name="T11" fmla="*/ 2147483646 h 109"/>
                <a:gd name="T12" fmla="*/ 2147483646 w 93"/>
                <a:gd name="T13" fmla="*/ 2147483646 h 109"/>
                <a:gd name="T14" fmla="*/ 2147483646 w 93"/>
                <a:gd name="T15" fmla="*/ 2147483646 h 109"/>
                <a:gd name="T16" fmla="*/ 2147483646 w 93"/>
                <a:gd name="T17" fmla="*/ 0 h 109"/>
                <a:gd name="T18" fmla="*/ 2147483646 w 93"/>
                <a:gd name="T19" fmla="*/ 2147483646 h 109"/>
                <a:gd name="T20" fmla="*/ 2147483646 w 93"/>
                <a:gd name="T21" fmla="*/ 2147483646 h 109"/>
                <a:gd name="T22" fmla="*/ 2147483646 w 93"/>
                <a:gd name="T23" fmla="*/ 2147483646 h 109"/>
                <a:gd name="T24" fmla="*/ 2147483646 w 93"/>
                <a:gd name="T25" fmla="*/ 2147483646 h 109"/>
                <a:gd name="T26" fmla="*/ 2147483646 w 93"/>
                <a:gd name="T27" fmla="*/ 2147483646 h 109"/>
                <a:gd name="T28" fmla="*/ 2147483646 w 93"/>
                <a:gd name="T29" fmla="*/ 2147483646 h 109"/>
                <a:gd name="T30" fmla="*/ 2147483646 w 93"/>
                <a:gd name="T31" fmla="*/ 2147483646 h 109"/>
                <a:gd name="T32" fmla="*/ 2147483646 w 93"/>
                <a:gd name="T33" fmla="*/ 2147483646 h 109"/>
                <a:gd name="T34" fmla="*/ 2147483646 w 93"/>
                <a:gd name="T35" fmla="*/ 2147483646 h 1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F16818B-638D-431E-A508-A8B7AC57A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2147483646 h 108"/>
                <a:gd name="T2" fmla="*/ 2147483646 w 94"/>
                <a:gd name="T3" fmla="*/ 2147483646 h 108"/>
                <a:gd name="T4" fmla="*/ 2147483646 w 94"/>
                <a:gd name="T5" fmla="*/ 2147483646 h 108"/>
                <a:gd name="T6" fmla="*/ 2147483646 w 94"/>
                <a:gd name="T7" fmla="*/ 0 h 108"/>
                <a:gd name="T8" fmla="*/ 2147483646 w 94"/>
                <a:gd name="T9" fmla="*/ 2147483646 h 108"/>
                <a:gd name="T10" fmla="*/ 2147483646 w 94"/>
                <a:gd name="T11" fmla="*/ 2147483646 h 108"/>
                <a:gd name="T12" fmla="*/ 2147483646 w 94"/>
                <a:gd name="T13" fmla="*/ 2147483646 h 108"/>
                <a:gd name="T14" fmla="*/ 2147483646 w 94"/>
                <a:gd name="T15" fmla="*/ 2147483646 h 108"/>
                <a:gd name="T16" fmla="*/ 2147483646 w 94"/>
                <a:gd name="T17" fmla="*/ 2147483646 h 108"/>
                <a:gd name="T18" fmla="*/ 2147483646 w 94"/>
                <a:gd name="T19" fmla="*/ 2147483646 h 108"/>
                <a:gd name="T20" fmla="*/ 2147483646 w 94"/>
                <a:gd name="T21" fmla="*/ 2147483646 h 108"/>
                <a:gd name="T22" fmla="*/ 0 w 94"/>
                <a:gd name="T23" fmla="*/ 2147483646 h 108"/>
                <a:gd name="T24" fmla="*/ 0 w 94"/>
                <a:gd name="T25" fmla="*/ 2147483646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45F9BC3-4D07-4C03-94F0-05E0B99371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2147483646 w 98"/>
                <a:gd name="T1" fmla="*/ 2147483646 h 110"/>
                <a:gd name="T2" fmla="*/ 0 w 98"/>
                <a:gd name="T3" fmla="*/ 2147483646 h 110"/>
                <a:gd name="T4" fmla="*/ 2147483646 w 98"/>
                <a:gd name="T5" fmla="*/ 0 h 110"/>
                <a:gd name="T6" fmla="*/ 2147483646 w 98"/>
                <a:gd name="T7" fmla="*/ 2147483646 h 110"/>
                <a:gd name="T8" fmla="*/ 2147483646 w 98"/>
                <a:gd name="T9" fmla="*/ 2147483646 h 110"/>
                <a:gd name="T10" fmla="*/ 2147483646 w 98"/>
                <a:gd name="T11" fmla="*/ 2147483646 h 110"/>
                <a:gd name="T12" fmla="*/ 2147483646 w 98"/>
                <a:gd name="T13" fmla="*/ 2147483646 h 110"/>
                <a:gd name="T14" fmla="*/ 2147483646 w 98"/>
                <a:gd name="T15" fmla="*/ 2147483646 h 110"/>
                <a:gd name="T16" fmla="*/ 2147483646 w 98"/>
                <a:gd name="T17" fmla="*/ 2147483646 h 110"/>
                <a:gd name="T18" fmla="*/ 2147483646 w 98"/>
                <a:gd name="T19" fmla="*/ 2147483646 h 110"/>
                <a:gd name="T20" fmla="*/ 2147483646 w 98"/>
                <a:gd name="T21" fmla="*/ 2147483646 h 110"/>
                <a:gd name="T22" fmla="*/ 2147483646 w 98"/>
                <a:gd name="T23" fmla="*/ 2147483646 h 110"/>
                <a:gd name="T24" fmla="*/ 2147483646 w 98"/>
                <a:gd name="T25" fmla="*/ 2147483646 h 110"/>
                <a:gd name="T26" fmla="*/ 2147483646 w 98"/>
                <a:gd name="T27" fmla="*/ 2147483646 h 1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B14EC79-57DA-4EE1-B887-DE0882AF1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2147483646 w 104"/>
                <a:gd name="T1" fmla="*/ 2147483646 h 111"/>
                <a:gd name="T2" fmla="*/ 0 w 104"/>
                <a:gd name="T3" fmla="*/ 2147483646 h 111"/>
                <a:gd name="T4" fmla="*/ 2147483646 w 104"/>
                <a:gd name="T5" fmla="*/ 0 h 111"/>
                <a:gd name="T6" fmla="*/ 2147483646 w 104"/>
                <a:gd name="T7" fmla="*/ 2147483646 h 111"/>
                <a:gd name="T8" fmla="*/ 2147483646 w 104"/>
                <a:gd name="T9" fmla="*/ 2147483646 h 111"/>
                <a:gd name="T10" fmla="*/ 2147483646 w 104"/>
                <a:gd name="T11" fmla="*/ 2147483646 h 111"/>
                <a:gd name="T12" fmla="*/ 2147483646 w 104"/>
                <a:gd name="T13" fmla="*/ 2147483646 h 111"/>
                <a:gd name="T14" fmla="*/ 2147483646 w 104"/>
                <a:gd name="T15" fmla="*/ 2147483646 h 111"/>
                <a:gd name="T16" fmla="*/ 2147483646 w 104"/>
                <a:gd name="T17" fmla="*/ 2147483646 h 111"/>
                <a:gd name="T18" fmla="*/ 2147483646 w 104"/>
                <a:gd name="T19" fmla="*/ 214748364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ED0F10F-5BC8-441C-AE86-4313BB714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2147483646 h 108"/>
                <a:gd name="T2" fmla="*/ 2147483646 w 59"/>
                <a:gd name="T3" fmla="*/ 2147483646 h 108"/>
                <a:gd name="T4" fmla="*/ 2147483646 w 59"/>
                <a:gd name="T5" fmla="*/ 2147483646 h 108"/>
                <a:gd name="T6" fmla="*/ 2147483646 w 59"/>
                <a:gd name="T7" fmla="*/ 0 h 108"/>
                <a:gd name="T8" fmla="*/ 2147483646 w 59"/>
                <a:gd name="T9" fmla="*/ 2147483646 h 108"/>
                <a:gd name="T10" fmla="*/ 2147483646 w 59"/>
                <a:gd name="T11" fmla="*/ 2147483646 h 108"/>
                <a:gd name="T12" fmla="*/ 2147483646 w 59"/>
                <a:gd name="T13" fmla="*/ 2147483646 h 108"/>
                <a:gd name="T14" fmla="*/ 2147483646 w 59"/>
                <a:gd name="T15" fmla="*/ 2147483646 h 108"/>
                <a:gd name="T16" fmla="*/ 2147483646 w 59"/>
                <a:gd name="T17" fmla="*/ 2147483646 h 108"/>
                <a:gd name="T18" fmla="*/ 0 w 59"/>
                <a:gd name="T19" fmla="*/ 2147483646 h 108"/>
                <a:gd name="T20" fmla="*/ 0 w 59"/>
                <a:gd name="T21" fmla="*/ 2147483646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9CC5331-C14D-4223-ACAB-6F5B26B7A8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2147483646 w 98"/>
                <a:gd name="T1" fmla="*/ 2147483646 h 149"/>
                <a:gd name="T2" fmla="*/ 2147483646 w 98"/>
                <a:gd name="T3" fmla="*/ 2147483646 h 149"/>
                <a:gd name="T4" fmla="*/ 2147483646 w 98"/>
                <a:gd name="T5" fmla="*/ 2147483646 h 149"/>
                <a:gd name="T6" fmla="*/ 2147483646 w 98"/>
                <a:gd name="T7" fmla="*/ 2147483646 h 149"/>
                <a:gd name="T8" fmla="*/ 2147483646 w 98"/>
                <a:gd name="T9" fmla="*/ 2147483646 h 149"/>
                <a:gd name="T10" fmla="*/ 2147483646 w 98"/>
                <a:gd name="T11" fmla="*/ 2147483646 h 149"/>
                <a:gd name="T12" fmla="*/ 2147483646 w 98"/>
                <a:gd name="T13" fmla="*/ 2147483646 h 149"/>
                <a:gd name="T14" fmla="*/ 2147483646 w 98"/>
                <a:gd name="T15" fmla="*/ 2147483646 h 149"/>
                <a:gd name="T16" fmla="*/ 2147483646 w 98"/>
                <a:gd name="T17" fmla="*/ 2147483646 h 149"/>
                <a:gd name="T18" fmla="*/ 2147483646 w 98"/>
                <a:gd name="T19" fmla="*/ 2147483646 h 149"/>
                <a:gd name="T20" fmla="*/ 2147483646 w 98"/>
                <a:gd name="T21" fmla="*/ 2147483646 h 149"/>
                <a:gd name="T22" fmla="*/ 2147483646 w 98"/>
                <a:gd name="T23" fmla="*/ 2147483646 h 149"/>
                <a:gd name="T24" fmla="*/ 2147483646 w 98"/>
                <a:gd name="T25" fmla="*/ 2147483646 h 149"/>
                <a:gd name="T26" fmla="*/ 2147483646 w 98"/>
                <a:gd name="T27" fmla="*/ 2147483646 h 149"/>
                <a:gd name="T28" fmla="*/ 2147483646 w 98"/>
                <a:gd name="T29" fmla="*/ 2147483646 h 149"/>
                <a:gd name="T30" fmla="*/ 0 w 98"/>
                <a:gd name="T31" fmla="*/ 2147483646 h 149"/>
                <a:gd name="T32" fmla="*/ 2147483646 w 98"/>
                <a:gd name="T33" fmla="*/ 0 h 149"/>
                <a:gd name="T34" fmla="*/ 2147483646 w 98"/>
                <a:gd name="T35" fmla="*/ 2147483646 h 149"/>
                <a:gd name="T36" fmla="*/ 2147483646 w 98"/>
                <a:gd name="T37" fmla="*/ 2147483646 h 149"/>
                <a:gd name="T38" fmla="*/ 2147483646 w 98"/>
                <a:gd name="T39" fmla="*/ 2147483646 h 149"/>
                <a:gd name="T40" fmla="*/ 2147483646 w 98"/>
                <a:gd name="T41" fmla="*/ 2147483646 h 1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C2C8024-87BE-4E5C-835B-4480DBC22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2147483646 w 37"/>
                <a:gd name="T1" fmla="*/ 2147483646 h 17"/>
                <a:gd name="T2" fmla="*/ 2147483646 w 37"/>
                <a:gd name="T3" fmla="*/ 2147483646 h 17"/>
                <a:gd name="T4" fmla="*/ 2147483646 w 37"/>
                <a:gd name="T5" fmla="*/ 2147483646 h 17"/>
                <a:gd name="T6" fmla="*/ 2147483646 w 37"/>
                <a:gd name="T7" fmla="*/ 2147483646 h 17"/>
                <a:gd name="T8" fmla="*/ 2147483646 w 37"/>
                <a:gd name="T9" fmla="*/ 2147483646 h 17"/>
                <a:gd name="T10" fmla="*/ 0 w 37"/>
                <a:gd name="T11" fmla="*/ 2147483646 h 17"/>
                <a:gd name="T12" fmla="*/ 0 w 37"/>
                <a:gd name="T13" fmla="*/ 0 h 17"/>
                <a:gd name="T14" fmla="*/ 2147483646 w 37"/>
                <a:gd name="T15" fmla="*/ 0 h 17"/>
                <a:gd name="T16" fmla="*/ 2147483646 w 37"/>
                <a:gd name="T17" fmla="*/ 2147483646 h 17"/>
                <a:gd name="T18" fmla="*/ 2147483646 w 37"/>
                <a:gd name="T19" fmla="*/ 2147483646 h 17"/>
                <a:gd name="T20" fmla="*/ 2147483646 w 37"/>
                <a:gd name="T21" fmla="*/ 2147483646 h 17"/>
                <a:gd name="T22" fmla="*/ 2147483646 w 37"/>
                <a:gd name="T23" fmla="*/ 2147483646 h 17"/>
                <a:gd name="T24" fmla="*/ 2147483646 w 37"/>
                <a:gd name="T25" fmla="*/ 2147483646 h 17"/>
                <a:gd name="T26" fmla="*/ 2147483646 w 37"/>
                <a:gd name="T27" fmla="*/ 2147483646 h 17"/>
                <a:gd name="T28" fmla="*/ 2147483646 w 37"/>
                <a:gd name="T29" fmla="*/ 2147483646 h 17"/>
                <a:gd name="T30" fmla="*/ 2147483646 w 37"/>
                <a:gd name="T31" fmla="*/ 2147483646 h 17"/>
                <a:gd name="T32" fmla="*/ 2147483646 w 37"/>
                <a:gd name="T33" fmla="*/ 2147483646 h 17"/>
                <a:gd name="T34" fmla="*/ 2147483646 w 37"/>
                <a:gd name="T35" fmla="*/ 2147483646 h 17"/>
                <a:gd name="T36" fmla="*/ 2147483646 w 37"/>
                <a:gd name="T37" fmla="*/ 2147483646 h 17"/>
                <a:gd name="T38" fmla="*/ 2147483646 w 37"/>
                <a:gd name="T39" fmla="*/ 0 h 17"/>
                <a:gd name="T40" fmla="*/ 2147483646 w 37"/>
                <a:gd name="T41" fmla="*/ 0 h 17"/>
                <a:gd name="T42" fmla="*/ 2147483646 w 37"/>
                <a:gd name="T43" fmla="*/ 2147483646 h 17"/>
                <a:gd name="T44" fmla="*/ 2147483646 w 37"/>
                <a:gd name="T45" fmla="*/ 0 h 17"/>
                <a:gd name="T46" fmla="*/ 2147483646 w 37"/>
                <a:gd name="T47" fmla="*/ 0 h 17"/>
                <a:gd name="T48" fmla="*/ 2147483646 w 37"/>
                <a:gd name="T49" fmla="*/ 2147483646 h 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4" name="Image 10">
            <a:extLst>
              <a:ext uri="{FF2B5EF4-FFF2-40B4-BE49-F238E27FC236}">
                <a16:creationId xmlns:a16="http://schemas.microsoft.com/office/drawing/2014/main" id="{81E1BCC7-6C8E-437D-8CC8-EE609F2589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050" y="4156075"/>
            <a:ext cx="839788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A64E2D62-957A-45BB-9457-EB293A17E9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900" y="195263"/>
            <a:ext cx="512763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26" y="268289"/>
            <a:ext cx="4828498" cy="230187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2" name="Subtitle 2"/>
          <p:cNvSpPr>
            <a:spLocks noGrp="1"/>
          </p:cNvSpPr>
          <p:nvPr>
            <p:ph type="subTitle" idx="1"/>
          </p:nvPr>
        </p:nvSpPr>
        <p:spPr>
          <a:xfrm>
            <a:off x="310687" y="2704144"/>
            <a:ext cx="4831185" cy="96615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600" baseline="0">
                <a:solidFill>
                  <a:schemeClr val="bg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/>
          </p:nvPr>
        </p:nvSpPr>
        <p:spPr>
          <a:xfrm>
            <a:off x="5935538" y="266701"/>
            <a:ext cx="3028950" cy="34036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800" baseline="0">
                <a:solidFill>
                  <a:srgbClr val="FF7900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1181102"/>
      </p:ext>
    </p:extLst>
  </p:cSld>
  <p:clrMapOvr>
    <a:masterClrMapping/>
  </p:clrMapOvr>
  <p:transition spd="med">
    <p:fade/>
  </p:transition>
  <p:hf sldNum="0"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CTION D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933D9E7A-4A36-434F-A91F-C24666182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dirty="0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D36C90-29BD-4D08-981E-D9159EF934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8F089770-0818-42EE-AB81-AC1C4530AA4B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57143-AAB1-445A-96A8-D413716C0D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7488"/>
            <a:ext cx="512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27584" y="268288"/>
            <a:ext cx="5544616" cy="40316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F7900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4079811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CTION D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57F6AB84-B402-44D6-B9F3-8BF5CCBD7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b="1" dirty="0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75DF7D-1FAC-48F4-9AD6-BC740AA7AA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FBCDDEB2-7795-4DE8-9C7B-D380CCBDB63C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3D5CBC-9CB8-4E8F-88E5-897AA71168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7488"/>
            <a:ext cx="512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4">
            <a:extLst>
              <a:ext uri="{FF2B5EF4-FFF2-40B4-BE49-F238E27FC236}">
                <a16:creationId xmlns:a16="http://schemas.microsoft.com/office/drawing/2014/main" id="{05A06BED-DEDE-4E88-9EAA-65FFD29D99F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150" y="4378325"/>
            <a:ext cx="768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3"/>
          <p:cNvSpPr>
            <a:spLocks noGrp="1"/>
          </p:cNvSpPr>
          <p:nvPr>
            <p:ph type="title"/>
          </p:nvPr>
        </p:nvSpPr>
        <p:spPr>
          <a:xfrm>
            <a:off x="827584" y="268288"/>
            <a:ext cx="5544616" cy="403165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>
                <a:solidFill>
                  <a:srgbClr val="F16E00"/>
                </a:solidFill>
              </a:defRPr>
            </a:lvl1pPr>
          </a:lstStyle>
          <a:p>
            <a:pPr lvl="0"/>
            <a:r>
              <a:rPr lang="fr-FR" noProof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323206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Acce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902B59C-87D3-4047-AF7C-6EFD762A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dirty="0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2B705-D9A2-47A5-A4BA-B7CD7461F9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F083367F-42E5-4519-A1F9-CE150E5E65E4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CD08C020-F168-451D-8D79-909E0B80D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768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5243659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MMAIRE Acce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>
            <a:extLst>
              <a:ext uri="{FF2B5EF4-FFF2-40B4-BE49-F238E27FC236}">
                <a16:creationId xmlns:a16="http://schemas.microsoft.com/office/drawing/2014/main" id="{2BC91486-046C-4764-ADFB-07E11B49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b="1" dirty="0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E7ADB0-431C-4EBF-A0C9-5E88529E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CAE082A8-360F-495F-A721-943734AEF9FA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5C53BFD-4380-4FC5-ACFA-275E6B18582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7488"/>
            <a:ext cx="512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dirty="0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0"/>
          </p:nvPr>
        </p:nvSpPr>
        <p:spPr>
          <a:xfrm>
            <a:off x="827088" y="1131888"/>
            <a:ext cx="3744911" cy="33845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spcAft>
                <a:spcPts val="1200"/>
              </a:spcAft>
              <a:buClr>
                <a:srgbClr val="FFFFFF"/>
              </a:buClr>
              <a:buSzPct val="25000"/>
              <a:defRPr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buSzPct val="100000"/>
              <a:buFont typeface="+mj-lt"/>
              <a:buNone/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17" name="Espace réservé du contenu 12"/>
          <p:cNvSpPr>
            <a:spLocks noGrp="1"/>
          </p:cNvSpPr>
          <p:nvPr>
            <p:ph sz="quarter" idx="11"/>
          </p:nvPr>
        </p:nvSpPr>
        <p:spPr>
          <a:xfrm>
            <a:off x="5148064" y="1131590"/>
            <a:ext cx="3744911" cy="338455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1400"/>
              </a:spcBef>
              <a:spcAft>
                <a:spcPts val="1200"/>
              </a:spcAft>
              <a:buClr>
                <a:srgbClr val="FFFFFF"/>
              </a:buClr>
              <a:buSzPct val="25000"/>
              <a:defRPr baseline="0">
                <a:solidFill>
                  <a:schemeClr val="bg1"/>
                </a:solidFill>
              </a:defRPr>
            </a:lvl1pPr>
            <a:lvl2pPr marL="0" indent="0">
              <a:lnSpc>
                <a:spcPct val="90000"/>
              </a:lnSpc>
              <a:buSzPct val="100000"/>
              <a:buFont typeface="+mj-lt"/>
              <a:buNone/>
              <a:defRPr baseline="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406461670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6" y="268289"/>
            <a:ext cx="4828498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800725" y="266701"/>
            <a:ext cx="3028950" cy="340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687" y="2704144"/>
            <a:ext cx="4831185" cy="966156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313535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s 2 colonnes ACCESS BLAN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2467E1-34B2-440F-9C6F-5C49E3495B4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43374322-0FE5-408F-BFC1-E9D7133E608F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B7D6BF-FE15-4A6B-A470-139554870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b="1" dirty="0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DE0C705-4C31-4381-A68C-6FF612195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7488"/>
            <a:ext cx="512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853323" y="1184275"/>
            <a:ext cx="3744416" cy="33321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2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bg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bg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0"/>
          </p:nvPr>
        </p:nvSpPr>
        <p:spPr>
          <a:xfrm>
            <a:off x="4813763" y="1184274"/>
            <a:ext cx="4104456" cy="33316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chemeClr val="bg2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bg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bg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3275264018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DYS 1 colonne BLAN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A68125-52F0-4C7B-A124-4B753DF556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49573263-34DC-4D5B-819E-63051AC5B0E5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6C7E1EF-43F8-4048-B005-3145E2C63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b="1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B2B6364-78FE-4019-B720-1DFD933057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7488"/>
            <a:ext cx="512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379427836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OFR SIMPLE NOI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6C5FB73-081B-4BF9-AB10-6275F6D9094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4325" y="4233863"/>
            <a:ext cx="612775" cy="612775"/>
            <a:chOff x="313535" y="4233863"/>
            <a:chExt cx="612775" cy="6127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678EA5FD-E8FE-4D5B-BCE1-3C156D75B6C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bg1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201906A5-E688-4571-84A0-F71B90580F0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2147483646 w 93"/>
                <a:gd name="T1" fmla="*/ 2147483646 h 109"/>
                <a:gd name="T2" fmla="*/ 2147483646 w 93"/>
                <a:gd name="T3" fmla="*/ 2147483646 h 109"/>
                <a:gd name="T4" fmla="*/ 0 w 93"/>
                <a:gd name="T5" fmla="*/ 2147483646 h 109"/>
                <a:gd name="T6" fmla="*/ 2147483646 w 93"/>
                <a:gd name="T7" fmla="*/ 2147483646 h 109"/>
                <a:gd name="T8" fmla="*/ 2147483646 w 93"/>
                <a:gd name="T9" fmla="*/ 2147483646 h 109"/>
                <a:gd name="T10" fmla="*/ 2147483646 w 93"/>
                <a:gd name="T11" fmla="*/ 2147483646 h 109"/>
                <a:gd name="T12" fmla="*/ 2147483646 w 93"/>
                <a:gd name="T13" fmla="*/ 2147483646 h 109"/>
                <a:gd name="T14" fmla="*/ 2147483646 w 93"/>
                <a:gd name="T15" fmla="*/ 2147483646 h 109"/>
                <a:gd name="T16" fmla="*/ 2147483646 w 93"/>
                <a:gd name="T17" fmla="*/ 0 h 109"/>
                <a:gd name="T18" fmla="*/ 2147483646 w 93"/>
                <a:gd name="T19" fmla="*/ 2147483646 h 109"/>
                <a:gd name="T20" fmla="*/ 2147483646 w 93"/>
                <a:gd name="T21" fmla="*/ 2147483646 h 109"/>
                <a:gd name="T22" fmla="*/ 2147483646 w 93"/>
                <a:gd name="T23" fmla="*/ 2147483646 h 109"/>
                <a:gd name="T24" fmla="*/ 2147483646 w 93"/>
                <a:gd name="T25" fmla="*/ 2147483646 h 109"/>
                <a:gd name="T26" fmla="*/ 2147483646 w 93"/>
                <a:gd name="T27" fmla="*/ 2147483646 h 109"/>
                <a:gd name="T28" fmla="*/ 2147483646 w 93"/>
                <a:gd name="T29" fmla="*/ 2147483646 h 109"/>
                <a:gd name="T30" fmla="*/ 2147483646 w 93"/>
                <a:gd name="T31" fmla="*/ 2147483646 h 109"/>
                <a:gd name="T32" fmla="*/ 2147483646 w 93"/>
                <a:gd name="T33" fmla="*/ 2147483646 h 109"/>
                <a:gd name="T34" fmla="*/ 2147483646 w 93"/>
                <a:gd name="T35" fmla="*/ 2147483646 h 1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1E891B5D-2BD6-4421-8803-09F84BF6B61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2147483646 h 108"/>
                <a:gd name="T2" fmla="*/ 2147483646 w 94"/>
                <a:gd name="T3" fmla="*/ 2147483646 h 108"/>
                <a:gd name="T4" fmla="*/ 2147483646 w 94"/>
                <a:gd name="T5" fmla="*/ 2147483646 h 108"/>
                <a:gd name="T6" fmla="*/ 2147483646 w 94"/>
                <a:gd name="T7" fmla="*/ 0 h 108"/>
                <a:gd name="T8" fmla="*/ 2147483646 w 94"/>
                <a:gd name="T9" fmla="*/ 2147483646 h 108"/>
                <a:gd name="T10" fmla="*/ 2147483646 w 94"/>
                <a:gd name="T11" fmla="*/ 2147483646 h 108"/>
                <a:gd name="T12" fmla="*/ 2147483646 w 94"/>
                <a:gd name="T13" fmla="*/ 2147483646 h 108"/>
                <a:gd name="T14" fmla="*/ 2147483646 w 94"/>
                <a:gd name="T15" fmla="*/ 2147483646 h 108"/>
                <a:gd name="T16" fmla="*/ 2147483646 w 94"/>
                <a:gd name="T17" fmla="*/ 2147483646 h 108"/>
                <a:gd name="T18" fmla="*/ 2147483646 w 94"/>
                <a:gd name="T19" fmla="*/ 2147483646 h 108"/>
                <a:gd name="T20" fmla="*/ 2147483646 w 94"/>
                <a:gd name="T21" fmla="*/ 2147483646 h 108"/>
                <a:gd name="T22" fmla="*/ 0 w 94"/>
                <a:gd name="T23" fmla="*/ 2147483646 h 108"/>
                <a:gd name="T24" fmla="*/ 0 w 94"/>
                <a:gd name="T25" fmla="*/ 2147483646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7779348-8200-484A-8C62-400F11B132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2147483646 w 98"/>
                <a:gd name="T1" fmla="*/ 2147483646 h 110"/>
                <a:gd name="T2" fmla="*/ 0 w 98"/>
                <a:gd name="T3" fmla="*/ 2147483646 h 110"/>
                <a:gd name="T4" fmla="*/ 2147483646 w 98"/>
                <a:gd name="T5" fmla="*/ 0 h 110"/>
                <a:gd name="T6" fmla="*/ 2147483646 w 98"/>
                <a:gd name="T7" fmla="*/ 2147483646 h 110"/>
                <a:gd name="T8" fmla="*/ 2147483646 w 98"/>
                <a:gd name="T9" fmla="*/ 2147483646 h 110"/>
                <a:gd name="T10" fmla="*/ 2147483646 w 98"/>
                <a:gd name="T11" fmla="*/ 2147483646 h 110"/>
                <a:gd name="T12" fmla="*/ 2147483646 w 98"/>
                <a:gd name="T13" fmla="*/ 2147483646 h 110"/>
                <a:gd name="T14" fmla="*/ 2147483646 w 98"/>
                <a:gd name="T15" fmla="*/ 2147483646 h 110"/>
                <a:gd name="T16" fmla="*/ 2147483646 w 98"/>
                <a:gd name="T17" fmla="*/ 2147483646 h 110"/>
                <a:gd name="T18" fmla="*/ 2147483646 w 98"/>
                <a:gd name="T19" fmla="*/ 2147483646 h 110"/>
                <a:gd name="T20" fmla="*/ 2147483646 w 98"/>
                <a:gd name="T21" fmla="*/ 2147483646 h 110"/>
                <a:gd name="T22" fmla="*/ 2147483646 w 98"/>
                <a:gd name="T23" fmla="*/ 2147483646 h 110"/>
                <a:gd name="T24" fmla="*/ 2147483646 w 98"/>
                <a:gd name="T25" fmla="*/ 2147483646 h 110"/>
                <a:gd name="T26" fmla="*/ 2147483646 w 98"/>
                <a:gd name="T27" fmla="*/ 2147483646 h 1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014FCF6-8F21-483A-9D26-3F024D27248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2147483646 w 104"/>
                <a:gd name="T1" fmla="*/ 2147483646 h 111"/>
                <a:gd name="T2" fmla="*/ 0 w 104"/>
                <a:gd name="T3" fmla="*/ 2147483646 h 111"/>
                <a:gd name="T4" fmla="*/ 2147483646 w 104"/>
                <a:gd name="T5" fmla="*/ 0 h 111"/>
                <a:gd name="T6" fmla="*/ 2147483646 w 104"/>
                <a:gd name="T7" fmla="*/ 2147483646 h 111"/>
                <a:gd name="T8" fmla="*/ 2147483646 w 104"/>
                <a:gd name="T9" fmla="*/ 2147483646 h 111"/>
                <a:gd name="T10" fmla="*/ 2147483646 w 104"/>
                <a:gd name="T11" fmla="*/ 2147483646 h 111"/>
                <a:gd name="T12" fmla="*/ 2147483646 w 104"/>
                <a:gd name="T13" fmla="*/ 2147483646 h 111"/>
                <a:gd name="T14" fmla="*/ 2147483646 w 104"/>
                <a:gd name="T15" fmla="*/ 2147483646 h 111"/>
                <a:gd name="T16" fmla="*/ 2147483646 w 104"/>
                <a:gd name="T17" fmla="*/ 2147483646 h 111"/>
                <a:gd name="T18" fmla="*/ 2147483646 w 104"/>
                <a:gd name="T19" fmla="*/ 214748364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B31CD2E-45A9-4A7F-BE5F-552A30D405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2147483646 h 108"/>
                <a:gd name="T2" fmla="*/ 2147483646 w 59"/>
                <a:gd name="T3" fmla="*/ 2147483646 h 108"/>
                <a:gd name="T4" fmla="*/ 2147483646 w 59"/>
                <a:gd name="T5" fmla="*/ 2147483646 h 108"/>
                <a:gd name="T6" fmla="*/ 2147483646 w 59"/>
                <a:gd name="T7" fmla="*/ 0 h 108"/>
                <a:gd name="T8" fmla="*/ 2147483646 w 59"/>
                <a:gd name="T9" fmla="*/ 2147483646 h 108"/>
                <a:gd name="T10" fmla="*/ 2147483646 w 59"/>
                <a:gd name="T11" fmla="*/ 2147483646 h 108"/>
                <a:gd name="T12" fmla="*/ 2147483646 w 59"/>
                <a:gd name="T13" fmla="*/ 2147483646 h 108"/>
                <a:gd name="T14" fmla="*/ 2147483646 w 59"/>
                <a:gd name="T15" fmla="*/ 2147483646 h 108"/>
                <a:gd name="T16" fmla="*/ 2147483646 w 59"/>
                <a:gd name="T17" fmla="*/ 2147483646 h 108"/>
                <a:gd name="T18" fmla="*/ 0 w 59"/>
                <a:gd name="T19" fmla="*/ 2147483646 h 108"/>
                <a:gd name="T20" fmla="*/ 0 w 59"/>
                <a:gd name="T21" fmla="*/ 2147483646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C40013A-E6FA-45C6-A7AC-D2C179E47B1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2147483646 w 98"/>
                <a:gd name="T1" fmla="*/ 2147483646 h 149"/>
                <a:gd name="T2" fmla="*/ 2147483646 w 98"/>
                <a:gd name="T3" fmla="*/ 2147483646 h 149"/>
                <a:gd name="T4" fmla="*/ 2147483646 w 98"/>
                <a:gd name="T5" fmla="*/ 2147483646 h 149"/>
                <a:gd name="T6" fmla="*/ 2147483646 w 98"/>
                <a:gd name="T7" fmla="*/ 2147483646 h 149"/>
                <a:gd name="T8" fmla="*/ 2147483646 w 98"/>
                <a:gd name="T9" fmla="*/ 2147483646 h 149"/>
                <a:gd name="T10" fmla="*/ 2147483646 w 98"/>
                <a:gd name="T11" fmla="*/ 2147483646 h 149"/>
                <a:gd name="T12" fmla="*/ 2147483646 w 98"/>
                <a:gd name="T13" fmla="*/ 2147483646 h 149"/>
                <a:gd name="T14" fmla="*/ 2147483646 w 98"/>
                <a:gd name="T15" fmla="*/ 2147483646 h 149"/>
                <a:gd name="T16" fmla="*/ 2147483646 w 98"/>
                <a:gd name="T17" fmla="*/ 2147483646 h 149"/>
                <a:gd name="T18" fmla="*/ 2147483646 w 98"/>
                <a:gd name="T19" fmla="*/ 2147483646 h 149"/>
                <a:gd name="T20" fmla="*/ 2147483646 w 98"/>
                <a:gd name="T21" fmla="*/ 2147483646 h 149"/>
                <a:gd name="T22" fmla="*/ 2147483646 w 98"/>
                <a:gd name="T23" fmla="*/ 2147483646 h 149"/>
                <a:gd name="T24" fmla="*/ 2147483646 w 98"/>
                <a:gd name="T25" fmla="*/ 2147483646 h 149"/>
                <a:gd name="T26" fmla="*/ 2147483646 w 98"/>
                <a:gd name="T27" fmla="*/ 2147483646 h 149"/>
                <a:gd name="T28" fmla="*/ 2147483646 w 98"/>
                <a:gd name="T29" fmla="*/ 2147483646 h 149"/>
                <a:gd name="T30" fmla="*/ 0 w 98"/>
                <a:gd name="T31" fmla="*/ 2147483646 h 149"/>
                <a:gd name="T32" fmla="*/ 2147483646 w 98"/>
                <a:gd name="T33" fmla="*/ 0 h 149"/>
                <a:gd name="T34" fmla="*/ 2147483646 w 98"/>
                <a:gd name="T35" fmla="*/ 2147483646 h 149"/>
                <a:gd name="T36" fmla="*/ 2147483646 w 98"/>
                <a:gd name="T37" fmla="*/ 2147483646 h 149"/>
                <a:gd name="T38" fmla="*/ 2147483646 w 98"/>
                <a:gd name="T39" fmla="*/ 2147483646 h 149"/>
                <a:gd name="T40" fmla="*/ 2147483646 w 98"/>
                <a:gd name="T41" fmla="*/ 2147483646 h 1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E991CF5-0D03-4516-9FAD-631E9DC2E99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2147483646 w 37"/>
                <a:gd name="T1" fmla="*/ 2147483646 h 17"/>
                <a:gd name="T2" fmla="*/ 2147483646 w 37"/>
                <a:gd name="T3" fmla="*/ 2147483646 h 17"/>
                <a:gd name="T4" fmla="*/ 2147483646 w 37"/>
                <a:gd name="T5" fmla="*/ 2147483646 h 17"/>
                <a:gd name="T6" fmla="*/ 2147483646 w 37"/>
                <a:gd name="T7" fmla="*/ 2147483646 h 17"/>
                <a:gd name="T8" fmla="*/ 2147483646 w 37"/>
                <a:gd name="T9" fmla="*/ 2147483646 h 17"/>
                <a:gd name="T10" fmla="*/ 0 w 37"/>
                <a:gd name="T11" fmla="*/ 2147483646 h 17"/>
                <a:gd name="T12" fmla="*/ 0 w 37"/>
                <a:gd name="T13" fmla="*/ 0 h 17"/>
                <a:gd name="T14" fmla="*/ 2147483646 w 37"/>
                <a:gd name="T15" fmla="*/ 0 h 17"/>
                <a:gd name="T16" fmla="*/ 2147483646 w 37"/>
                <a:gd name="T17" fmla="*/ 2147483646 h 17"/>
                <a:gd name="T18" fmla="*/ 2147483646 w 37"/>
                <a:gd name="T19" fmla="*/ 2147483646 h 17"/>
                <a:gd name="T20" fmla="*/ 2147483646 w 37"/>
                <a:gd name="T21" fmla="*/ 2147483646 h 17"/>
                <a:gd name="T22" fmla="*/ 2147483646 w 37"/>
                <a:gd name="T23" fmla="*/ 2147483646 h 17"/>
                <a:gd name="T24" fmla="*/ 2147483646 w 37"/>
                <a:gd name="T25" fmla="*/ 2147483646 h 17"/>
                <a:gd name="T26" fmla="*/ 2147483646 w 37"/>
                <a:gd name="T27" fmla="*/ 2147483646 h 17"/>
                <a:gd name="T28" fmla="*/ 2147483646 w 37"/>
                <a:gd name="T29" fmla="*/ 2147483646 h 17"/>
                <a:gd name="T30" fmla="*/ 2147483646 w 37"/>
                <a:gd name="T31" fmla="*/ 2147483646 h 17"/>
                <a:gd name="T32" fmla="*/ 2147483646 w 37"/>
                <a:gd name="T33" fmla="*/ 2147483646 h 17"/>
                <a:gd name="T34" fmla="*/ 2147483646 w 37"/>
                <a:gd name="T35" fmla="*/ 2147483646 h 17"/>
                <a:gd name="T36" fmla="*/ 2147483646 w 37"/>
                <a:gd name="T37" fmla="*/ 2147483646 h 17"/>
                <a:gd name="T38" fmla="*/ 2147483646 w 37"/>
                <a:gd name="T39" fmla="*/ 0 h 17"/>
                <a:gd name="T40" fmla="*/ 2147483646 w 37"/>
                <a:gd name="T41" fmla="*/ 0 h 17"/>
                <a:gd name="T42" fmla="*/ 2147483646 w 37"/>
                <a:gd name="T43" fmla="*/ 2147483646 h 17"/>
                <a:gd name="T44" fmla="*/ 2147483646 w 37"/>
                <a:gd name="T45" fmla="*/ 0 h 17"/>
                <a:gd name="T46" fmla="*/ 2147483646 w 37"/>
                <a:gd name="T47" fmla="*/ 0 h 17"/>
                <a:gd name="T48" fmla="*/ 2147483646 w 37"/>
                <a:gd name="T49" fmla="*/ 2147483646 h 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2" name="Image 10">
            <a:extLst>
              <a:ext uri="{FF2B5EF4-FFF2-40B4-BE49-F238E27FC236}">
                <a16:creationId xmlns:a16="http://schemas.microsoft.com/office/drawing/2014/main" id="{D9D3C605-B89C-4F65-B2B5-0208FDE874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111625"/>
            <a:ext cx="885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F232A673-2DDA-4BB2-B469-641AC8EA7669}"/>
              </a:ext>
            </a:extLst>
          </p:cNvPr>
          <p:cNvSpPr txBox="1"/>
          <p:nvPr userDrawn="1"/>
        </p:nvSpPr>
        <p:spPr>
          <a:xfrm>
            <a:off x="428625" y="3292475"/>
            <a:ext cx="7456488" cy="60325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SzPct val="25000"/>
              <a:buFont typeface="Calibri" pitchFamily="34" charset="0"/>
              <a:buNone/>
              <a:defRPr/>
            </a:pPr>
            <a:r>
              <a:rPr lang="fr-FR" spc="-20" dirty="0">
                <a:solidFill>
                  <a:srgbClr val="FFFFFF"/>
                </a:solidFill>
                <a:latin typeface="Helvetica 75 Bold" pitchFamily="34" charset="0"/>
                <a:ea typeface="+mn-ea"/>
                <a:cs typeface="Arial" panose="020B0604020202020204" pitchFamily="34" charset="0"/>
              </a:rPr>
              <a:t>Pour toute demande d’accompagnement  :  	ZZZ ACCESSIBILITY SUPPORT 						(accessibilty.support@orange.com)</a:t>
            </a:r>
          </a:p>
          <a:p>
            <a:pPr>
              <a:defRPr/>
            </a:pPr>
            <a:endParaRPr lang="fr-FR" dirty="0" err="1">
              <a:latin typeface="Helvetica 75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Titre 11"/>
          <p:cNvSpPr>
            <a:spLocks noGrp="1"/>
          </p:cNvSpPr>
          <p:nvPr>
            <p:ph type="title"/>
          </p:nvPr>
        </p:nvSpPr>
        <p:spPr>
          <a:xfrm>
            <a:off x="313535" y="267618"/>
            <a:ext cx="4831159" cy="743744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878162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CLUS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>
            <a:extLst>
              <a:ext uri="{FF2B5EF4-FFF2-40B4-BE49-F238E27FC236}">
                <a16:creationId xmlns:a16="http://schemas.microsoft.com/office/drawing/2014/main" id="{DD454A74-CA84-4002-8803-61A71C745C6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4325" y="4233863"/>
            <a:ext cx="612775" cy="612775"/>
            <a:chOff x="313535" y="4233863"/>
            <a:chExt cx="612775" cy="61277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F84EB55-DFBA-45D9-B451-DB85574E47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bg1"/>
                </a:solidFill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EDB33D9-039A-4669-A2AC-C2D7248AF01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2147483646 w 93"/>
                <a:gd name="T1" fmla="*/ 2147483646 h 109"/>
                <a:gd name="T2" fmla="*/ 2147483646 w 93"/>
                <a:gd name="T3" fmla="*/ 2147483646 h 109"/>
                <a:gd name="T4" fmla="*/ 0 w 93"/>
                <a:gd name="T5" fmla="*/ 2147483646 h 109"/>
                <a:gd name="T6" fmla="*/ 2147483646 w 93"/>
                <a:gd name="T7" fmla="*/ 2147483646 h 109"/>
                <a:gd name="T8" fmla="*/ 2147483646 w 93"/>
                <a:gd name="T9" fmla="*/ 2147483646 h 109"/>
                <a:gd name="T10" fmla="*/ 2147483646 w 93"/>
                <a:gd name="T11" fmla="*/ 2147483646 h 109"/>
                <a:gd name="T12" fmla="*/ 2147483646 w 93"/>
                <a:gd name="T13" fmla="*/ 2147483646 h 109"/>
                <a:gd name="T14" fmla="*/ 2147483646 w 93"/>
                <a:gd name="T15" fmla="*/ 2147483646 h 109"/>
                <a:gd name="T16" fmla="*/ 2147483646 w 93"/>
                <a:gd name="T17" fmla="*/ 0 h 109"/>
                <a:gd name="T18" fmla="*/ 2147483646 w 93"/>
                <a:gd name="T19" fmla="*/ 2147483646 h 109"/>
                <a:gd name="T20" fmla="*/ 2147483646 w 93"/>
                <a:gd name="T21" fmla="*/ 2147483646 h 109"/>
                <a:gd name="T22" fmla="*/ 2147483646 w 93"/>
                <a:gd name="T23" fmla="*/ 2147483646 h 109"/>
                <a:gd name="T24" fmla="*/ 2147483646 w 93"/>
                <a:gd name="T25" fmla="*/ 2147483646 h 109"/>
                <a:gd name="T26" fmla="*/ 2147483646 w 93"/>
                <a:gd name="T27" fmla="*/ 2147483646 h 109"/>
                <a:gd name="T28" fmla="*/ 2147483646 w 93"/>
                <a:gd name="T29" fmla="*/ 2147483646 h 109"/>
                <a:gd name="T30" fmla="*/ 2147483646 w 93"/>
                <a:gd name="T31" fmla="*/ 2147483646 h 109"/>
                <a:gd name="T32" fmla="*/ 2147483646 w 93"/>
                <a:gd name="T33" fmla="*/ 2147483646 h 109"/>
                <a:gd name="T34" fmla="*/ 2147483646 w 93"/>
                <a:gd name="T35" fmla="*/ 2147483646 h 1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C241A29-AE7C-4F71-B2C4-00C22EB691A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2147483646 h 108"/>
                <a:gd name="T2" fmla="*/ 2147483646 w 94"/>
                <a:gd name="T3" fmla="*/ 2147483646 h 108"/>
                <a:gd name="T4" fmla="*/ 2147483646 w 94"/>
                <a:gd name="T5" fmla="*/ 2147483646 h 108"/>
                <a:gd name="T6" fmla="*/ 2147483646 w 94"/>
                <a:gd name="T7" fmla="*/ 0 h 108"/>
                <a:gd name="T8" fmla="*/ 2147483646 w 94"/>
                <a:gd name="T9" fmla="*/ 2147483646 h 108"/>
                <a:gd name="T10" fmla="*/ 2147483646 w 94"/>
                <a:gd name="T11" fmla="*/ 2147483646 h 108"/>
                <a:gd name="T12" fmla="*/ 2147483646 w 94"/>
                <a:gd name="T13" fmla="*/ 2147483646 h 108"/>
                <a:gd name="T14" fmla="*/ 2147483646 w 94"/>
                <a:gd name="T15" fmla="*/ 2147483646 h 108"/>
                <a:gd name="T16" fmla="*/ 2147483646 w 94"/>
                <a:gd name="T17" fmla="*/ 2147483646 h 108"/>
                <a:gd name="T18" fmla="*/ 2147483646 w 94"/>
                <a:gd name="T19" fmla="*/ 2147483646 h 108"/>
                <a:gd name="T20" fmla="*/ 2147483646 w 94"/>
                <a:gd name="T21" fmla="*/ 2147483646 h 108"/>
                <a:gd name="T22" fmla="*/ 0 w 94"/>
                <a:gd name="T23" fmla="*/ 2147483646 h 108"/>
                <a:gd name="T24" fmla="*/ 0 w 94"/>
                <a:gd name="T25" fmla="*/ 2147483646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1A20D33-CDEA-4F98-AA58-4D27000004E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2147483646 w 98"/>
                <a:gd name="T1" fmla="*/ 2147483646 h 110"/>
                <a:gd name="T2" fmla="*/ 0 w 98"/>
                <a:gd name="T3" fmla="*/ 2147483646 h 110"/>
                <a:gd name="T4" fmla="*/ 2147483646 w 98"/>
                <a:gd name="T5" fmla="*/ 0 h 110"/>
                <a:gd name="T6" fmla="*/ 2147483646 w 98"/>
                <a:gd name="T7" fmla="*/ 2147483646 h 110"/>
                <a:gd name="T8" fmla="*/ 2147483646 w 98"/>
                <a:gd name="T9" fmla="*/ 2147483646 h 110"/>
                <a:gd name="T10" fmla="*/ 2147483646 w 98"/>
                <a:gd name="T11" fmla="*/ 2147483646 h 110"/>
                <a:gd name="T12" fmla="*/ 2147483646 w 98"/>
                <a:gd name="T13" fmla="*/ 2147483646 h 110"/>
                <a:gd name="T14" fmla="*/ 2147483646 w 98"/>
                <a:gd name="T15" fmla="*/ 2147483646 h 110"/>
                <a:gd name="T16" fmla="*/ 2147483646 w 98"/>
                <a:gd name="T17" fmla="*/ 2147483646 h 110"/>
                <a:gd name="T18" fmla="*/ 2147483646 w 98"/>
                <a:gd name="T19" fmla="*/ 2147483646 h 110"/>
                <a:gd name="T20" fmla="*/ 2147483646 w 98"/>
                <a:gd name="T21" fmla="*/ 2147483646 h 110"/>
                <a:gd name="T22" fmla="*/ 2147483646 w 98"/>
                <a:gd name="T23" fmla="*/ 2147483646 h 110"/>
                <a:gd name="T24" fmla="*/ 2147483646 w 98"/>
                <a:gd name="T25" fmla="*/ 2147483646 h 110"/>
                <a:gd name="T26" fmla="*/ 2147483646 w 98"/>
                <a:gd name="T27" fmla="*/ 2147483646 h 1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0CA5207-2E17-4EC7-86A4-A8BAE62A12E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2147483646 w 104"/>
                <a:gd name="T1" fmla="*/ 2147483646 h 111"/>
                <a:gd name="T2" fmla="*/ 0 w 104"/>
                <a:gd name="T3" fmla="*/ 2147483646 h 111"/>
                <a:gd name="T4" fmla="*/ 2147483646 w 104"/>
                <a:gd name="T5" fmla="*/ 0 h 111"/>
                <a:gd name="T6" fmla="*/ 2147483646 w 104"/>
                <a:gd name="T7" fmla="*/ 2147483646 h 111"/>
                <a:gd name="T8" fmla="*/ 2147483646 w 104"/>
                <a:gd name="T9" fmla="*/ 2147483646 h 111"/>
                <a:gd name="T10" fmla="*/ 2147483646 w 104"/>
                <a:gd name="T11" fmla="*/ 2147483646 h 111"/>
                <a:gd name="T12" fmla="*/ 2147483646 w 104"/>
                <a:gd name="T13" fmla="*/ 2147483646 h 111"/>
                <a:gd name="T14" fmla="*/ 2147483646 w 104"/>
                <a:gd name="T15" fmla="*/ 2147483646 h 111"/>
                <a:gd name="T16" fmla="*/ 2147483646 w 104"/>
                <a:gd name="T17" fmla="*/ 2147483646 h 111"/>
                <a:gd name="T18" fmla="*/ 2147483646 w 104"/>
                <a:gd name="T19" fmla="*/ 214748364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A0890F-2E6F-42AF-AA59-1475879111F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2147483646 h 108"/>
                <a:gd name="T2" fmla="*/ 2147483646 w 59"/>
                <a:gd name="T3" fmla="*/ 2147483646 h 108"/>
                <a:gd name="T4" fmla="*/ 2147483646 w 59"/>
                <a:gd name="T5" fmla="*/ 2147483646 h 108"/>
                <a:gd name="T6" fmla="*/ 2147483646 w 59"/>
                <a:gd name="T7" fmla="*/ 0 h 108"/>
                <a:gd name="T8" fmla="*/ 2147483646 w 59"/>
                <a:gd name="T9" fmla="*/ 2147483646 h 108"/>
                <a:gd name="T10" fmla="*/ 2147483646 w 59"/>
                <a:gd name="T11" fmla="*/ 2147483646 h 108"/>
                <a:gd name="T12" fmla="*/ 2147483646 w 59"/>
                <a:gd name="T13" fmla="*/ 2147483646 h 108"/>
                <a:gd name="T14" fmla="*/ 2147483646 w 59"/>
                <a:gd name="T15" fmla="*/ 2147483646 h 108"/>
                <a:gd name="T16" fmla="*/ 2147483646 w 59"/>
                <a:gd name="T17" fmla="*/ 2147483646 h 108"/>
                <a:gd name="T18" fmla="*/ 0 w 59"/>
                <a:gd name="T19" fmla="*/ 2147483646 h 108"/>
                <a:gd name="T20" fmla="*/ 0 w 59"/>
                <a:gd name="T21" fmla="*/ 2147483646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3925424-8ECA-4EDB-9F26-5FBDB8A0018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2147483646 w 98"/>
                <a:gd name="T1" fmla="*/ 2147483646 h 149"/>
                <a:gd name="T2" fmla="*/ 2147483646 w 98"/>
                <a:gd name="T3" fmla="*/ 2147483646 h 149"/>
                <a:gd name="T4" fmla="*/ 2147483646 w 98"/>
                <a:gd name="T5" fmla="*/ 2147483646 h 149"/>
                <a:gd name="T6" fmla="*/ 2147483646 w 98"/>
                <a:gd name="T7" fmla="*/ 2147483646 h 149"/>
                <a:gd name="T8" fmla="*/ 2147483646 w 98"/>
                <a:gd name="T9" fmla="*/ 2147483646 h 149"/>
                <a:gd name="T10" fmla="*/ 2147483646 w 98"/>
                <a:gd name="T11" fmla="*/ 2147483646 h 149"/>
                <a:gd name="T12" fmla="*/ 2147483646 w 98"/>
                <a:gd name="T13" fmla="*/ 2147483646 h 149"/>
                <a:gd name="T14" fmla="*/ 2147483646 w 98"/>
                <a:gd name="T15" fmla="*/ 2147483646 h 149"/>
                <a:gd name="T16" fmla="*/ 2147483646 w 98"/>
                <a:gd name="T17" fmla="*/ 2147483646 h 149"/>
                <a:gd name="T18" fmla="*/ 2147483646 w 98"/>
                <a:gd name="T19" fmla="*/ 2147483646 h 149"/>
                <a:gd name="T20" fmla="*/ 2147483646 w 98"/>
                <a:gd name="T21" fmla="*/ 2147483646 h 149"/>
                <a:gd name="T22" fmla="*/ 2147483646 w 98"/>
                <a:gd name="T23" fmla="*/ 2147483646 h 149"/>
                <a:gd name="T24" fmla="*/ 2147483646 w 98"/>
                <a:gd name="T25" fmla="*/ 2147483646 h 149"/>
                <a:gd name="T26" fmla="*/ 2147483646 w 98"/>
                <a:gd name="T27" fmla="*/ 2147483646 h 149"/>
                <a:gd name="T28" fmla="*/ 2147483646 w 98"/>
                <a:gd name="T29" fmla="*/ 2147483646 h 149"/>
                <a:gd name="T30" fmla="*/ 0 w 98"/>
                <a:gd name="T31" fmla="*/ 2147483646 h 149"/>
                <a:gd name="T32" fmla="*/ 2147483646 w 98"/>
                <a:gd name="T33" fmla="*/ 0 h 149"/>
                <a:gd name="T34" fmla="*/ 2147483646 w 98"/>
                <a:gd name="T35" fmla="*/ 2147483646 h 149"/>
                <a:gd name="T36" fmla="*/ 2147483646 w 98"/>
                <a:gd name="T37" fmla="*/ 2147483646 h 149"/>
                <a:gd name="T38" fmla="*/ 2147483646 w 98"/>
                <a:gd name="T39" fmla="*/ 2147483646 h 149"/>
                <a:gd name="T40" fmla="*/ 2147483646 w 98"/>
                <a:gd name="T41" fmla="*/ 2147483646 h 1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D35E3AF-0BBD-4B0D-91BD-4070847148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2147483646 w 37"/>
                <a:gd name="T1" fmla="*/ 2147483646 h 17"/>
                <a:gd name="T2" fmla="*/ 2147483646 w 37"/>
                <a:gd name="T3" fmla="*/ 2147483646 h 17"/>
                <a:gd name="T4" fmla="*/ 2147483646 w 37"/>
                <a:gd name="T5" fmla="*/ 2147483646 h 17"/>
                <a:gd name="T6" fmla="*/ 2147483646 w 37"/>
                <a:gd name="T7" fmla="*/ 2147483646 h 17"/>
                <a:gd name="T8" fmla="*/ 2147483646 w 37"/>
                <a:gd name="T9" fmla="*/ 2147483646 h 17"/>
                <a:gd name="T10" fmla="*/ 0 w 37"/>
                <a:gd name="T11" fmla="*/ 2147483646 h 17"/>
                <a:gd name="T12" fmla="*/ 0 w 37"/>
                <a:gd name="T13" fmla="*/ 0 h 17"/>
                <a:gd name="T14" fmla="*/ 2147483646 w 37"/>
                <a:gd name="T15" fmla="*/ 0 h 17"/>
                <a:gd name="T16" fmla="*/ 2147483646 w 37"/>
                <a:gd name="T17" fmla="*/ 2147483646 h 17"/>
                <a:gd name="T18" fmla="*/ 2147483646 w 37"/>
                <a:gd name="T19" fmla="*/ 2147483646 h 17"/>
                <a:gd name="T20" fmla="*/ 2147483646 w 37"/>
                <a:gd name="T21" fmla="*/ 2147483646 h 17"/>
                <a:gd name="T22" fmla="*/ 2147483646 w 37"/>
                <a:gd name="T23" fmla="*/ 2147483646 h 17"/>
                <a:gd name="T24" fmla="*/ 2147483646 w 37"/>
                <a:gd name="T25" fmla="*/ 2147483646 h 17"/>
                <a:gd name="T26" fmla="*/ 2147483646 w 37"/>
                <a:gd name="T27" fmla="*/ 2147483646 h 17"/>
                <a:gd name="T28" fmla="*/ 2147483646 w 37"/>
                <a:gd name="T29" fmla="*/ 2147483646 h 17"/>
                <a:gd name="T30" fmla="*/ 2147483646 w 37"/>
                <a:gd name="T31" fmla="*/ 2147483646 h 17"/>
                <a:gd name="T32" fmla="*/ 2147483646 w 37"/>
                <a:gd name="T33" fmla="*/ 2147483646 h 17"/>
                <a:gd name="T34" fmla="*/ 2147483646 w 37"/>
                <a:gd name="T35" fmla="*/ 2147483646 h 17"/>
                <a:gd name="T36" fmla="*/ 2147483646 w 37"/>
                <a:gd name="T37" fmla="*/ 2147483646 h 17"/>
                <a:gd name="T38" fmla="*/ 2147483646 w 37"/>
                <a:gd name="T39" fmla="*/ 0 h 17"/>
                <a:gd name="T40" fmla="*/ 2147483646 w 37"/>
                <a:gd name="T41" fmla="*/ 0 h 17"/>
                <a:gd name="T42" fmla="*/ 2147483646 w 37"/>
                <a:gd name="T43" fmla="*/ 2147483646 h 17"/>
                <a:gd name="T44" fmla="*/ 2147483646 w 37"/>
                <a:gd name="T45" fmla="*/ 0 h 17"/>
                <a:gd name="T46" fmla="*/ 2147483646 w 37"/>
                <a:gd name="T47" fmla="*/ 0 h 17"/>
                <a:gd name="T48" fmla="*/ 2147483646 w 37"/>
                <a:gd name="T49" fmla="*/ 2147483646 h 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4" name="Image 10">
            <a:extLst>
              <a:ext uri="{FF2B5EF4-FFF2-40B4-BE49-F238E27FC236}">
                <a16:creationId xmlns:a16="http://schemas.microsoft.com/office/drawing/2014/main" id="{B3BEA7B5-A7A6-443A-A240-0E9A1BA370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111625"/>
            <a:ext cx="885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1"/>
          <p:cNvSpPr>
            <a:spLocks noGrp="1"/>
          </p:cNvSpPr>
          <p:nvPr>
            <p:ph type="title"/>
          </p:nvPr>
        </p:nvSpPr>
        <p:spPr>
          <a:xfrm>
            <a:off x="313535" y="267618"/>
            <a:ext cx="6202681" cy="743744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16" name="Espace réservé du contenu 5"/>
          <p:cNvSpPr>
            <a:spLocks noGrp="1"/>
          </p:cNvSpPr>
          <p:nvPr>
            <p:ph sz="quarter" idx="10"/>
          </p:nvPr>
        </p:nvSpPr>
        <p:spPr>
          <a:xfrm>
            <a:off x="338465" y="1177192"/>
            <a:ext cx="7839075" cy="5048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8" name="Espace réservé du contenu 5"/>
          <p:cNvSpPr>
            <a:spLocks noGrp="1"/>
          </p:cNvSpPr>
          <p:nvPr>
            <p:ph sz="quarter" idx="11"/>
          </p:nvPr>
        </p:nvSpPr>
        <p:spPr>
          <a:xfrm>
            <a:off x="367912" y="1923678"/>
            <a:ext cx="7839075" cy="504825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9178101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RCI OFR SIMPLE NO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253209-5E9B-408F-86DC-4909DB43B3A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14325" y="4233863"/>
            <a:ext cx="612775" cy="612775"/>
            <a:chOff x="313535" y="4233863"/>
            <a:chExt cx="612775" cy="6127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8E431DA8-FDC6-43C3-8E7A-B9205F67D1B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2DBDE13-86A2-4344-9704-9DBC3E03A14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2147483646 w 93"/>
                <a:gd name="T1" fmla="*/ 2147483646 h 109"/>
                <a:gd name="T2" fmla="*/ 2147483646 w 93"/>
                <a:gd name="T3" fmla="*/ 2147483646 h 109"/>
                <a:gd name="T4" fmla="*/ 0 w 93"/>
                <a:gd name="T5" fmla="*/ 2147483646 h 109"/>
                <a:gd name="T6" fmla="*/ 2147483646 w 93"/>
                <a:gd name="T7" fmla="*/ 2147483646 h 109"/>
                <a:gd name="T8" fmla="*/ 2147483646 w 93"/>
                <a:gd name="T9" fmla="*/ 2147483646 h 109"/>
                <a:gd name="T10" fmla="*/ 2147483646 w 93"/>
                <a:gd name="T11" fmla="*/ 2147483646 h 109"/>
                <a:gd name="T12" fmla="*/ 2147483646 w 93"/>
                <a:gd name="T13" fmla="*/ 2147483646 h 109"/>
                <a:gd name="T14" fmla="*/ 2147483646 w 93"/>
                <a:gd name="T15" fmla="*/ 2147483646 h 109"/>
                <a:gd name="T16" fmla="*/ 2147483646 w 93"/>
                <a:gd name="T17" fmla="*/ 0 h 109"/>
                <a:gd name="T18" fmla="*/ 2147483646 w 93"/>
                <a:gd name="T19" fmla="*/ 2147483646 h 109"/>
                <a:gd name="T20" fmla="*/ 2147483646 w 93"/>
                <a:gd name="T21" fmla="*/ 2147483646 h 109"/>
                <a:gd name="T22" fmla="*/ 2147483646 w 93"/>
                <a:gd name="T23" fmla="*/ 2147483646 h 109"/>
                <a:gd name="T24" fmla="*/ 2147483646 w 93"/>
                <a:gd name="T25" fmla="*/ 2147483646 h 109"/>
                <a:gd name="T26" fmla="*/ 2147483646 w 93"/>
                <a:gd name="T27" fmla="*/ 2147483646 h 109"/>
                <a:gd name="T28" fmla="*/ 2147483646 w 93"/>
                <a:gd name="T29" fmla="*/ 2147483646 h 109"/>
                <a:gd name="T30" fmla="*/ 2147483646 w 93"/>
                <a:gd name="T31" fmla="*/ 2147483646 h 109"/>
                <a:gd name="T32" fmla="*/ 2147483646 w 93"/>
                <a:gd name="T33" fmla="*/ 2147483646 h 109"/>
                <a:gd name="T34" fmla="*/ 2147483646 w 93"/>
                <a:gd name="T35" fmla="*/ 2147483646 h 1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DF4A266-9F72-45F0-BB80-A252FA0ED97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2147483646 h 108"/>
                <a:gd name="T2" fmla="*/ 2147483646 w 94"/>
                <a:gd name="T3" fmla="*/ 2147483646 h 108"/>
                <a:gd name="T4" fmla="*/ 2147483646 w 94"/>
                <a:gd name="T5" fmla="*/ 2147483646 h 108"/>
                <a:gd name="T6" fmla="*/ 2147483646 w 94"/>
                <a:gd name="T7" fmla="*/ 0 h 108"/>
                <a:gd name="T8" fmla="*/ 2147483646 w 94"/>
                <a:gd name="T9" fmla="*/ 2147483646 h 108"/>
                <a:gd name="T10" fmla="*/ 2147483646 w 94"/>
                <a:gd name="T11" fmla="*/ 2147483646 h 108"/>
                <a:gd name="T12" fmla="*/ 2147483646 w 94"/>
                <a:gd name="T13" fmla="*/ 2147483646 h 108"/>
                <a:gd name="T14" fmla="*/ 2147483646 w 94"/>
                <a:gd name="T15" fmla="*/ 2147483646 h 108"/>
                <a:gd name="T16" fmla="*/ 2147483646 w 94"/>
                <a:gd name="T17" fmla="*/ 2147483646 h 108"/>
                <a:gd name="T18" fmla="*/ 2147483646 w 94"/>
                <a:gd name="T19" fmla="*/ 2147483646 h 108"/>
                <a:gd name="T20" fmla="*/ 2147483646 w 94"/>
                <a:gd name="T21" fmla="*/ 2147483646 h 108"/>
                <a:gd name="T22" fmla="*/ 0 w 94"/>
                <a:gd name="T23" fmla="*/ 2147483646 h 108"/>
                <a:gd name="T24" fmla="*/ 0 w 94"/>
                <a:gd name="T25" fmla="*/ 2147483646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DB728A7D-7C15-440D-9E80-41F23A346AC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2147483646 w 98"/>
                <a:gd name="T1" fmla="*/ 2147483646 h 110"/>
                <a:gd name="T2" fmla="*/ 0 w 98"/>
                <a:gd name="T3" fmla="*/ 2147483646 h 110"/>
                <a:gd name="T4" fmla="*/ 2147483646 w 98"/>
                <a:gd name="T5" fmla="*/ 0 h 110"/>
                <a:gd name="T6" fmla="*/ 2147483646 w 98"/>
                <a:gd name="T7" fmla="*/ 2147483646 h 110"/>
                <a:gd name="T8" fmla="*/ 2147483646 w 98"/>
                <a:gd name="T9" fmla="*/ 2147483646 h 110"/>
                <a:gd name="T10" fmla="*/ 2147483646 w 98"/>
                <a:gd name="T11" fmla="*/ 2147483646 h 110"/>
                <a:gd name="T12" fmla="*/ 2147483646 w 98"/>
                <a:gd name="T13" fmla="*/ 2147483646 h 110"/>
                <a:gd name="T14" fmla="*/ 2147483646 w 98"/>
                <a:gd name="T15" fmla="*/ 2147483646 h 110"/>
                <a:gd name="T16" fmla="*/ 2147483646 w 98"/>
                <a:gd name="T17" fmla="*/ 2147483646 h 110"/>
                <a:gd name="T18" fmla="*/ 2147483646 w 98"/>
                <a:gd name="T19" fmla="*/ 2147483646 h 110"/>
                <a:gd name="T20" fmla="*/ 2147483646 w 98"/>
                <a:gd name="T21" fmla="*/ 2147483646 h 110"/>
                <a:gd name="T22" fmla="*/ 2147483646 w 98"/>
                <a:gd name="T23" fmla="*/ 2147483646 h 110"/>
                <a:gd name="T24" fmla="*/ 2147483646 w 98"/>
                <a:gd name="T25" fmla="*/ 2147483646 h 110"/>
                <a:gd name="T26" fmla="*/ 2147483646 w 98"/>
                <a:gd name="T27" fmla="*/ 2147483646 h 1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4D51C406-6394-473A-869B-3B1A2E9AB13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2147483646 w 104"/>
                <a:gd name="T1" fmla="*/ 2147483646 h 111"/>
                <a:gd name="T2" fmla="*/ 0 w 104"/>
                <a:gd name="T3" fmla="*/ 2147483646 h 111"/>
                <a:gd name="T4" fmla="*/ 2147483646 w 104"/>
                <a:gd name="T5" fmla="*/ 0 h 111"/>
                <a:gd name="T6" fmla="*/ 2147483646 w 104"/>
                <a:gd name="T7" fmla="*/ 2147483646 h 111"/>
                <a:gd name="T8" fmla="*/ 2147483646 w 104"/>
                <a:gd name="T9" fmla="*/ 2147483646 h 111"/>
                <a:gd name="T10" fmla="*/ 2147483646 w 104"/>
                <a:gd name="T11" fmla="*/ 2147483646 h 111"/>
                <a:gd name="T12" fmla="*/ 2147483646 w 104"/>
                <a:gd name="T13" fmla="*/ 2147483646 h 111"/>
                <a:gd name="T14" fmla="*/ 2147483646 w 104"/>
                <a:gd name="T15" fmla="*/ 2147483646 h 111"/>
                <a:gd name="T16" fmla="*/ 2147483646 w 104"/>
                <a:gd name="T17" fmla="*/ 2147483646 h 111"/>
                <a:gd name="T18" fmla="*/ 2147483646 w 104"/>
                <a:gd name="T19" fmla="*/ 214748364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79079AD-E403-4663-BB2C-E8D0C97BC4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2147483646 h 108"/>
                <a:gd name="T2" fmla="*/ 2147483646 w 59"/>
                <a:gd name="T3" fmla="*/ 2147483646 h 108"/>
                <a:gd name="T4" fmla="*/ 2147483646 w 59"/>
                <a:gd name="T5" fmla="*/ 2147483646 h 108"/>
                <a:gd name="T6" fmla="*/ 2147483646 w 59"/>
                <a:gd name="T7" fmla="*/ 0 h 108"/>
                <a:gd name="T8" fmla="*/ 2147483646 w 59"/>
                <a:gd name="T9" fmla="*/ 2147483646 h 108"/>
                <a:gd name="T10" fmla="*/ 2147483646 w 59"/>
                <a:gd name="T11" fmla="*/ 2147483646 h 108"/>
                <a:gd name="T12" fmla="*/ 2147483646 w 59"/>
                <a:gd name="T13" fmla="*/ 2147483646 h 108"/>
                <a:gd name="T14" fmla="*/ 2147483646 w 59"/>
                <a:gd name="T15" fmla="*/ 2147483646 h 108"/>
                <a:gd name="T16" fmla="*/ 2147483646 w 59"/>
                <a:gd name="T17" fmla="*/ 2147483646 h 108"/>
                <a:gd name="T18" fmla="*/ 0 w 59"/>
                <a:gd name="T19" fmla="*/ 2147483646 h 108"/>
                <a:gd name="T20" fmla="*/ 0 w 59"/>
                <a:gd name="T21" fmla="*/ 2147483646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A51005E-FF10-4CB2-85F6-1DF8F21FF49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2147483646 w 98"/>
                <a:gd name="T1" fmla="*/ 2147483646 h 149"/>
                <a:gd name="T2" fmla="*/ 2147483646 w 98"/>
                <a:gd name="T3" fmla="*/ 2147483646 h 149"/>
                <a:gd name="T4" fmla="*/ 2147483646 w 98"/>
                <a:gd name="T5" fmla="*/ 2147483646 h 149"/>
                <a:gd name="T6" fmla="*/ 2147483646 w 98"/>
                <a:gd name="T7" fmla="*/ 2147483646 h 149"/>
                <a:gd name="T8" fmla="*/ 2147483646 w 98"/>
                <a:gd name="T9" fmla="*/ 2147483646 h 149"/>
                <a:gd name="T10" fmla="*/ 2147483646 w 98"/>
                <a:gd name="T11" fmla="*/ 2147483646 h 149"/>
                <a:gd name="T12" fmla="*/ 2147483646 w 98"/>
                <a:gd name="T13" fmla="*/ 2147483646 h 149"/>
                <a:gd name="T14" fmla="*/ 2147483646 w 98"/>
                <a:gd name="T15" fmla="*/ 2147483646 h 149"/>
                <a:gd name="T16" fmla="*/ 2147483646 w 98"/>
                <a:gd name="T17" fmla="*/ 2147483646 h 149"/>
                <a:gd name="T18" fmla="*/ 2147483646 w 98"/>
                <a:gd name="T19" fmla="*/ 2147483646 h 149"/>
                <a:gd name="T20" fmla="*/ 2147483646 w 98"/>
                <a:gd name="T21" fmla="*/ 2147483646 h 149"/>
                <a:gd name="T22" fmla="*/ 2147483646 w 98"/>
                <a:gd name="T23" fmla="*/ 2147483646 h 149"/>
                <a:gd name="T24" fmla="*/ 2147483646 w 98"/>
                <a:gd name="T25" fmla="*/ 2147483646 h 149"/>
                <a:gd name="T26" fmla="*/ 2147483646 w 98"/>
                <a:gd name="T27" fmla="*/ 2147483646 h 149"/>
                <a:gd name="T28" fmla="*/ 2147483646 w 98"/>
                <a:gd name="T29" fmla="*/ 2147483646 h 149"/>
                <a:gd name="T30" fmla="*/ 0 w 98"/>
                <a:gd name="T31" fmla="*/ 2147483646 h 149"/>
                <a:gd name="T32" fmla="*/ 2147483646 w 98"/>
                <a:gd name="T33" fmla="*/ 0 h 149"/>
                <a:gd name="T34" fmla="*/ 2147483646 w 98"/>
                <a:gd name="T35" fmla="*/ 2147483646 h 149"/>
                <a:gd name="T36" fmla="*/ 2147483646 w 98"/>
                <a:gd name="T37" fmla="*/ 2147483646 h 149"/>
                <a:gd name="T38" fmla="*/ 2147483646 w 98"/>
                <a:gd name="T39" fmla="*/ 2147483646 h 149"/>
                <a:gd name="T40" fmla="*/ 2147483646 w 98"/>
                <a:gd name="T41" fmla="*/ 2147483646 h 1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4DE8F35-A98C-412E-AFDE-DB09B9B0B73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2147483646 w 37"/>
                <a:gd name="T1" fmla="*/ 2147483646 h 17"/>
                <a:gd name="T2" fmla="*/ 2147483646 w 37"/>
                <a:gd name="T3" fmla="*/ 2147483646 h 17"/>
                <a:gd name="T4" fmla="*/ 2147483646 w 37"/>
                <a:gd name="T5" fmla="*/ 2147483646 h 17"/>
                <a:gd name="T6" fmla="*/ 2147483646 w 37"/>
                <a:gd name="T7" fmla="*/ 2147483646 h 17"/>
                <a:gd name="T8" fmla="*/ 2147483646 w 37"/>
                <a:gd name="T9" fmla="*/ 2147483646 h 17"/>
                <a:gd name="T10" fmla="*/ 0 w 37"/>
                <a:gd name="T11" fmla="*/ 2147483646 h 17"/>
                <a:gd name="T12" fmla="*/ 0 w 37"/>
                <a:gd name="T13" fmla="*/ 0 h 17"/>
                <a:gd name="T14" fmla="*/ 2147483646 w 37"/>
                <a:gd name="T15" fmla="*/ 0 h 17"/>
                <a:gd name="T16" fmla="*/ 2147483646 w 37"/>
                <a:gd name="T17" fmla="*/ 2147483646 h 17"/>
                <a:gd name="T18" fmla="*/ 2147483646 w 37"/>
                <a:gd name="T19" fmla="*/ 2147483646 h 17"/>
                <a:gd name="T20" fmla="*/ 2147483646 w 37"/>
                <a:gd name="T21" fmla="*/ 2147483646 h 17"/>
                <a:gd name="T22" fmla="*/ 2147483646 w 37"/>
                <a:gd name="T23" fmla="*/ 2147483646 h 17"/>
                <a:gd name="T24" fmla="*/ 2147483646 w 37"/>
                <a:gd name="T25" fmla="*/ 2147483646 h 17"/>
                <a:gd name="T26" fmla="*/ 2147483646 w 37"/>
                <a:gd name="T27" fmla="*/ 2147483646 h 17"/>
                <a:gd name="T28" fmla="*/ 2147483646 w 37"/>
                <a:gd name="T29" fmla="*/ 2147483646 h 17"/>
                <a:gd name="T30" fmla="*/ 2147483646 w 37"/>
                <a:gd name="T31" fmla="*/ 2147483646 h 17"/>
                <a:gd name="T32" fmla="*/ 2147483646 w 37"/>
                <a:gd name="T33" fmla="*/ 2147483646 h 17"/>
                <a:gd name="T34" fmla="*/ 2147483646 w 37"/>
                <a:gd name="T35" fmla="*/ 2147483646 h 17"/>
                <a:gd name="T36" fmla="*/ 2147483646 w 37"/>
                <a:gd name="T37" fmla="*/ 2147483646 h 17"/>
                <a:gd name="T38" fmla="*/ 2147483646 w 37"/>
                <a:gd name="T39" fmla="*/ 0 h 17"/>
                <a:gd name="T40" fmla="*/ 2147483646 w 37"/>
                <a:gd name="T41" fmla="*/ 0 h 17"/>
                <a:gd name="T42" fmla="*/ 2147483646 w 37"/>
                <a:gd name="T43" fmla="*/ 2147483646 h 17"/>
                <a:gd name="T44" fmla="*/ 2147483646 w 37"/>
                <a:gd name="T45" fmla="*/ 0 h 17"/>
                <a:gd name="T46" fmla="*/ 2147483646 w 37"/>
                <a:gd name="T47" fmla="*/ 0 h 17"/>
                <a:gd name="T48" fmla="*/ 2147483646 w 37"/>
                <a:gd name="T49" fmla="*/ 2147483646 h 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2" name="Groupe 10">
            <a:extLst>
              <a:ext uri="{FF2B5EF4-FFF2-40B4-BE49-F238E27FC236}">
                <a16:creationId xmlns:a16="http://schemas.microsoft.com/office/drawing/2014/main" id="{A9A10D0C-1A7B-4FBF-90F7-D3404587ABB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885113" y="4011613"/>
            <a:ext cx="884237" cy="857250"/>
            <a:chOff x="7934758" y="4011910"/>
            <a:chExt cx="885714" cy="857143"/>
          </a:xfrm>
        </p:grpSpPr>
        <p:pic>
          <p:nvPicPr>
            <p:cNvPr id="13" name="Image 11">
              <a:extLst>
                <a:ext uri="{FF2B5EF4-FFF2-40B4-BE49-F238E27FC236}">
                  <a16:creationId xmlns:a16="http://schemas.microsoft.com/office/drawing/2014/main" id="{5C9C367B-6160-432D-BFAF-32B554F3314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758" y="4011910"/>
              <a:ext cx="885714" cy="857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CF1C61E0-145D-4436-95BA-5E19BCA01B4B}"/>
                </a:ext>
              </a:extLst>
            </p:cNvPr>
            <p:cNvSpPr/>
            <p:nvPr userDrawn="1"/>
          </p:nvSpPr>
          <p:spPr>
            <a:xfrm>
              <a:off x="7999954" y="4080163"/>
              <a:ext cx="755323" cy="746032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F31607B8-9D87-4390-9ADA-976C60B3FE91}"/>
              </a:ext>
            </a:extLst>
          </p:cNvPr>
          <p:cNvSpPr txBox="1"/>
          <p:nvPr userDrawn="1"/>
        </p:nvSpPr>
        <p:spPr>
          <a:xfrm>
            <a:off x="347663" y="1177925"/>
            <a:ext cx="4933950" cy="87312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SzPct val="25000"/>
              <a:buFont typeface="Calibri" pitchFamily="34" charset="0"/>
              <a:buNone/>
              <a:defRPr/>
            </a:pPr>
            <a:r>
              <a:rPr lang="fr-FR" spc="-20" dirty="0">
                <a:latin typeface="Helvetica 75 Bold" pitchFamily="34" charset="0"/>
                <a:ea typeface="+mn-ea"/>
                <a:cs typeface="Arial" panose="020B0604020202020204" pitchFamily="34" charset="0"/>
              </a:rPr>
              <a:t>Pour toute demande d’accompagnement :</a:t>
            </a:r>
          </a:p>
          <a:p>
            <a:pPr defTabSz="914400" eaLnBrk="1" hangingPunct="1">
              <a:lnSpc>
                <a:spcPct val="90000"/>
              </a:lnSpc>
              <a:spcBef>
                <a:spcPts val="600"/>
              </a:spcBef>
              <a:buClr>
                <a:srgbClr val="FFFFFF"/>
              </a:buClr>
              <a:buSzPct val="25000"/>
              <a:buFont typeface="Calibri" pitchFamily="34" charset="0"/>
              <a:buNone/>
              <a:defRPr/>
            </a:pPr>
            <a:r>
              <a:rPr lang="fr-FR" spc="-20" dirty="0">
                <a:latin typeface="Helvetica 75 Bold" pitchFamily="34" charset="0"/>
                <a:ea typeface="+mn-ea"/>
                <a:cs typeface="Arial" panose="020B0604020202020204" pitchFamily="34" charset="0"/>
              </a:rPr>
              <a:t>ZZZ ACCESSIBILITY SUPPORT (accessibilty.support@orange.com)</a:t>
            </a:r>
          </a:p>
          <a:p>
            <a:pPr>
              <a:defRPr/>
            </a:pPr>
            <a:endParaRPr lang="fr-FR" dirty="0" err="1">
              <a:latin typeface="Helvetica 75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1" name="Titre 11"/>
          <p:cNvSpPr>
            <a:spLocks noGrp="1"/>
          </p:cNvSpPr>
          <p:nvPr>
            <p:ph type="title"/>
          </p:nvPr>
        </p:nvSpPr>
        <p:spPr>
          <a:xfrm>
            <a:off x="313535" y="267618"/>
            <a:ext cx="4831159" cy="743744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6756780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9D0B755-706C-466C-9A58-F7E0003198CA}"/>
              </a:ext>
            </a:extLst>
          </p:cNvPr>
          <p:cNvGrpSpPr>
            <a:grpSpLocks/>
          </p:cNvGrpSpPr>
          <p:nvPr/>
        </p:nvGrpSpPr>
        <p:grpSpPr bwMode="auto">
          <a:xfrm>
            <a:off x="314325" y="4233863"/>
            <a:ext cx="612775" cy="612775"/>
            <a:chOff x="313535" y="4233863"/>
            <a:chExt cx="612775" cy="612775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EBFBD96-BAD4-454B-AD42-2DB9B210C63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 altLang="fr-FR">
                <a:solidFill>
                  <a:schemeClr val="bg1"/>
                </a:solidFill>
              </a:endParaRPr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87FDD2FB-8B00-4646-B72B-0A1C78E689A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2147483646 w 93"/>
                <a:gd name="T1" fmla="*/ 2147483646 h 109"/>
                <a:gd name="T2" fmla="*/ 2147483646 w 93"/>
                <a:gd name="T3" fmla="*/ 2147483646 h 109"/>
                <a:gd name="T4" fmla="*/ 0 w 93"/>
                <a:gd name="T5" fmla="*/ 2147483646 h 109"/>
                <a:gd name="T6" fmla="*/ 2147483646 w 93"/>
                <a:gd name="T7" fmla="*/ 2147483646 h 109"/>
                <a:gd name="T8" fmla="*/ 2147483646 w 93"/>
                <a:gd name="T9" fmla="*/ 2147483646 h 109"/>
                <a:gd name="T10" fmla="*/ 2147483646 w 93"/>
                <a:gd name="T11" fmla="*/ 2147483646 h 109"/>
                <a:gd name="T12" fmla="*/ 2147483646 w 93"/>
                <a:gd name="T13" fmla="*/ 2147483646 h 109"/>
                <a:gd name="T14" fmla="*/ 2147483646 w 93"/>
                <a:gd name="T15" fmla="*/ 2147483646 h 109"/>
                <a:gd name="T16" fmla="*/ 2147483646 w 93"/>
                <a:gd name="T17" fmla="*/ 0 h 109"/>
                <a:gd name="T18" fmla="*/ 2147483646 w 93"/>
                <a:gd name="T19" fmla="*/ 2147483646 h 109"/>
                <a:gd name="T20" fmla="*/ 2147483646 w 93"/>
                <a:gd name="T21" fmla="*/ 2147483646 h 109"/>
                <a:gd name="T22" fmla="*/ 2147483646 w 93"/>
                <a:gd name="T23" fmla="*/ 2147483646 h 109"/>
                <a:gd name="T24" fmla="*/ 2147483646 w 93"/>
                <a:gd name="T25" fmla="*/ 2147483646 h 109"/>
                <a:gd name="T26" fmla="*/ 2147483646 w 93"/>
                <a:gd name="T27" fmla="*/ 2147483646 h 109"/>
                <a:gd name="T28" fmla="*/ 2147483646 w 93"/>
                <a:gd name="T29" fmla="*/ 2147483646 h 109"/>
                <a:gd name="T30" fmla="*/ 2147483646 w 93"/>
                <a:gd name="T31" fmla="*/ 2147483646 h 109"/>
                <a:gd name="T32" fmla="*/ 2147483646 w 93"/>
                <a:gd name="T33" fmla="*/ 2147483646 h 109"/>
                <a:gd name="T34" fmla="*/ 2147483646 w 93"/>
                <a:gd name="T35" fmla="*/ 2147483646 h 109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0552CC0D-A6C2-489B-97B3-D0876EB5CBD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2147483646 h 108"/>
                <a:gd name="T2" fmla="*/ 2147483646 w 94"/>
                <a:gd name="T3" fmla="*/ 2147483646 h 108"/>
                <a:gd name="T4" fmla="*/ 2147483646 w 94"/>
                <a:gd name="T5" fmla="*/ 2147483646 h 108"/>
                <a:gd name="T6" fmla="*/ 2147483646 w 94"/>
                <a:gd name="T7" fmla="*/ 0 h 108"/>
                <a:gd name="T8" fmla="*/ 2147483646 w 94"/>
                <a:gd name="T9" fmla="*/ 2147483646 h 108"/>
                <a:gd name="T10" fmla="*/ 2147483646 w 94"/>
                <a:gd name="T11" fmla="*/ 2147483646 h 108"/>
                <a:gd name="T12" fmla="*/ 2147483646 w 94"/>
                <a:gd name="T13" fmla="*/ 2147483646 h 108"/>
                <a:gd name="T14" fmla="*/ 2147483646 w 94"/>
                <a:gd name="T15" fmla="*/ 2147483646 h 108"/>
                <a:gd name="T16" fmla="*/ 2147483646 w 94"/>
                <a:gd name="T17" fmla="*/ 2147483646 h 108"/>
                <a:gd name="T18" fmla="*/ 2147483646 w 94"/>
                <a:gd name="T19" fmla="*/ 2147483646 h 108"/>
                <a:gd name="T20" fmla="*/ 2147483646 w 94"/>
                <a:gd name="T21" fmla="*/ 2147483646 h 108"/>
                <a:gd name="T22" fmla="*/ 0 w 94"/>
                <a:gd name="T23" fmla="*/ 2147483646 h 108"/>
                <a:gd name="T24" fmla="*/ 0 w 94"/>
                <a:gd name="T25" fmla="*/ 2147483646 h 10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12DB3D50-CAF6-4B8C-8035-BFB0A16984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2147483646 w 98"/>
                <a:gd name="T1" fmla="*/ 2147483646 h 110"/>
                <a:gd name="T2" fmla="*/ 0 w 98"/>
                <a:gd name="T3" fmla="*/ 2147483646 h 110"/>
                <a:gd name="T4" fmla="*/ 2147483646 w 98"/>
                <a:gd name="T5" fmla="*/ 0 h 110"/>
                <a:gd name="T6" fmla="*/ 2147483646 w 98"/>
                <a:gd name="T7" fmla="*/ 2147483646 h 110"/>
                <a:gd name="T8" fmla="*/ 2147483646 w 98"/>
                <a:gd name="T9" fmla="*/ 2147483646 h 110"/>
                <a:gd name="T10" fmla="*/ 2147483646 w 98"/>
                <a:gd name="T11" fmla="*/ 2147483646 h 110"/>
                <a:gd name="T12" fmla="*/ 2147483646 w 98"/>
                <a:gd name="T13" fmla="*/ 2147483646 h 110"/>
                <a:gd name="T14" fmla="*/ 2147483646 w 98"/>
                <a:gd name="T15" fmla="*/ 2147483646 h 110"/>
                <a:gd name="T16" fmla="*/ 2147483646 w 98"/>
                <a:gd name="T17" fmla="*/ 2147483646 h 110"/>
                <a:gd name="T18" fmla="*/ 2147483646 w 98"/>
                <a:gd name="T19" fmla="*/ 2147483646 h 110"/>
                <a:gd name="T20" fmla="*/ 2147483646 w 98"/>
                <a:gd name="T21" fmla="*/ 2147483646 h 110"/>
                <a:gd name="T22" fmla="*/ 2147483646 w 98"/>
                <a:gd name="T23" fmla="*/ 2147483646 h 110"/>
                <a:gd name="T24" fmla="*/ 2147483646 w 98"/>
                <a:gd name="T25" fmla="*/ 2147483646 h 110"/>
                <a:gd name="T26" fmla="*/ 2147483646 w 98"/>
                <a:gd name="T27" fmla="*/ 2147483646 h 11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C06AB8F-0507-4488-A430-B2C3BAF42DD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2147483646 w 104"/>
                <a:gd name="T1" fmla="*/ 2147483646 h 111"/>
                <a:gd name="T2" fmla="*/ 0 w 104"/>
                <a:gd name="T3" fmla="*/ 2147483646 h 111"/>
                <a:gd name="T4" fmla="*/ 2147483646 w 104"/>
                <a:gd name="T5" fmla="*/ 0 h 111"/>
                <a:gd name="T6" fmla="*/ 2147483646 w 104"/>
                <a:gd name="T7" fmla="*/ 2147483646 h 111"/>
                <a:gd name="T8" fmla="*/ 2147483646 w 104"/>
                <a:gd name="T9" fmla="*/ 2147483646 h 111"/>
                <a:gd name="T10" fmla="*/ 2147483646 w 104"/>
                <a:gd name="T11" fmla="*/ 2147483646 h 111"/>
                <a:gd name="T12" fmla="*/ 2147483646 w 104"/>
                <a:gd name="T13" fmla="*/ 2147483646 h 111"/>
                <a:gd name="T14" fmla="*/ 2147483646 w 104"/>
                <a:gd name="T15" fmla="*/ 2147483646 h 111"/>
                <a:gd name="T16" fmla="*/ 2147483646 w 104"/>
                <a:gd name="T17" fmla="*/ 2147483646 h 111"/>
                <a:gd name="T18" fmla="*/ 2147483646 w 104"/>
                <a:gd name="T19" fmla="*/ 2147483646 h 1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525A4E0-A728-4823-B241-C10BB83562F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2147483646 h 108"/>
                <a:gd name="T2" fmla="*/ 2147483646 w 59"/>
                <a:gd name="T3" fmla="*/ 2147483646 h 108"/>
                <a:gd name="T4" fmla="*/ 2147483646 w 59"/>
                <a:gd name="T5" fmla="*/ 2147483646 h 108"/>
                <a:gd name="T6" fmla="*/ 2147483646 w 59"/>
                <a:gd name="T7" fmla="*/ 0 h 108"/>
                <a:gd name="T8" fmla="*/ 2147483646 w 59"/>
                <a:gd name="T9" fmla="*/ 2147483646 h 108"/>
                <a:gd name="T10" fmla="*/ 2147483646 w 59"/>
                <a:gd name="T11" fmla="*/ 2147483646 h 108"/>
                <a:gd name="T12" fmla="*/ 2147483646 w 59"/>
                <a:gd name="T13" fmla="*/ 2147483646 h 108"/>
                <a:gd name="T14" fmla="*/ 2147483646 w 59"/>
                <a:gd name="T15" fmla="*/ 2147483646 h 108"/>
                <a:gd name="T16" fmla="*/ 2147483646 w 59"/>
                <a:gd name="T17" fmla="*/ 2147483646 h 108"/>
                <a:gd name="T18" fmla="*/ 0 w 59"/>
                <a:gd name="T19" fmla="*/ 2147483646 h 108"/>
                <a:gd name="T20" fmla="*/ 0 w 59"/>
                <a:gd name="T21" fmla="*/ 2147483646 h 10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3217C3EA-91CD-47A2-8878-30268151C7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2147483646 w 98"/>
                <a:gd name="T1" fmla="*/ 2147483646 h 149"/>
                <a:gd name="T2" fmla="*/ 2147483646 w 98"/>
                <a:gd name="T3" fmla="*/ 2147483646 h 149"/>
                <a:gd name="T4" fmla="*/ 2147483646 w 98"/>
                <a:gd name="T5" fmla="*/ 2147483646 h 149"/>
                <a:gd name="T6" fmla="*/ 2147483646 w 98"/>
                <a:gd name="T7" fmla="*/ 2147483646 h 149"/>
                <a:gd name="T8" fmla="*/ 2147483646 w 98"/>
                <a:gd name="T9" fmla="*/ 2147483646 h 149"/>
                <a:gd name="T10" fmla="*/ 2147483646 w 98"/>
                <a:gd name="T11" fmla="*/ 2147483646 h 149"/>
                <a:gd name="T12" fmla="*/ 2147483646 w 98"/>
                <a:gd name="T13" fmla="*/ 2147483646 h 149"/>
                <a:gd name="T14" fmla="*/ 2147483646 w 98"/>
                <a:gd name="T15" fmla="*/ 2147483646 h 149"/>
                <a:gd name="T16" fmla="*/ 2147483646 w 98"/>
                <a:gd name="T17" fmla="*/ 2147483646 h 149"/>
                <a:gd name="T18" fmla="*/ 2147483646 w 98"/>
                <a:gd name="T19" fmla="*/ 2147483646 h 149"/>
                <a:gd name="T20" fmla="*/ 2147483646 w 98"/>
                <a:gd name="T21" fmla="*/ 2147483646 h 149"/>
                <a:gd name="T22" fmla="*/ 2147483646 w 98"/>
                <a:gd name="T23" fmla="*/ 2147483646 h 149"/>
                <a:gd name="T24" fmla="*/ 2147483646 w 98"/>
                <a:gd name="T25" fmla="*/ 2147483646 h 149"/>
                <a:gd name="T26" fmla="*/ 2147483646 w 98"/>
                <a:gd name="T27" fmla="*/ 2147483646 h 149"/>
                <a:gd name="T28" fmla="*/ 2147483646 w 98"/>
                <a:gd name="T29" fmla="*/ 2147483646 h 149"/>
                <a:gd name="T30" fmla="*/ 0 w 98"/>
                <a:gd name="T31" fmla="*/ 2147483646 h 149"/>
                <a:gd name="T32" fmla="*/ 2147483646 w 98"/>
                <a:gd name="T33" fmla="*/ 0 h 149"/>
                <a:gd name="T34" fmla="*/ 2147483646 w 98"/>
                <a:gd name="T35" fmla="*/ 2147483646 h 149"/>
                <a:gd name="T36" fmla="*/ 2147483646 w 98"/>
                <a:gd name="T37" fmla="*/ 2147483646 h 149"/>
                <a:gd name="T38" fmla="*/ 2147483646 w 98"/>
                <a:gd name="T39" fmla="*/ 2147483646 h 149"/>
                <a:gd name="T40" fmla="*/ 2147483646 w 98"/>
                <a:gd name="T41" fmla="*/ 2147483646 h 14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6386796-8E19-4237-A549-6A5B209409D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2147483646 w 37"/>
                <a:gd name="T1" fmla="*/ 2147483646 h 17"/>
                <a:gd name="T2" fmla="*/ 2147483646 w 37"/>
                <a:gd name="T3" fmla="*/ 2147483646 h 17"/>
                <a:gd name="T4" fmla="*/ 2147483646 w 37"/>
                <a:gd name="T5" fmla="*/ 2147483646 h 17"/>
                <a:gd name="T6" fmla="*/ 2147483646 w 37"/>
                <a:gd name="T7" fmla="*/ 2147483646 h 17"/>
                <a:gd name="T8" fmla="*/ 2147483646 w 37"/>
                <a:gd name="T9" fmla="*/ 2147483646 h 17"/>
                <a:gd name="T10" fmla="*/ 0 w 37"/>
                <a:gd name="T11" fmla="*/ 2147483646 h 17"/>
                <a:gd name="T12" fmla="*/ 0 w 37"/>
                <a:gd name="T13" fmla="*/ 0 h 17"/>
                <a:gd name="T14" fmla="*/ 2147483646 w 37"/>
                <a:gd name="T15" fmla="*/ 0 h 17"/>
                <a:gd name="T16" fmla="*/ 2147483646 w 37"/>
                <a:gd name="T17" fmla="*/ 2147483646 h 17"/>
                <a:gd name="T18" fmla="*/ 2147483646 w 37"/>
                <a:gd name="T19" fmla="*/ 2147483646 h 17"/>
                <a:gd name="T20" fmla="*/ 2147483646 w 37"/>
                <a:gd name="T21" fmla="*/ 2147483646 h 17"/>
                <a:gd name="T22" fmla="*/ 2147483646 w 37"/>
                <a:gd name="T23" fmla="*/ 2147483646 h 17"/>
                <a:gd name="T24" fmla="*/ 2147483646 w 37"/>
                <a:gd name="T25" fmla="*/ 2147483646 h 17"/>
                <a:gd name="T26" fmla="*/ 2147483646 w 37"/>
                <a:gd name="T27" fmla="*/ 2147483646 h 17"/>
                <a:gd name="T28" fmla="*/ 2147483646 w 37"/>
                <a:gd name="T29" fmla="*/ 2147483646 h 17"/>
                <a:gd name="T30" fmla="*/ 2147483646 w 37"/>
                <a:gd name="T31" fmla="*/ 2147483646 h 17"/>
                <a:gd name="T32" fmla="*/ 2147483646 w 37"/>
                <a:gd name="T33" fmla="*/ 2147483646 h 17"/>
                <a:gd name="T34" fmla="*/ 2147483646 w 37"/>
                <a:gd name="T35" fmla="*/ 2147483646 h 17"/>
                <a:gd name="T36" fmla="*/ 2147483646 w 37"/>
                <a:gd name="T37" fmla="*/ 2147483646 h 17"/>
                <a:gd name="T38" fmla="*/ 2147483646 w 37"/>
                <a:gd name="T39" fmla="*/ 0 h 17"/>
                <a:gd name="T40" fmla="*/ 2147483646 w 37"/>
                <a:gd name="T41" fmla="*/ 0 h 17"/>
                <a:gd name="T42" fmla="*/ 2147483646 w 37"/>
                <a:gd name="T43" fmla="*/ 2147483646 h 17"/>
                <a:gd name="T44" fmla="*/ 2147483646 w 37"/>
                <a:gd name="T45" fmla="*/ 0 h 17"/>
                <a:gd name="T46" fmla="*/ 2147483646 w 37"/>
                <a:gd name="T47" fmla="*/ 0 h 17"/>
                <a:gd name="T48" fmla="*/ 2147483646 w 37"/>
                <a:gd name="T49" fmla="*/ 2147483646 h 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2" name="Image 10">
            <a:extLst>
              <a:ext uri="{FF2B5EF4-FFF2-40B4-BE49-F238E27FC236}">
                <a16:creationId xmlns:a16="http://schemas.microsoft.com/office/drawing/2014/main" id="{31FA1422-E542-4B4F-9A28-49C7984C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4111625"/>
            <a:ext cx="8858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itre 11"/>
          <p:cNvSpPr>
            <a:spLocks noGrp="1"/>
          </p:cNvSpPr>
          <p:nvPr>
            <p:ph type="title"/>
          </p:nvPr>
        </p:nvSpPr>
        <p:spPr>
          <a:xfrm>
            <a:off x="788343" y="1707654"/>
            <a:ext cx="4831159" cy="743744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07327417"/>
      </p:ext>
    </p:extLst>
  </p:cSld>
  <p:clrMapOvr>
    <a:masterClrMapping/>
  </p:clrMapOvr>
  <p:transition spd="med">
    <p:fade/>
  </p:transition>
  <p:hf sldNum="0"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lusieurs niveaux hiérarchiq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8D57561-BD24-4F8A-90A2-DC4F25BA4B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593725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endParaRPr lang="fr-FR" altLang="fr-FR">
              <a:solidFill>
                <a:srgbClr val="FFFFFF"/>
              </a:solidFill>
              <a:latin typeface="Helvetica 45 Light" pitchFamily="34" charset="0"/>
              <a:ea typeface="ＭＳ Ｐゴシック" pitchFamily="34" charset="-128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8274A9D-A230-415A-8D88-D8B31D086A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217488"/>
            <a:ext cx="512762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C5D697C-1FFE-44E7-8067-F5EE4AF88D97}"/>
              </a:ext>
            </a:extLst>
          </p:cNvPr>
          <p:cNvSpPr txBox="1">
            <a:spLocks/>
          </p:cNvSpPr>
          <p:nvPr userDrawn="1"/>
        </p:nvSpPr>
        <p:spPr>
          <a:xfrm>
            <a:off x="179388" y="4608513"/>
            <a:ext cx="274637" cy="3349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5000"/>
              </a:lnSpc>
              <a:spcAft>
                <a:spcPts val="1200"/>
              </a:spcAft>
              <a:buClr>
                <a:srgbClr val="FFFFFF"/>
              </a:buClr>
              <a:defRPr/>
            </a:pPr>
            <a:fld id="{AD3083E4-5092-4583-AD1C-492316765D69}" type="slidenum">
              <a:rPr lang="en-GB" sz="800" b="1">
                <a:solidFill>
                  <a:srgbClr val="FFFFFF"/>
                </a:solidFill>
                <a:latin typeface="Helvetica 75 Bold" panose="020B0804020202020204" pitchFamily="34" charset="0"/>
              </a:rPr>
              <a:pPr algn="ctr">
                <a:lnSpc>
                  <a:spcPct val="85000"/>
                </a:lnSpc>
                <a:spcAft>
                  <a:spcPts val="1200"/>
                </a:spcAft>
                <a:buClr>
                  <a:srgbClr val="FFFFFF"/>
                </a:buClr>
                <a:defRPr/>
              </a:pPr>
              <a:t>‹N°›</a:t>
            </a:fld>
            <a:endParaRPr lang="en-GB" sz="800" b="1">
              <a:solidFill>
                <a:srgbClr val="FFFFFF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29601" y="303610"/>
            <a:ext cx="7071413" cy="7371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contenu 2"/>
          <p:cNvSpPr>
            <a:spLocks noGrp="1"/>
          </p:cNvSpPr>
          <p:nvPr>
            <p:ph idx="1"/>
          </p:nvPr>
        </p:nvSpPr>
        <p:spPr>
          <a:xfrm>
            <a:off x="1042989" y="1329929"/>
            <a:ext cx="7058025" cy="2915840"/>
          </a:xfrm>
          <a:prstGeom prst="rect">
            <a:avLst/>
          </a:prstGeom>
        </p:spPr>
        <p:txBody>
          <a:bodyPr/>
          <a:lstStyle>
            <a:lvl1pPr>
              <a:defRPr sz="1800" baseline="0">
                <a:solidFill>
                  <a:schemeClr val="tx2"/>
                </a:solidFill>
                <a:latin typeface="Helvetica 65 Medium" pitchFamily="2" charset="0"/>
              </a:defRPr>
            </a:lvl1pPr>
            <a:lvl2pPr>
              <a:spcAft>
                <a:spcPct val="0"/>
              </a:spcAft>
              <a:buFont typeface="Arial" charset="0"/>
              <a:buChar char="–"/>
              <a:defRPr sz="1600">
                <a:latin typeface="Helvetica 55 Roman" pitchFamily="34" charset="0"/>
              </a:defRPr>
            </a:lvl2pPr>
            <a:lvl3pPr>
              <a:defRPr sz="1600">
                <a:latin typeface="Helvetica 55 Roman" pitchFamily="34" charset="0"/>
              </a:defRPr>
            </a:lvl3pPr>
            <a:lvl4pPr>
              <a:defRPr sz="1600">
                <a:latin typeface="Helvetica 55 Roman" pitchFamily="34" charset="0"/>
              </a:defRPr>
            </a:lvl4pPr>
            <a:lvl5pPr>
              <a:defRPr sz="1600" baseline="0">
                <a:latin typeface="Helvetica 55 Roman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2043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pPr lvl="0"/>
            <a:r>
              <a:rPr lang="fr-FR" noProof="0" dirty="0"/>
              <a:t>Cliquez sur l'icône pour ajouter une image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66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002400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250825" y="1276350"/>
            <a:ext cx="4033143" cy="3382963"/>
          </a:xfrm>
        </p:spPr>
        <p:txBody>
          <a:bodyPr/>
          <a:lstStyle>
            <a:lvl1pPr marL="279400" indent="-279400">
              <a:defRPr>
                <a:solidFill>
                  <a:srgbClr val="FF6600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4860032" y="1275606"/>
            <a:ext cx="3961507" cy="3382963"/>
          </a:xfrm>
        </p:spPr>
        <p:txBody>
          <a:bodyPr/>
          <a:lstStyle>
            <a:lvl1pPr marL="279400" indent="-279400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5">
            <a:extLst>
              <a:ext uri="{FF2B5EF4-FFF2-40B4-BE49-F238E27FC236}">
                <a16:creationId xmlns:a16="http://schemas.microsoft.com/office/drawing/2014/main" id="{A5A7F0E5-9B21-48BE-9D79-0FD2D235E25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elvetica 75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fr-FR"/>
              <a:t>Interne Orange</a:t>
            </a:r>
            <a:endParaRPr lang="fr-FR" dirty="0"/>
          </a:p>
        </p:txBody>
      </p:sp>
      <p:sp>
        <p:nvSpPr>
          <p:cNvPr id="6" name="Espace réservé du numéro de diapositive 16">
            <a:extLst>
              <a:ext uri="{FF2B5EF4-FFF2-40B4-BE49-F238E27FC236}">
                <a16:creationId xmlns:a16="http://schemas.microsoft.com/office/drawing/2014/main" id="{9A09757F-5B55-4DB7-804B-DD203FF7B6D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elvetica 75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A890DBB4-A4DB-4F3E-AA36-CDD4C29E648F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903538"/>
      </p:ext>
    </p:extLst>
  </p:cSld>
  <p:clrMapOvr>
    <a:masterClrMapping/>
  </p:clrMapOvr>
  <p:transition spd="slow">
    <p:wipe dir="d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/>
          </p:nvPr>
        </p:nvSpPr>
        <p:spPr>
          <a:xfrm>
            <a:off x="250825" y="1276350"/>
            <a:ext cx="4033143" cy="3382963"/>
          </a:xfrm>
        </p:spPr>
        <p:txBody>
          <a:bodyPr/>
          <a:lstStyle>
            <a:lvl1pPr marL="279400" indent="-279400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3"/>
          </p:nvPr>
        </p:nvSpPr>
        <p:spPr>
          <a:xfrm>
            <a:off x="4860032" y="1275606"/>
            <a:ext cx="3961507" cy="3382963"/>
          </a:xfrm>
        </p:spPr>
        <p:txBody>
          <a:bodyPr/>
          <a:lstStyle>
            <a:lvl1pPr marL="279400" indent="-279400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15">
            <a:extLst>
              <a:ext uri="{FF2B5EF4-FFF2-40B4-BE49-F238E27FC236}">
                <a16:creationId xmlns:a16="http://schemas.microsoft.com/office/drawing/2014/main" id="{B9E06EFF-81E2-436E-957A-C8585C5EF46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elvetica 75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r>
              <a:rPr lang="fr-FR"/>
              <a:t>Interne Orange</a:t>
            </a:r>
            <a:endParaRPr lang="fr-FR" dirty="0"/>
          </a:p>
        </p:txBody>
      </p:sp>
      <p:sp>
        <p:nvSpPr>
          <p:cNvPr id="6" name="Espace réservé du numéro de diapositive 16">
            <a:extLst>
              <a:ext uri="{FF2B5EF4-FFF2-40B4-BE49-F238E27FC236}">
                <a16:creationId xmlns:a16="http://schemas.microsoft.com/office/drawing/2014/main" id="{279F8733-BF7F-4AC1-8D1A-63C743380D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>
                <a:latin typeface="Helvetica 75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87491E78-F443-48AE-8E1F-692B061FE85D}" type="slidenum">
              <a:rPr lang="fr-FR"/>
              <a:pPr>
                <a:defRPr/>
              </a:pPr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37147582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2961980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15C8A2-F3C9-45B3-AB8E-301FC40C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0396B531-4F68-49F3-B70F-58A358D812B4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4F4FA68-A13D-4B66-9112-D8F1798D0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b="1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tx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180975" marR="0" indent="-1809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900"/>
              </a:buClr>
              <a:buSzTx/>
              <a:buFont typeface="Wingdings" panose="05000000000000000000" pitchFamily="2" charset="2"/>
              <a:buChar char="§"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</p:txBody>
      </p:sp>
    </p:spTree>
    <p:extLst>
      <p:ext uri="{BB962C8B-B14F-4D97-AF65-F5344CB8AC3E}">
        <p14:creationId xmlns:p14="http://schemas.microsoft.com/office/powerpoint/2010/main" val="2811482852"/>
      </p:ext>
    </p:extLst>
  </p:cSld>
  <p:clrMapOvr>
    <a:masterClrMapping/>
  </p:clrMapOvr>
  <p:transition spd="med">
    <p:fade/>
  </p:transition>
  <p:hf sldNum="0"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9F389C9-943C-4162-BB8C-C0EA375E14A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9125" y="4749800"/>
            <a:ext cx="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fr-FR" altLang="fr-FR" sz="80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160301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la pré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0">
            <a:extLst>
              <a:ext uri="{FF2B5EF4-FFF2-40B4-BE49-F238E27FC236}">
                <a16:creationId xmlns:a16="http://schemas.microsoft.com/office/drawing/2014/main" id="{7125EA60-4253-498F-A175-03B8930EA8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0" y="4516438"/>
            <a:ext cx="52705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39725" y="339725"/>
            <a:ext cx="5832475" cy="3460750"/>
          </a:xfrm>
        </p:spPr>
        <p:txBody>
          <a:bodyPr/>
          <a:lstStyle>
            <a:lvl1pPr>
              <a:lnSpc>
                <a:spcPct val="85000"/>
              </a:lnSpc>
              <a:spcAft>
                <a:spcPts val="3200"/>
              </a:spcAft>
              <a:defRPr sz="550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8750" y="339725"/>
            <a:ext cx="2301875" cy="3460750"/>
          </a:xfrm>
        </p:spPr>
        <p:txBody>
          <a:bodyPr tIns="109728"/>
          <a:lstStyle>
            <a:lvl1pPr>
              <a:spcAft>
                <a:spcPts val="2400"/>
              </a:spcAft>
              <a:defRPr baseline="0">
                <a:latin typeface="Helvetica 75 Bold" panose="020B0804020202020204" pitchFamily="34" charset="0"/>
              </a:defRPr>
            </a:lvl1pPr>
            <a:lvl2pPr>
              <a:spcAft>
                <a:spcPts val="2400"/>
              </a:spcAft>
              <a:defRPr>
                <a:latin typeface="Helvetica 75 Bold" panose="020B0804020202020204" pitchFamily="34" charset="0"/>
              </a:defRPr>
            </a:lvl2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255805992"/>
      </p:ext>
    </p:extLst>
  </p:cSld>
  <p:clrMapOvr>
    <a:masterClrMapping/>
  </p:clrMapOvr>
  <p:transition spd="med">
    <p:fade/>
  </p:transition>
  <p:hf sldNum="0" hdr="0" ft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uces si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16213" y="302400"/>
            <a:ext cx="7084800" cy="737100"/>
          </a:xfrm>
          <a:prstGeom prst="rect">
            <a:avLst/>
          </a:prstGeom>
        </p:spPr>
        <p:txBody>
          <a:bodyPr/>
          <a:lstStyle>
            <a:lvl1pPr algn="l">
              <a:defRPr baseline="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6" name="Espace réservé du contenu 2"/>
          <p:cNvSpPr>
            <a:spLocks noGrp="1"/>
          </p:cNvSpPr>
          <p:nvPr>
            <p:ph idx="1"/>
          </p:nvPr>
        </p:nvSpPr>
        <p:spPr>
          <a:xfrm>
            <a:off x="1042989" y="1329929"/>
            <a:ext cx="7058025" cy="2915840"/>
          </a:xfrm>
          <a:prstGeom prst="rect">
            <a:avLst/>
          </a:prstGeom>
        </p:spPr>
        <p:txBody>
          <a:bodyPr/>
          <a:lstStyle>
            <a:lvl1pPr>
              <a:defRPr sz="1800" baseline="0"/>
            </a:lvl1pPr>
            <a:lvl2pPr>
              <a:spcAft>
                <a:spcPct val="0"/>
              </a:spcAft>
              <a:buFont typeface="Arial" charset="0"/>
              <a:buChar char="–"/>
              <a:defRPr/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853302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726" y="1304925"/>
            <a:ext cx="8470899" cy="3165475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3000" baseline="0">
                <a:solidFill>
                  <a:schemeClr val="bg1"/>
                </a:solidFill>
                <a:latin typeface="Helvetica 75 Bold" panose="020B0804020202020204" pitchFamily="34" charset="0"/>
              </a:defRPr>
            </a:lvl1pPr>
            <a:lvl2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2pPr>
            <a:lvl3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3pPr>
            <a:lvl4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4pPr>
            <a:lvl5pPr>
              <a:lnSpc>
                <a:spcPct val="90000"/>
              </a:lnSpc>
              <a:spcAft>
                <a:spcPts val="800"/>
              </a:spcAft>
              <a:defRPr sz="1400">
                <a:solidFill>
                  <a:schemeClr val="bg1"/>
                </a:solidFill>
                <a:latin typeface="Helvetica 75 Bold" panose="020B0804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9725" y="339724"/>
            <a:ext cx="8470900" cy="623889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2000">
                <a:solidFill>
                  <a:srgbClr val="FF6600"/>
                </a:solidFill>
                <a:latin typeface="Helvetica 75 Bold" panose="020B08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578880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2" hasCustomPrompt="1"/>
          </p:nvPr>
        </p:nvSpPr>
        <p:spPr>
          <a:xfrm>
            <a:off x="250825" y="1276350"/>
            <a:ext cx="4033143" cy="3382963"/>
          </a:xfrm>
        </p:spPr>
        <p:txBody>
          <a:bodyPr/>
          <a:lstStyle>
            <a:lvl1pPr marL="279400" indent="-279400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Cliquez pour saisir le texte. Faites Tabulation pour le 2nd niveau et </a:t>
            </a:r>
            <a:r>
              <a:rPr lang="fr-FR" dirty="0" err="1"/>
              <a:t>Maj.+Tabulation</a:t>
            </a:r>
            <a:r>
              <a:rPr lang="fr-FR" dirty="0"/>
              <a:t> pour remonter d’un niveau.</a:t>
            </a:r>
          </a:p>
        </p:txBody>
      </p:sp>
      <p:sp>
        <p:nvSpPr>
          <p:cNvPr id="13" name="Espace réservé du contenu 11"/>
          <p:cNvSpPr>
            <a:spLocks noGrp="1"/>
          </p:cNvSpPr>
          <p:nvPr>
            <p:ph sz="quarter" idx="13" hasCustomPrompt="1"/>
          </p:nvPr>
        </p:nvSpPr>
        <p:spPr>
          <a:xfrm>
            <a:off x="4860032" y="1275606"/>
            <a:ext cx="3961507" cy="3382963"/>
          </a:xfrm>
        </p:spPr>
        <p:txBody>
          <a:bodyPr/>
          <a:lstStyle>
            <a:lvl1pPr marL="279400" indent="-279400"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Cliquez pour saisir le texte. Faites Tabulation pour le 2nd niveau et </a:t>
            </a:r>
            <a:r>
              <a:rPr lang="fr-FR" dirty="0" err="1"/>
              <a:t>Maj.+Tabulation</a:t>
            </a:r>
            <a:r>
              <a:rPr lang="fr-FR" dirty="0"/>
              <a:t> pour remonter d’un niveau.</a:t>
            </a:r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4"/>
          </p:nvPr>
        </p:nvSpPr>
        <p:spPr>
          <a:xfrm>
            <a:off x="683568" y="4876006"/>
            <a:ext cx="1800200" cy="288032"/>
          </a:xfrm>
        </p:spPr>
        <p:txBody>
          <a:bodyPr/>
          <a:lstStyle>
            <a:lvl1pPr>
              <a:defRPr sz="1050"/>
            </a:lvl1pPr>
          </a:lstStyle>
          <a:p>
            <a:r>
              <a:rPr lang="fr-FR"/>
              <a:t>Interne Orange</a:t>
            </a: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4A95AB2-AE86-404F-8989-83CB116B46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245" y="4876586"/>
            <a:ext cx="50206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/>
            <a:r>
              <a:rPr lang="en-GB" altLang="fr-FR" sz="800" b="1" dirty="0">
                <a:solidFill>
                  <a:schemeClr val="bg2"/>
                </a:solidFill>
                <a:ea typeface="ＭＳ Ｐゴシック" pitchFamily="34" charset="-128"/>
              </a:rPr>
              <a:t>p.</a:t>
            </a:r>
            <a:fld id="{54745B31-5615-40C5-AE1B-3D867612660B}" type="slidenum">
              <a:rPr lang="en-GB" altLang="fr-FR" sz="800" b="1" smtClean="0">
                <a:solidFill>
                  <a:schemeClr val="bg2"/>
                </a:solidFill>
                <a:ea typeface="ＭＳ Ｐゴシック" pitchFamily="34" charset="-128"/>
              </a:rPr>
              <a:pPr algn="ctr"/>
              <a:t>‹N°›</a:t>
            </a:fld>
            <a:endParaRPr lang="fr-FR" altLang="fr-FR" sz="800" b="1" dirty="0">
              <a:solidFill>
                <a:schemeClr val="bg2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2414055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73898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0" lang="fr-FR" sz="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Interne Orange</a:t>
            </a: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OMMAIRE A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902B59C-87D3-4047-AF7C-6EFD762AC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749800"/>
            <a:ext cx="0" cy="1238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>
              <a:defRPr/>
            </a:pPr>
            <a:endParaRPr lang="fr-FR" altLang="fr-FR" sz="800" dirty="0">
              <a:solidFill>
                <a:srgbClr val="F16E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2B705-D9A2-47A5-A4BA-B7CD7461F9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0488" y="4703763"/>
            <a:ext cx="409575" cy="2159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Helvetica 75 Bold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Helvetica 75 Bold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Helvetica 75 Bold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Helvetica 75 Bold" pitchFamily="34" charset="0"/>
              </a:defRPr>
            </a:lvl9pPr>
          </a:lstStyle>
          <a:p>
            <a:pPr algn="ctr">
              <a:defRPr/>
            </a:pPr>
            <a:fld id="{F083367F-42E5-4519-A1F9-CE150E5E65E4}" type="slidenum">
              <a:rPr lang="en-GB" altLang="fr-FR" sz="800" b="1">
                <a:solidFill>
                  <a:srgbClr val="FFFFFF"/>
                </a:solidFill>
                <a:ea typeface="ＭＳ Ｐゴシック" pitchFamily="34" charset="-128"/>
              </a:rPr>
              <a:pPr algn="ctr">
                <a:defRPr/>
              </a:pPr>
              <a:t>‹N°›</a:t>
            </a:fld>
            <a:endParaRPr lang="fr-FR" altLang="fr-FR" sz="800" b="1" dirty="0">
              <a:ea typeface="ＭＳ Ｐゴシック" pitchFamily="34" charset="-128"/>
            </a:endParaRPr>
          </a:p>
        </p:txBody>
      </p:sp>
      <p:pic>
        <p:nvPicPr>
          <p:cNvPr id="6" name="Image 4">
            <a:extLst>
              <a:ext uri="{FF2B5EF4-FFF2-40B4-BE49-F238E27FC236}">
                <a16:creationId xmlns:a16="http://schemas.microsoft.com/office/drawing/2014/main" id="{CD08C020-F168-451D-8D79-909E0B80DA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163"/>
            <a:ext cx="76835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827584" y="268288"/>
            <a:ext cx="8064896" cy="742950"/>
          </a:xfrm>
          <a:prstGeom prst="rect">
            <a:avLst/>
          </a:prstGeom>
        </p:spPr>
        <p:txBody>
          <a:bodyPr/>
          <a:lstStyle>
            <a:lvl1pPr>
              <a:defRPr sz="2200" b="1">
                <a:solidFill>
                  <a:srgbClr val="F16E00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fr-FR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7584" y="1184274"/>
            <a:ext cx="8064896" cy="333216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bg1"/>
              </a:buClr>
              <a:buSzPct val="25000"/>
              <a:buFont typeface="Calibri" pitchFamily="34" charset="0"/>
              <a:buNone/>
              <a:tabLst/>
              <a:defRPr sz="1400" baseline="0">
                <a:solidFill>
                  <a:schemeClr val="bg1"/>
                </a:solidFill>
              </a:defRPr>
            </a:lvl1pPr>
            <a:lvl2pPr>
              <a:defRPr sz="1800" baseline="0">
                <a:solidFill>
                  <a:srgbClr val="F16E00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400" baseline="0">
                <a:solidFill>
                  <a:schemeClr val="tx1"/>
                </a:solidFill>
              </a:defRPr>
            </a:lvl3pPr>
            <a:lvl4pPr marL="407988" marR="0" indent="-1905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 sz="1400" baseline="0">
                <a:solidFill>
                  <a:schemeClr val="tx1"/>
                </a:solidFill>
              </a:defRPr>
            </a:lvl4pPr>
            <a:lvl5pPr marL="595313" indent="-173038">
              <a:buClrTx/>
              <a:buFont typeface="Arial" panose="020B0604020202020204" pitchFamily="34" charset="0"/>
              <a:buChar char="•"/>
              <a:defRPr sz="1400" baseline="0">
                <a:solidFill>
                  <a:schemeClr val="tx1"/>
                </a:solidFill>
              </a:defRPr>
            </a:lvl5pPr>
            <a:lvl6pPr>
              <a:buClrTx/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92920208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17.xml"/><Relationship Id="rId21" Type="http://schemas.openxmlformats.org/officeDocument/2006/relationships/slideLayout" Target="../slideLayouts/slideLayout35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‹N°›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68" r:id="rId9"/>
    <p:sldLayoutId id="2147483692" r:id="rId10"/>
    <p:sldLayoutId id="2147483693" r:id="rId11"/>
    <p:sldLayoutId id="2147483694" r:id="rId12"/>
    <p:sldLayoutId id="2147483695" r:id="rId13"/>
    <p:sldLayoutId id="214748369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6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  <p:sldLayoutId id="2147483688" r:id="rId19"/>
    <p:sldLayoutId id="2147483689" r:id="rId20"/>
    <p:sldLayoutId id="2147483690" r:id="rId21"/>
    <p:sldLayoutId id="2147483691" r:id="rId22"/>
  </p:sldLayoutIdLst>
  <p:transition spd="med">
    <p:fade/>
  </p:transition>
  <p:hf sldNum="0"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 kern="1200" spc="-20">
          <a:solidFill>
            <a:srgbClr val="F16E00"/>
          </a:solidFill>
          <a:latin typeface="Helvetica 75 Bold" panose="020B0804020202020204" pitchFamily="34" charset="0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>
          <a:solidFill>
            <a:srgbClr val="F16E00"/>
          </a:solidFill>
          <a:latin typeface="Helvetica 75 Bold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SzPct val="25000"/>
        <a:buFont typeface="Calibri" panose="020F0502020204030204" pitchFamily="34" charset="0"/>
        <a:defRPr sz="1600" kern="1200" spc="-2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Clr>
          <a:schemeClr val="bg1"/>
        </a:buClr>
        <a:buSzPct val="25000"/>
        <a:buFont typeface="Calibri" panose="020F0502020204030204" pitchFamily="34" charset="0"/>
        <a:defRPr sz="1400" kern="1200" spc="-2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rtl="0" eaLnBrk="0" fontAlgn="base" hangingPunct="0">
        <a:lnSpc>
          <a:spcPct val="90000"/>
        </a:lnSpc>
        <a:spcBef>
          <a:spcPts val="600"/>
        </a:spcBef>
        <a:spcAft>
          <a:spcPct val="0"/>
        </a:spcAft>
        <a:buFont typeface="Wingdings" panose="05000000000000000000" pitchFamily="2" charset="2"/>
        <a:buChar char="§"/>
        <a:defRPr sz="1400" kern="1200" spc="-2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 spc="-2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rtl="0" eaLnBrk="0" fontAlgn="base" hangingPunct="0">
        <a:lnSpc>
          <a:spcPct val="9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 spc="-2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ClrTx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a11y-guidelines.orange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a11y.org/" TargetMode="External"/><Relationship Id="rId2" Type="http://schemas.openxmlformats.org/officeDocument/2006/relationships/hyperlink" Target="https://www.deque.com/axe/monitor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11y-guidelines.orange.com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326" y="268289"/>
            <a:ext cx="8002090" cy="2301874"/>
          </a:xfrm>
        </p:spPr>
        <p:txBody>
          <a:bodyPr/>
          <a:lstStyle/>
          <a:p>
            <a:r>
              <a:rPr lang="fr-FR" dirty="0"/>
              <a:t>L’accessibilité dans la gestion de projet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0687" y="2704144"/>
            <a:ext cx="8221753" cy="966156"/>
          </a:xfrm>
        </p:spPr>
        <p:txBody>
          <a:bodyPr/>
          <a:lstStyle/>
          <a:p>
            <a:r>
              <a:rPr lang="fr-FR" dirty="0"/>
              <a:t>P. Loubet</a:t>
            </a:r>
          </a:p>
          <a:p>
            <a:r>
              <a:rPr lang="fr-FR" dirty="0"/>
              <a:t>V. Aniort</a:t>
            </a:r>
          </a:p>
          <a:p>
            <a:pPr algn="r"/>
            <a:r>
              <a:rPr lang="fr-FR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75310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EEE2C69-6703-4D09-85DC-4BB166ED1DE3}"/>
              </a:ext>
            </a:extLst>
          </p:cNvPr>
          <p:cNvSpPr/>
          <p:nvPr/>
        </p:nvSpPr>
        <p:spPr>
          <a:xfrm>
            <a:off x="0" y="3577017"/>
            <a:ext cx="9144000" cy="15601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424" y="0"/>
            <a:ext cx="8029575" cy="83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4500"/>
            <a:ext cx="9144000" cy="2471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45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0838" y="1290702"/>
            <a:ext cx="879316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Analyser les résultats FUT et CTC, vérifier que la « user expérience cible » a été atteinte et valider le plan d’action pour les correctifs si nécessaire,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notamment sur la relation client, les guides, les supports de vente.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S’engager à corriger les besoins d’accessibilité remontés 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Proposition de Formation si le contenu éditorial évolue :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former les rédacteurs sur demande pour prévoir une communication accessible.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8735" y="4035889"/>
            <a:ext cx="70675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pattFill prst="pct5">
                <a:fgClr>
                  <a:srgbClr val="FFFF00"/>
                </a:fgClr>
                <a:bgClr>
                  <a:srgbClr val="FFFFFF"/>
                </a:bgClr>
              </a:patt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342816" marR="0" lvl="1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</a:t>
            </a:r>
          </a:p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459" y="38100"/>
            <a:ext cx="1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T3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81123" y="38412"/>
            <a:ext cx="7734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Vérifier que l’expérience utilisateur cible est conforme au cahier des charges initial sur l’ensemble du parcours utilisateur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0BC9DB-F3AA-47E2-8280-4F814F978E92}"/>
              </a:ext>
            </a:extLst>
          </p:cNvPr>
          <p:cNvSpPr/>
          <p:nvPr/>
        </p:nvSpPr>
        <p:spPr>
          <a:xfrm>
            <a:off x="383400" y="3932351"/>
            <a:ext cx="8076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Demander des formations sur l’accessibilité éditoriale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Créer un guide d’écriture spécifique accessibilité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Mettre en place des procédures de tests d’accessibilité pour l’éditorial (flux de validation, outils de tests)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C16EA9-67BF-4133-B40A-D3170758C417}"/>
              </a:ext>
            </a:extLst>
          </p:cNvPr>
          <p:cNvSpPr txBox="1"/>
          <p:nvPr/>
        </p:nvSpPr>
        <p:spPr>
          <a:xfrm>
            <a:off x="383400" y="976916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Requis Accessibilité 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092E2-C175-DBEB-0F10-C63BDC24BAB6}"/>
              </a:ext>
            </a:extLst>
          </p:cNvPr>
          <p:cNvSpPr txBox="1"/>
          <p:nvPr/>
        </p:nvSpPr>
        <p:spPr>
          <a:xfrm>
            <a:off x="52459" y="3560117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support accessibilité</a:t>
            </a:r>
          </a:p>
        </p:txBody>
      </p:sp>
      <p:sp>
        <p:nvSpPr>
          <p:cNvPr id="5" name="Chevron 40">
            <a:extLst>
              <a:ext uri="{FF2B5EF4-FFF2-40B4-BE49-F238E27FC236}">
                <a16:creationId xmlns:a16="http://schemas.microsoft.com/office/drawing/2014/main" id="{967F8A4B-6B08-3ED6-4591-16DDD86B2385}"/>
              </a:ext>
            </a:extLst>
          </p:cNvPr>
          <p:cNvSpPr/>
          <p:nvPr/>
        </p:nvSpPr>
        <p:spPr>
          <a:xfrm>
            <a:off x="6516216" y="915566"/>
            <a:ext cx="2160240" cy="533795"/>
          </a:xfrm>
          <a:prstGeom prst="chevron">
            <a:avLst>
              <a:gd name="adj" fmla="val 20671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Déploiement T3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2050439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>
                <a:solidFill>
                  <a:srgbClr val="F16E00"/>
                </a:solidFill>
              </a:rPr>
              <a:t>Référentiels</a:t>
            </a:r>
            <a:br>
              <a:rPr lang="fr-FR" dirty="0">
                <a:solidFill>
                  <a:srgbClr val="F16E00"/>
                </a:solidFill>
              </a:rPr>
            </a:br>
            <a:r>
              <a:rPr lang="fr-FR" dirty="0">
                <a:solidFill>
                  <a:srgbClr val="F16E00"/>
                </a:solidFill>
              </a:rPr>
              <a:t>Recommandations et bonnes pratiques</a:t>
            </a:r>
            <a:endParaRPr lang="fr-FR" dirty="0">
              <a:solidFill>
                <a:srgbClr val="C00000"/>
              </a:solidFill>
            </a:endParaRPr>
          </a:p>
        </p:txBody>
      </p:sp>
      <p:sp>
        <p:nvSpPr>
          <p:cNvPr id="5" name="Espace réservé du texte 2"/>
          <p:cNvSpPr>
            <a:spLocks/>
          </p:cNvSpPr>
          <p:nvPr/>
        </p:nvSpPr>
        <p:spPr bwMode="auto">
          <a:xfrm>
            <a:off x="971600" y="789385"/>
            <a:ext cx="8145414" cy="4158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>
              <a:spcBef>
                <a:spcPct val="50000"/>
              </a:spcBef>
              <a:buClr>
                <a:srgbClr val="000000"/>
              </a:buClr>
              <a:buSzPct val="80000"/>
              <a:defRPr/>
            </a:pPr>
            <a:endParaRPr lang="en-US" dirty="0">
              <a:solidFill>
                <a:srgbClr val="FF6600"/>
              </a:solidFill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65686" y="1203598"/>
            <a:ext cx="2885880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>
              <a:spcAft>
                <a:spcPts val="600"/>
              </a:spcAft>
            </a:pP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Recommandations</a:t>
            </a:r>
            <a:b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accessibilité</a:t>
            </a:r>
            <a: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  <a:t> numérique Orange        </a:t>
            </a:r>
          </a:p>
          <a:p>
            <a:pPr marL="265113" lvl="3" indent="-265113">
              <a:spcAft>
                <a:spcPts val="600"/>
              </a:spcAft>
            </a:pPr>
            <a:r>
              <a:rPr lang="fr-FR" sz="1200" dirty="0">
                <a:latin typeface="Helvetica 55 Roman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http://a11y-guidelines.orange.com/</a:t>
            </a:r>
            <a:endParaRPr lang="fr-FR" sz="1200" dirty="0">
              <a:latin typeface="Helvetica 55 Roman" panose="020B0604020202020204" pitchFamily="34" charset="0"/>
            </a:endParaRPr>
          </a:p>
          <a:p>
            <a:pPr marL="265113" lvl="3" indent="-265113">
              <a:spcAft>
                <a:spcPts val="600"/>
              </a:spcAft>
            </a:pPr>
            <a:endParaRPr lang="en-US" dirty="0">
              <a:latin typeface="Helvetica 55 Roman" panose="020B0604020202020204" pitchFamily="34" charset="0"/>
              <a:cs typeface="Arial" panose="020B0604020202020204" pitchFamily="34" charset="0"/>
            </a:endParaRPr>
          </a:p>
          <a:p>
            <a:pPr marL="265113" lvl="3" indent="-265113">
              <a:spcAft>
                <a:spcPts val="600"/>
              </a:spcAft>
            </a:pPr>
            <a:r>
              <a:rPr lang="en-US" dirty="0">
                <a:latin typeface="Helvetica 55 Roman" panose="020B0604020202020204" pitchFamily="34" charset="0"/>
                <a:cs typeface="Arial" panose="020B0604020202020204" pitchFamily="34" charset="0"/>
              </a:rPr>
              <a:t> Orange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3381" y="1203598"/>
            <a:ext cx="26715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3" indent="0">
              <a:spcAft>
                <a:spcPts val="600"/>
              </a:spcAft>
            </a:pP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Préconisations</a:t>
            </a:r>
            <a: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  <a:t> de la </a:t>
            </a: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charte</a:t>
            </a:r>
            <a: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  <a:t> (OUDS)</a:t>
            </a:r>
          </a:p>
          <a:p>
            <a:pPr marL="265113" lvl="3" indent="-265113">
              <a:spcAft>
                <a:spcPts val="600"/>
              </a:spcAft>
            </a:pPr>
            <a:r>
              <a:rPr lang="fr-FR" sz="1200" u="sng" dirty="0">
                <a:latin typeface="Helvetica 55 Roman" panose="020B0604020202020204" pitchFamily="34" charset="0"/>
              </a:rPr>
              <a:t>http://boosted.orange.com</a:t>
            </a:r>
          </a:p>
          <a:p>
            <a:pPr marL="265113" lvl="3" indent="-265113">
              <a:spcAft>
                <a:spcPts val="600"/>
              </a:spcAft>
            </a:pPr>
            <a:r>
              <a:rPr lang="en-US" sz="1050" dirty="0">
                <a:solidFill>
                  <a:srgbClr val="FF6600"/>
                </a:solidFill>
                <a:latin typeface="Helvetica 55 Roman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65113" lvl="3" indent="-265113">
              <a:spcAft>
                <a:spcPts val="600"/>
              </a:spcAft>
            </a:pPr>
            <a:endParaRPr lang="en-US" sz="1050" dirty="0">
              <a:solidFill>
                <a:srgbClr val="FF6600"/>
              </a:solidFill>
              <a:latin typeface="Helvetica 55 Roman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02167" y="1385003"/>
            <a:ext cx="18473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5113" lvl="3" indent="-265113">
              <a:spcAft>
                <a:spcPts val="600"/>
              </a:spcAft>
            </a:pPr>
            <a:endParaRPr lang="en-US" sz="1050" dirty="0">
              <a:solidFill>
                <a:srgbClr val="FF6600"/>
              </a:solidFill>
              <a:latin typeface="Helvetica 55 Roman" panose="020B0604020202020204" pitchFamily="34" charset="0"/>
              <a:cs typeface="Arial" panose="020B0604020202020204" pitchFamily="34" charset="0"/>
            </a:endParaRPr>
          </a:p>
          <a:p>
            <a:pPr marL="265113" lvl="3" indent="-265113">
              <a:spcAft>
                <a:spcPts val="600"/>
              </a:spcAft>
            </a:pPr>
            <a:endParaRPr lang="en-US" sz="1050" dirty="0">
              <a:solidFill>
                <a:srgbClr val="FF6600"/>
              </a:solidFill>
              <a:latin typeface="Helvetica 55 Roman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04" t="12043" r="29345" b="23142"/>
          <a:stretch/>
        </p:blipFill>
        <p:spPr bwMode="auto">
          <a:xfrm>
            <a:off x="539798" y="2614021"/>
            <a:ext cx="2575120" cy="1973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604400"/>
            <a:ext cx="2885879" cy="19734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2360" y="2520753"/>
            <a:ext cx="946965" cy="2196102"/>
          </a:xfrm>
          <a:prstGeom prst="rect">
            <a:avLst/>
          </a:prstGeom>
        </p:spPr>
      </p:pic>
      <p:pic>
        <p:nvPicPr>
          <p:cNvPr id="27" name="Imag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4787" y="2558765"/>
            <a:ext cx="961549" cy="2199872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6384513" y="1203598"/>
            <a:ext cx="2759488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lvl="3" indent="-265113">
              <a:spcAft>
                <a:spcPts val="600"/>
              </a:spcAft>
            </a:pPr>
            <a: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  <a:t>Fiches </a:t>
            </a:r>
            <a:r>
              <a:rPr lang="en-US" dirty="0" err="1">
                <a:latin typeface="Helvetica 75 Bold" panose="020B0804020202020204" pitchFamily="34" charset="0"/>
                <a:cs typeface="Arial" panose="020B0604020202020204" pitchFamily="34" charset="0"/>
              </a:rPr>
              <a:t>mémos</a:t>
            </a:r>
            <a:b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Helvetica 75 Bold" panose="020B0804020202020204" pitchFamily="34" charset="0"/>
                <a:cs typeface="Arial" panose="020B0604020202020204" pitchFamily="34" charset="0"/>
              </a:rPr>
              <a:t>        </a:t>
            </a:r>
          </a:p>
          <a:p>
            <a:pPr marL="0" lvl="3">
              <a:spcAft>
                <a:spcPts val="600"/>
              </a:spcAft>
            </a:pPr>
            <a:r>
              <a:rPr lang="fr-FR" sz="1200" dirty="0">
                <a:latin typeface="Helvetica 55 Roman" panose="020B0604020202020204" pitchFamily="34" charset="0"/>
              </a:rPr>
              <a:t>Plazza « accessibilité numérique » ou</a:t>
            </a:r>
          </a:p>
          <a:p>
            <a:pPr marL="0" lvl="3">
              <a:spcAft>
                <a:spcPts val="600"/>
              </a:spcAft>
            </a:pPr>
            <a:r>
              <a:rPr lang="en-US" sz="1200" dirty="0">
                <a:latin typeface="Helvetica 55 Roman" panose="020B0604020202020204" pitchFamily="34" charset="0"/>
                <a:cs typeface="Arial" panose="020B0604020202020204" pitchFamily="34" charset="0"/>
              </a:rPr>
              <a:t> http://a11y-guidelines.orange.com/</a:t>
            </a:r>
          </a:p>
          <a:p>
            <a:pPr marL="265113" lvl="3" indent="-265113">
              <a:spcAft>
                <a:spcPts val="600"/>
              </a:spcAft>
            </a:pPr>
            <a:endParaRPr lang="en-US" dirty="0">
              <a:latin typeface="Helvetica 55 Roman" panose="020B0604020202020204" pitchFamily="34" charset="0"/>
              <a:cs typeface="Arial" panose="020B0604020202020204" pitchFamily="34" charset="0"/>
            </a:endParaRPr>
          </a:p>
          <a:p>
            <a:pPr marL="265113" lvl="3" indent="-265113">
              <a:spcAft>
                <a:spcPts val="600"/>
              </a:spcAft>
            </a:pPr>
            <a:endParaRPr lang="en-US" dirty="0">
              <a:latin typeface="Helvetica 55 Roman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77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424" y="0"/>
            <a:ext cx="8029575" cy="83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4500"/>
            <a:ext cx="9144000" cy="2471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45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0838" y="1671272"/>
            <a:ext cx="879316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S’engager à faire des questionnaires engageant tous les clients :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inclure les séniors et  les personnes en situation de handicap dans la stratégie.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Vérifier que les questionnaires sont accessibles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S’engager à corriger les besoins d’accessibilité remontés </a:t>
            </a:r>
          </a:p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459" y="38100"/>
            <a:ext cx="1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T4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81123" y="38412"/>
            <a:ext cx="773430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S’assurer que les personnes en situation de handicap sont prises en compte dans le dispositif de retour client 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074874-DF6B-41F7-8DF8-3840DEE65F3B}"/>
              </a:ext>
            </a:extLst>
          </p:cNvPr>
          <p:cNvSpPr/>
          <p:nvPr/>
        </p:nvSpPr>
        <p:spPr>
          <a:xfrm>
            <a:off x="0" y="3642316"/>
            <a:ext cx="9144000" cy="15011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645D8F-DDE6-46D3-B4AE-F9A3A721BCAC}"/>
              </a:ext>
            </a:extLst>
          </p:cNvPr>
          <p:cNvSpPr/>
          <p:nvPr/>
        </p:nvSpPr>
        <p:spPr>
          <a:xfrm>
            <a:off x="383400" y="3891701"/>
            <a:ext cx="80765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Demander le support de l’expert accessibilité :</a:t>
            </a:r>
          </a:p>
          <a:p>
            <a:pPr marL="584200" marR="0" lvl="1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pour la conception des questionnaires et l’analyse des résultats</a:t>
            </a:r>
          </a:p>
          <a:p>
            <a:pPr marL="584200" marR="0" lvl="1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Solliciter l’expert les éventuels retours client et donc les corrections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fr-FR" sz="1200" b="1" dirty="0">
              <a:solidFill>
                <a:srgbClr val="323232"/>
              </a:solidFill>
              <a:latin typeface="Helvetica 45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Superviser l’accessibilité grâce aux outils préconisés par EASE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166D231-10D1-4C87-8F1E-C4A03AFDA600}"/>
              </a:ext>
            </a:extLst>
          </p:cNvPr>
          <p:cNvSpPr txBox="1"/>
          <p:nvPr/>
        </p:nvSpPr>
        <p:spPr>
          <a:xfrm>
            <a:off x="383400" y="1419622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Requis Accessibilité 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4E8494-0C7F-C3E5-6683-E2A91CC17D14}"/>
              </a:ext>
            </a:extLst>
          </p:cNvPr>
          <p:cNvSpPr txBox="1"/>
          <p:nvPr/>
        </p:nvSpPr>
        <p:spPr>
          <a:xfrm>
            <a:off x="52459" y="3605767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support accessibilité</a:t>
            </a:r>
          </a:p>
        </p:txBody>
      </p:sp>
      <p:sp>
        <p:nvSpPr>
          <p:cNvPr id="5" name="Chevron 40">
            <a:extLst>
              <a:ext uri="{FF2B5EF4-FFF2-40B4-BE49-F238E27FC236}">
                <a16:creationId xmlns:a16="http://schemas.microsoft.com/office/drawing/2014/main" id="{BB0619EB-B2B7-E61C-8F12-076E576D04A0}"/>
              </a:ext>
            </a:extLst>
          </p:cNvPr>
          <p:cNvSpPr/>
          <p:nvPr/>
        </p:nvSpPr>
        <p:spPr>
          <a:xfrm>
            <a:off x="6516216" y="990904"/>
            <a:ext cx="1800200" cy="533795"/>
          </a:xfrm>
          <a:prstGeom prst="chevron">
            <a:avLst>
              <a:gd name="adj" fmla="val 20671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Lancement T4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7748610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EFCDD-C41D-496E-93BA-2D7A340BD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Helvetica 75 Bold"/>
                <a:ea typeface="ＭＳ Ｐゴシック"/>
              </a:rPr>
              <a:t>Outils de supervision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5FA054-3B11-4A1F-BE83-5F66F59E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726" y="1304924"/>
            <a:ext cx="8362042" cy="318588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fr-FR" b="1" dirty="0">
                <a:solidFill>
                  <a:schemeClr val="tx1"/>
                </a:solidFill>
                <a:latin typeface="Helvetica 75 Bold"/>
                <a:ea typeface="ＭＳ Ｐゴシック"/>
              </a:rPr>
              <a:t>Analyser et surveiller le niveau l’accessibilité de sites web dans le temps.</a:t>
            </a:r>
            <a:endParaRPr lang="en-US" dirty="0">
              <a:solidFill>
                <a:schemeClr val="tx1"/>
              </a:solidFill>
              <a:latin typeface="Helvetica 75 Bold"/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fr-FR" b="1" dirty="0">
                <a:solidFill>
                  <a:schemeClr val="tx1"/>
                </a:solidFill>
                <a:latin typeface="Helvetica 75 Bold"/>
                <a:ea typeface="ＭＳ Ｐゴシック"/>
              </a:rPr>
              <a:t>2 outils basés sur la bibliothèque </a:t>
            </a:r>
            <a:r>
              <a:rPr lang="fr-FR" b="1" dirty="0" err="1">
                <a:solidFill>
                  <a:schemeClr val="tx1"/>
                </a:solidFill>
                <a:latin typeface="Helvetica 75 Bold"/>
                <a:ea typeface="ＭＳ Ｐゴシック"/>
              </a:rPr>
              <a:t>aXe-core</a:t>
            </a:r>
            <a:endParaRPr lang="fr-FR" b="1" dirty="0">
              <a:solidFill>
                <a:schemeClr val="tx1"/>
              </a:solidFill>
              <a:latin typeface="Helvetica 75 Bold"/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fr-FR" b="1" dirty="0">
              <a:solidFill>
                <a:schemeClr val="tx1"/>
              </a:solidFill>
              <a:latin typeface="Helvetica 75 Bold"/>
              <a:ea typeface="ＭＳ Ｐゴシック"/>
            </a:endParaRP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Char char="•"/>
            </a:pPr>
            <a:r>
              <a:rPr lang="fr-FR" dirty="0">
                <a:solidFill>
                  <a:schemeClr val="accent1"/>
                </a:solidFill>
                <a:latin typeface="Helvetica 75 Bold"/>
                <a:ea typeface="ＭＳ Ｐゴシック"/>
              </a:rPr>
              <a:t>Axe monitor (utilisé par EASE avec </a:t>
            </a:r>
            <a:br>
              <a:rPr lang="fr-FR" dirty="0">
                <a:solidFill>
                  <a:schemeClr val="accent1"/>
                </a:solidFill>
                <a:latin typeface="Helvetica 75 Bold"/>
                <a:ea typeface="ＭＳ Ｐゴシック"/>
              </a:rPr>
            </a:br>
            <a:r>
              <a:rPr lang="fr-FR" dirty="0">
                <a:solidFill>
                  <a:schemeClr val="accent1"/>
                </a:solidFill>
                <a:latin typeface="Helvetica 75 Bold"/>
                <a:ea typeface="ＭＳ Ｐゴシック"/>
              </a:rPr>
              <a:t>une licence de 25000 pages) : </a:t>
            </a:r>
            <a:endParaRPr lang="fr-FR" dirty="0">
              <a:solidFill>
                <a:schemeClr val="accent1"/>
              </a:solidFill>
            </a:endParaRPr>
          </a:p>
          <a:p>
            <a:pPr marL="271780" lvl="4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fr-FR" dirty="0">
                <a:latin typeface="Helvetica 75 Bold"/>
                <a:ea typeface="ＭＳ Ｐゴシック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https://www.deque.com/axe/monitor/</a:t>
            </a:r>
            <a:endParaRPr lang="fr-FR" dirty="0"/>
          </a:p>
          <a:p>
            <a:pPr indent="0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</a:pPr>
            <a:endParaRPr lang="fr-FR" dirty="0">
              <a:solidFill>
                <a:schemeClr val="tx1"/>
              </a:solidFill>
              <a:latin typeface="Helvetica 75 Bold"/>
              <a:ea typeface="ＭＳ Ｐゴシック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fr-FR" dirty="0">
              <a:solidFill>
                <a:schemeClr val="tx1"/>
              </a:solidFill>
              <a:latin typeface="Helvetica 75 Bold"/>
              <a:ea typeface="ＭＳ Ｐゴシック"/>
            </a:endParaRPr>
          </a:p>
          <a:p>
            <a:pPr marL="285750" indent="-285750">
              <a:spcBef>
                <a:spcPts val="600"/>
              </a:spcBef>
              <a:spcAft>
                <a:spcPts val="0"/>
              </a:spcAft>
              <a:buChar char="•"/>
            </a:pPr>
            <a:r>
              <a:rPr lang="fr-FR" dirty="0">
                <a:solidFill>
                  <a:schemeClr val="accent1"/>
                </a:solidFill>
                <a:latin typeface="Helvetica 75 Bold"/>
                <a:ea typeface="ＭＳ Ｐゴシック"/>
              </a:rPr>
              <a:t>Pa11y Dashboard (open source) : </a:t>
            </a:r>
          </a:p>
          <a:p>
            <a:pPr marL="271145" lvl="3" indent="0">
              <a:spcBef>
                <a:spcPts val="600"/>
              </a:spcBef>
              <a:spcAft>
                <a:spcPts val="0"/>
              </a:spcAft>
              <a:buClrTx/>
              <a:buNone/>
            </a:pPr>
            <a:r>
              <a:rPr lang="fr-FR" dirty="0">
                <a:latin typeface="Helvetica 75 Bold"/>
                <a:ea typeface="ＭＳ Ｐゴシック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https://pa11y.org</a:t>
            </a:r>
            <a:r>
              <a:rPr lang="fr-FR" dirty="0">
                <a:latin typeface="Helvetica 75 Bold"/>
                <a:ea typeface="ＭＳ Ｐゴシック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fr-FR" dirty="0">
              <a:latin typeface="Helvetica 75 Bold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endParaRPr lang="fr-FR" dirty="0"/>
          </a:p>
          <a:p>
            <a:endParaRPr lang="fr-FR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3937D4A-6F25-4FE9-A787-DB205AEFA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666" y="3102080"/>
            <a:ext cx="2294164" cy="1291318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7CB9DD0-286B-4B7C-B739-7181C1A0068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03" t="5797" r="3693" b="22101"/>
          <a:stretch/>
        </p:blipFill>
        <p:spPr>
          <a:xfrm>
            <a:off x="4452837" y="1580995"/>
            <a:ext cx="2428336" cy="147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19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0" b="9699"/>
          <a:stretch/>
        </p:blipFill>
        <p:spPr>
          <a:xfrm>
            <a:off x="539552" y="1664033"/>
            <a:ext cx="2592288" cy="2088634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fr-FR" sz="480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37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379425"/>
            <a:ext cx="8362131" cy="360040"/>
          </a:xfrm>
        </p:spPr>
        <p:txBody>
          <a:bodyPr/>
          <a:lstStyle/>
          <a:p>
            <a:r>
              <a:rPr lang="fr-FR" sz="2800" dirty="0"/>
              <a:t>Conclusion 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467542" y="1517515"/>
            <a:ext cx="7776866" cy="285443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tabLst/>
              <a:defRPr sz="14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1"/>
              </a:buClr>
              <a:buSzPct val="25000"/>
              <a:buFont typeface="Calibri" panose="020F0502020204030204" pitchFamily="34" charset="0"/>
              <a:buNone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 spc="-20" baseline="0">
                <a:solidFill>
                  <a:schemeClr val="tx1"/>
                </a:solidFill>
                <a:latin typeface="Helvetica 75 Bold" panose="020B0804020202020204" pitchFamily="34" charset="0"/>
                <a:ea typeface="+mn-ea"/>
                <a:cs typeface="+mn-cs"/>
              </a:defRPr>
            </a:lvl3pPr>
            <a:lvl4pPr marL="407988" indent="-1905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4pPr>
            <a:lvl5pPr marL="595313" indent="-173038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–"/>
              <a:defRPr sz="1400" kern="1200" spc="-20" baseline="0">
                <a:solidFill>
                  <a:schemeClr val="tx1"/>
                </a:solidFill>
                <a:latin typeface="Helvetica 55 Roman" panose="000B0500000000000000" pitchFamily="34" charset="0"/>
                <a:ea typeface="+mn-ea"/>
                <a:cs typeface="+mn-cs"/>
              </a:defRPr>
            </a:lvl5pPr>
            <a:lvl6pPr marL="800100" indent="-1905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Helvetica 55 Roman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tx1"/>
                </a:solidFill>
                <a:latin typeface="+mn-lt"/>
              </a:rPr>
              <a:t>Support EASE :</a:t>
            </a:r>
          </a:p>
          <a:p>
            <a:r>
              <a:rPr lang="fr-FR" sz="2000" dirty="0">
                <a:solidFill>
                  <a:schemeClr val="tx1"/>
                </a:solidFill>
                <a:latin typeface="+mn-lt"/>
              </a:rPr>
              <a:t>	Le plus tôt possible</a:t>
            </a:r>
          </a:p>
          <a:p>
            <a:r>
              <a:rPr lang="fr-FR" sz="2000" dirty="0">
                <a:solidFill>
                  <a:schemeClr val="tx1"/>
                </a:solidFill>
                <a:latin typeface="+mn-lt"/>
              </a:rPr>
              <a:t>	à géométrie variable</a:t>
            </a:r>
          </a:p>
          <a:p>
            <a:r>
              <a:rPr lang="fr-FR" sz="2000" dirty="0">
                <a:solidFill>
                  <a:schemeClr val="tx1"/>
                </a:solidFill>
                <a:latin typeface="+mn-lt"/>
              </a:rPr>
              <a:t>	s’adapte à votre planning</a:t>
            </a:r>
          </a:p>
          <a:p>
            <a:r>
              <a:rPr lang="fr-FR" sz="2000" dirty="0">
                <a:solidFill>
                  <a:schemeClr val="tx1"/>
                </a:solidFill>
                <a:latin typeface="+mn-lt"/>
              </a:rPr>
              <a:t>	de nombreux outils à vous proposer</a:t>
            </a:r>
          </a:p>
          <a:p>
            <a:endParaRPr lang="fr-FR" sz="1800" dirty="0">
              <a:solidFill>
                <a:schemeClr val="tx1"/>
              </a:solidFill>
              <a:latin typeface="Helvetica 55 Roman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54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D64DAA-9460-FF5B-B672-D511315F5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Tous impliqués dans la mise en place de l’accessibilité en méthodologie agile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70318-6C39-39D1-8098-F97C5F3FA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865" y="3982258"/>
            <a:ext cx="8064896" cy="976283"/>
          </a:xfrm>
        </p:spPr>
        <p:txBody>
          <a:bodyPr>
            <a:normAutofit/>
          </a:bodyPr>
          <a:lstStyle/>
          <a:p>
            <a:r>
              <a:rPr lang="fr-FR" sz="1100" dirty="0"/>
              <a:t>DP : directeur de </a:t>
            </a:r>
            <a:r>
              <a:rPr lang="fr-FR" sz="1100" dirty="0" err="1"/>
              <a:t>project</a:t>
            </a:r>
            <a:r>
              <a:rPr lang="fr-FR" sz="1100" dirty="0"/>
              <a:t>	Com : communication, marketing</a:t>
            </a:r>
          </a:p>
          <a:p>
            <a:r>
              <a:rPr lang="fr-FR" sz="1100" dirty="0"/>
              <a:t>PO : </a:t>
            </a:r>
            <a:r>
              <a:rPr lang="fr-FR" sz="1100" dirty="0" err="1"/>
              <a:t>project</a:t>
            </a:r>
            <a:r>
              <a:rPr lang="fr-FR" sz="1100" dirty="0"/>
              <a:t> </a:t>
            </a:r>
            <a:r>
              <a:rPr lang="fr-FR" sz="1100" dirty="0" err="1"/>
              <a:t>owner</a:t>
            </a:r>
            <a:r>
              <a:rPr lang="fr-FR" sz="1100" dirty="0"/>
              <a:t>	PM : </a:t>
            </a:r>
            <a:r>
              <a:rPr lang="fr-FR" sz="1100" dirty="0" err="1"/>
              <a:t>project</a:t>
            </a:r>
            <a:r>
              <a:rPr lang="fr-FR" sz="1100" dirty="0"/>
              <a:t> manager	Qualif : </a:t>
            </a:r>
            <a:r>
              <a:rPr lang="fr-FR" sz="1100" dirty="0" err="1"/>
              <a:t>qualifieurs</a:t>
            </a:r>
            <a:r>
              <a:rPr lang="fr-FR" sz="1100" dirty="0"/>
              <a:t>	CC : créateur de contenu</a:t>
            </a:r>
          </a:p>
          <a:p>
            <a:r>
              <a:rPr lang="fr-FR" sz="1100" dirty="0"/>
              <a:t>Achat : acheteur	AL : architecte logiciel	LD : lead développer	EA : expert accessibilité</a:t>
            </a:r>
          </a:p>
        </p:txBody>
      </p:sp>
      <p:pic>
        <p:nvPicPr>
          <p:cNvPr id="4" name="Image 3" descr="Cycle de vie d'un projet : Cadrage, Définition, Développements et tests et Production. A chaque étape l'accessibilité doit être prise en compte." title="Schéma illustrant le cycle de vie d'un projet ">
            <a:extLst>
              <a:ext uri="{FF2B5EF4-FFF2-40B4-BE49-F238E27FC236}">
                <a16:creationId xmlns:a16="http://schemas.microsoft.com/office/drawing/2014/main" id="{51C0A99F-0AE7-D197-E810-E44FA1D25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8541"/>
          <a:stretch/>
        </p:blipFill>
        <p:spPr>
          <a:xfrm>
            <a:off x="589224" y="1190611"/>
            <a:ext cx="8211116" cy="742950"/>
          </a:xfrm>
          <a:prstGeom prst="rect">
            <a:avLst/>
          </a:prstGeom>
        </p:spPr>
      </p:pic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3CDEFE1A-9E9F-6C0F-A97E-221AC7ACC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58712"/>
              </p:ext>
            </p:extLst>
          </p:nvPr>
        </p:nvGraphicFramePr>
        <p:xfrm>
          <a:off x="117446" y="1893419"/>
          <a:ext cx="8951053" cy="223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361">
                  <a:extLst>
                    <a:ext uri="{9D8B030D-6E8A-4147-A177-3AD203B41FA5}">
                      <a16:colId xmlns:a16="http://schemas.microsoft.com/office/drawing/2014/main" val="1112704614"/>
                    </a:ext>
                  </a:extLst>
                </a:gridCol>
                <a:gridCol w="1929468">
                  <a:extLst>
                    <a:ext uri="{9D8B030D-6E8A-4147-A177-3AD203B41FA5}">
                      <a16:colId xmlns:a16="http://schemas.microsoft.com/office/drawing/2014/main" val="3989282375"/>
                    </a:ext>
                  </a:extLst>
                </a:gridCol>
                <a:gridCol w="2523244">
                  <a:extLst>
                    <a:ext uri="{9D8B030D-6E8A-4147-A177-3AD203B41FA5}">
                      <a16:colId xmlns:a16="http://schemas.microsoft.com/office/drawing/2014/main" val="4196524596"/>
                    </a:ext>
                  </a:extLst>
                </a:gridCol>
                <a:gridCol w="2182980">
                  <a:extLst>
                    <a:ext uri="{9D8B030D-6E8A-4147-A177-3AD203B41FA5}">
                      <a16:colId xmlns:a16="http://schemas.microsoft.com/office/drawing/2014/main" val="1921180616"/>
                    </a:ext>
                  </a:extLst>
                </a:gridCol>
              </a:tblGrid>
              <a:tr h="2041018"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Accessibilité dans le cahier des charges (PO, PM, DP, Achat)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Valider les produits externes (EA, PM)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Vérification et lobbying auprès des fournisseurs et éditeurs (PM, DP)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Choix plateforme technique (AL, LD)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fr-FR" sz="1050" b="0" dirty="0">
                        <a:solidFill>
                          <a:schemeClr val="bg1"/>
                        </a:solidFill>
                        <a:effectLst/>
                        <a:latin typeface="Helvetica 55 Roman" panose="02000503040000020004" pitchFamily="2" charset="0"/>
                      </a:endParaRP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endParaRPr lang="fr-FR" sz="1050" b="0" dirty="0">
                        <a:solidFill>
                          <a:schemeClr val="bg1"/>
                        </a:solidFill>
                        <a:latin typeface="Helvetica 55 Roman" panose="02000503040000020004" pitchFamily="2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Formation de l’équipe projet (EA, PM)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Spécifications incluent l’accessibilité (EA, PO)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Designer accessible (Designer)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Mise en place du design system (Designer)</a:t>
                      </a:r>
                    </a:p>
                    <a:p>
                      <a:endParaRPr lang="fr-FR" sz="1050" b="0" dirty="0">
                        <a:solidFill>
                          <a:schemeClr val="bg1"/>
                        </a:solidFill>
                        <a:latin typeface="Helvetica 55 Roman" panose="02000503040000020004" pitchFamily="2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Développer accessible (Dev, LD)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Créer et mettre à jour la méthode et l’outillage (LD, PM, PO, EA)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Outillage test auto/manuel (LD, Dev, Qualif)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Inclure l’accessibilité dans les critères d’acceptance (PO, EA, Qualif)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Prioriser les bugs d’accessibilité (PM, PO, LD, EA)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Test utilisateurs PSH (EA)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Créer, publier et mettre à jour la déclaration (EA, PM)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Produire des documents, contenus Web, présentations, sondages, </a:t>
                      </a:r>
                      <a:r>
                        <a:rPr lang="fr-FR" sz="1050" b="0" dirty="0" err="1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pushmails</a:t>
                      </a:r>
                      <a:r>
                        <a:rPr lang="fr-FR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 (CC, Com)</a:t>
                      </a:r>
                    </a:p>
                    <a:p>
                      <a:pPr marL="171450" indent="-171450">
                        <a:lnSpc>
                          <a:spcPct val="115000"/>
                        </a:lnSpc>
                        <a:spcAft>
                          <a:spcPts val="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050" b="0" dirty="0" err="1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Communiquer</a:t>
                      </a: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 via Facebook, messenger, </a:t>
                      </a:r>
                      <a:r>
                        <a:rPr lang="en-US" sz="1050" b="0" dirty="0" err="1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Whatsapp</a:t>
                      </a:r>
                      <a:r>
                        <a:rPr lang="en-US" sz="1050" b="0" dirty="0">
                          <a:solidFill>
                            <a:schemeClr val="bg1"/>
                          </a:solidFill>
                          <a:effectLst/>
                          <a:latin typeface="Helvetica 55 Roman" panose="02000503040000020004" pitchFamily="2" charset="0"/>
                        </a:rPr>
                        <a:t>, Twitter, SMS… (CC, Com)</a:t>
                      </a:r>
                      <a:endParaRPr lang="fr-FR" sz="1050" b="0" dirty="0">
                        <a:solidFill>
                          <a:schemeClr val="bg1"/>
                        </a:solidFill>
                        <a:latin typeface="Helvetica 55 Roman" panose="02000503040000020004" pitchFamily="2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857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632686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>
            <a:extLst>
              <a:ext uri="{FF2B5EF4-FFF2-40B4-BE49-F238E27FC236}">
                <a16:creationId xmlns:a16="http://schemas.microsoft.com/office/drawing/2014/main" id="{E07FD1C6-71BC-452C-A35C-0199492C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fr-FR" altLang="fr-FR">
                <a:solidFill>
                  <a:schemeClr val="bg2"/>
                </a:solidFill>
              </a:rPr>
              <a:t>Méthodologie de support au projet</a:t>
            </a:r>
          </a:p>
        </p:txBody>
      </p:sp>
      <p:sp>
        <p:nvSpPr>
          <p:cNvPr id="35855" name="AutoShape 15">
            <a:extLst>
              <a:ext uri="{FF2B5EF4-FFF2-40B4-BE49-F238E27FC236}">
                <a16:creationId xmlns:a16="http://schemas.microsoft.com/office/drawing/2014/main" id="{91235455-E66D-4D14-9627-C882C4FF1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2349" y="1422975"/>
            <a:ext cx="1468003" cy="494059"/>
          </a:xfrm>
          <a:prstGeom prst="roundRect">
            <a:avLst>
              <a:gd name="adj" fmla="val 16667"/>
            </a:avLst>
          </a:prstGeom>
          <a:ln>
            <a:solidFill>
              <a:schemeClr val="tx1"/>
            </a:solidFill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ctr" defTabSz="712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  <a:p>
            <a:pPr marL="0" marR="0" lvl="0" indent="0" algn="ctr" defTabSz="712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Phase exploratoire</a:t>
            </a:r>
          </a:p>
          <a:p>
            <a:pPr marL="0" marR="0" lvl="0" indent="0" algn="ctr" defTabSz="712788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45070" name="ZoneTexte 25">
            <a:extLst>
              <a:ext uri="{FF2B5EF4-FFF2-40B4-BE49-F238E27FC236}">
                <a16:creationId xmlns:a16="http://schemas.microsoft.com/office/drawing/2014/main" id="{C7493315-CF26-45F1-9F17-B1969F2F2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167" y="857524"/>
            <a:ext cx="2389188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defRPr sz="1400">
                <a:solidFill>
                  <a:srgbClr val="FF6600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5pPr>
            <a:lvl6pPr marL="25146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6pPr>
            <a:lvl7pPr marL="29718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7pPr>
            <a:lvl8pPr marL="34290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8pPr>
            <a:lvl9pPr marL="38862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Réunion de qualification</a:t>
            </a:r>
          </a:p>
        </p:txBody>
      </p:sp>
      <p:grpSp>
        <p:nvGrpSpPr>
          <p:cNvPr id="35852" name="Group 16">
            <a:extLst>
              <a:ext uri="{FF2B5EF4-FFF2-40B4-BE49-F238E27FC236}">
                <a16:creationId xmlns:a16="http://schemas.microsoft.com/office/drawing/2014/main" id="{1C40608C-8939-C985-603F-AFEBEABD2C3D}"/>
              </a:ext>
            </a:extLst>
          </p:cNvPr>
          <p:cNvGrpSpPr/>
          <p:nvPr/>
        </p:nvGrpSpPr>
        <p:grpSpPr>
          <a:xfrm>
            <a:off x="920969" y="958284"/>
            <a:ext cx="7922370" cy="3785582"/>
            <a:chOff x="249908" y="1444575"/>
            <a:chExt cx="9358505" cy="4717504"/>
          </a:xfrm>
        </p:grpSpPr>
        <p:sp>
          <p:nvSpPr>
            <p:cNvPr id="35854" name="Oval 14">
              <a:extLst>
                <a:ext uri="{FF2B5EF4-FFF2-40B4-BE49-F238E27FC236}">
                  <a16:creationId xmlns:a16="http://schemas.microsoft.com/office/drawing/2014/main" id="{308EFC4C-4C69-64BE-EF49-EC3A2E0EB3C5}"/>
                </a:ext>
              </a:extLst>
            </p:cNvPr>
            <p:cNvSpPr/>
            <p:nvPr/>
          </p:nvSpPr>
          <p:spPr>
            <a:xfrm>
              <a:off x="4599878" y="2787804"/>
              <a:ext cx="1932877" cy="193287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5856" name="Groupe 35855">
              <a:extLst>
                <a:ext uri="{FF2B5EF4-FFF2-40B4-BE49-F238E27FC236}">
                  <a16:creationId xmlns:a16="http://schemas.microsoft.com/office/drawing/2014/main" id="{60939E7C-5D75-2D5B-6210-3F659385DA9E}"/>
                </a:ext>
              </a:extLst>
            </p:cNvPr>
            <p:cNvGrpSpPr/>
            <p:nvPr/>
          </p:nvGrpSpPr>
          <p:grpSpPr>
            <a:xfrm>
              <a:off x="1446974" y="1444575"/>
              <a:ext cx="8161439" cy="4717504"/>
              <a:chOff x="1446974" y="1444575"/>
              <a:chExt cx="8161439" cy="4717504"/>
            </a:xfrm>
          </p:grpSpPr>
          <p:sp>
            <p:nvSpPr>
              <p:cNvPr id="35858" name="ZoneTexte 5">
                <a:extLst>
                  <a:ext uri="{FF2B5EF4-FFF2-40B4-BE49-F238E27FC236}">
                    <a16:creationId xmlns:a16="http://schemas.microsoft.com/office/drawing/2014/main" id="{25C52026-7336-18B4-4D90-1D930EFEB1EC}"/>
                  </a:ext>
                </a:extLst>
              </p:cNvPr>
              <p:cNvSpPr txBox="1"/>
              <p:nvPr/>
            </p:nvSpPr>
            <p:spPr>
              <a:xfrm>
                <a:off x="4847861" y="3236053"/>
                <a:ext cx="1152211" cy="34519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Recherche</a:t>
                </a:r>
              </a:p>
            </p:txBody>
          </p:sp>
          <p:pic>
            <p:nvPicPr>
              <p:cNvPr id="35860" name="Image 35859">
                <a:extLst>
                  <a:ext uri="{FF2B5EF4-FFF2-40B4-BE49-F238E27FC236}">
                    <a16:creationId xmlns:a16="http://schemas.microsoft.com/office/drawing/2014/main" id="{6FB20159-B6A8-4114-5AC5-A8A2DF60A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10800000">
                <a:off x="4917946" y="4845783"/>
                <a:ext cx="2152651" cy="828675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35862" name="Ellipse 35861">
                <a:extLst>
                  <a:ext uri="{FF2B5EF4-FFF2-40B4-BE49-F238E27FC236}">
                    <a16:creationId xmlns:a16="http://schemas.microsoft.com/office/drawing/2014/main" id="{0499BC34-4C93-199C-204C-E99D2C603230}"/>
                  </a:ext>
                </a:extLst>
              </p:cNvPr>
              <p:cNvSpPr/>
              <p:nvPr/>
            </p:nvSpPr>
            <p:spPr>
              <a:xfrm>
                <a:off x="3307293" y="1627238"/>
                <a:ext cx="4352313" cy="4352313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2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63" name="ZoneTexte 10">
                <a:extLst>
                  <a:ext uri="{FF2B5EF4-FFF2-40B4-BE49-F238E27FC236}">
                    <a16:creationId xmlns:a16="http://schemas.microsoft.com/office/drawing/2014/main" id="{C7F5FC99-FA80-B3C1-523C-35474DF8FF58}"/>
                  </a:ext>
                </a:extLst>
              </p:cNvPr>
              <p:cNvSpPr txBox="1"/>
              <p:nvPr/>
            </p:nvSpPr>
            <p:spPr>
              <a:xfrm>
                <a:off x="4647531" y="1444575"/>
                <a:ext cx="1911010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Analyse des </a:t>
                </a:r>
              </a:p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besoins utilisateurs</a:t>
                </a:r>
              </a:p>
            </p:txBody>
          </p:sp>
          <p:sp>
            <p:nvSpPr>
              <p:cNvPr id="35864" name="ZoneTexte 11">
                <a:extLst>
                  <a:ext uri="{FF2B5EF4-FFF2-40B4-BE49-F238E27FC236}">
                    <a16:creationId xmlns:a16="http://schemas.microsoft.com/office/drawing/2014/main" id="{0682ABB8-991E-9C92-B2F1-351162981CAE}"/>
                  </a:ext>
                </a:extLst>
              </p:cNvPr>
              <p:cNvSpPr txBox="1"/>
              <p:nvPr/>
            </p:nvSpPr>
            <p:spPr>
              <a:xfrm>
                <a:off x="7022665" y="3289942"/>
                <a:ext cx="1223638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Conception</a:t>
                </a:r>
                <a:b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</a:b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du service</a:t>
                </a:r>
              </a:p>
            </p:txBody>
          </p:sp>
          <p:sp>
            <p:nvSpPr>
              <p:cNvPr id="35865" name="ZoneTexte 12">
                <a:extLst>
                  <a:ext uri="{FF2B5EF4-FFF2-40B4-BE49-F238E27FC236}">
                    <a16:creationId xmlns:a16="http://schemas.microsoft.com/office/drawing/2014/main" id="{E87AED5F-68B6-9155-C5FC-4D9978367DB6}"/>
                  </a:ext>
                </a:extLst>
              </p:cNvPr>
              <p:cNvSpPr txBox="1"/>
              <p:nvPr/>
            </p:nvSpPr>
            <p:spPr>
              <a:xfrm>
                <a:off x="6710648" y="5099229"/>
                <a:ext cx="1111915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Codage </a:t>
                </a:r>
              </a:p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du service</a:t>
                </a:r>
              </a:p>
            </p:txBody>
          </p:sp>
          <p:sp>
            <p:nvSpPr>
              <p:cNvPr id="35868" name="ZoneTexte 15">
                <a:extLst>
                  <a:ext uri="{FF2B5EF4-FFF2-40B4-BE49-F238E27FC236}">
                    <a16:creationId xmlns:a16="http://schemas.microsoft.com/office/drawing/2014/main" id="{5B95F9F7-2B8E-4212-E5B1-9EECDAA9369A}"/>
                  </a:ext>
                </a:extLst>
              </p:cNvPr>
              <p:cNvSpPr txBox="1"/>
              <p:nvPr/>
            </p:nvSpPr>
            <p:spPr>
              <a:xfrm>
                <a:off x="2767602" y="2447752"/>
                <a:ext cx="1464123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Déclaration </a:t>
                </a:r>
              </a:p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d’accessibilité</a:t>
                </a:r>
              </a:p>
            </p:txBody>
          </p:sp>
          <p:sp>
            <p:nvSpPr>
              <p:cNvPr id="35869" name="ZoneTexte 16">
                <a:extLst>
                  <a:ext uri="{FF2B5EF4-FFF2-40B4-BE49-F238E27FC236}">
                    <a16:creationId xmlns:a16="http://schemas.microsoft.com/office/drawing/2014/main" id="{579F459E-FAEC-0C13-1763-F8A4DCDC70E5}"/>
                  </a:ext>
                </a:extLst>
              </p:cNvPr>
              <p:cNvSpPr txBox="1"/>
              <p:nvPr/>
            </p:nvSpPr>
            <p:spPr>
              <a:xfrm rot="14020838">
                <a:off x="7138696" y="2432200"/>
                <a:ext cx="421898" cy="5453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endPara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70" name="ZoneTexte 17">
                <a:extLst>
                  <a:ext uri="{FF2B5EF4-FFF2-40B4-BE49-F238E27FC236}">
                    <a16:creationId xmlns:a16="http://schemas.microsoft.com/office/drawing/2014/main" id="{7A0018BD-224F-CD51-9A5D-306246F0D5E5}"/>
                  </a:ext>
                </a:extLst>
              </p:cNvPr>
              <p:cNvSpPr txBox="1"/>
              <p:nvPr/>
            </p:nvSpPr>
            <p:spPr>
              <a:xfrm rot="17612096">
                <a:off x="7280747" y="4324975"/>
                <a:ext cx="421898" cy="5453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endPara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72" name="ZoneTexte 19">
                <a:extLst>
                  <a:ext uri="{FF2B5EF4-FFF2-40B4-BE49-F238E27FC236}">
                    <a16:creationId xmlns:a16="http://schemas.microsoft.com/office/drawing/2014/main" id="{4C8DAED4-724F-299C-8AB9-320AB1086B68}"/>
                  </a:ext>
                </a:extLst>
              </p:cNvPr>
              <p:cNvSpPr txBox="1"/>
              <p:nvPr/>
            </p:nvSpPr>
            <p:spPr>
              <a:xfrm rot="6612106">
                <a:off x="3202523" y="2963375"/>
                <a:ext cx="421898" cy="5453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endPara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73" name="ZoneTexte 20">
                <a:extLst>
                  <a:ext uri="{FF2B5EF4-FFF2-40B4-BE49-F238E27FC236}">
                    <a16:creationId xmlns:a16="http://schemas.microsoft.com/office/drawing/2014/main" id="{CF6CB70A-A912-A2D4-F679-C7C3CD567869}"/>
                  </a:ext>
                </a:extLst>
              </p:cNvPr>
              <p:cNvSpPr txBox="1"/>
              <p:nvPr/>
            </p:nvSpPr>
            <p:spPr>
              <a:xfrm rot="8454592">
                <a:off x="4276635" y="1627990"/>
                <a:ext cx="399926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endPara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76" name="ZoneTexte 23">
                <a:extLst>
                  <a:ext uri="{FF2B5EF4-FFF2-40B4-BE49-F238E27FC236}">
                    <a16:creationId xmlns:a16="http://schemas.microsoft.com/office/drawing/2014/main" id="{742902DD-C1F1-EFF4-974C-19BD76AC7CD5}"/>
                  </a:ext>
                </a:extLst>
              </p:cNvPr>
              <p:cNvSpPr txBox="1"/>
              <p:nvPr/>
            </p:nvSpPr>
            <p:spPr>
              <a:xfrm>
                <a:off x="1446974" y="2981223"/>
                <a:ext cx="1683779" cy="3451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Obligation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 </a:t>
                </a:r>
                <a:r>
                  <a:rPr kumimoji="0" lang="fr-F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légale</a:t>
                </a:r>
              </a:p>
            </p:txBody>
          </p:sp>
          <p:sp>
            <p:nvSpPr>
              <p:cNvPr id="35877" name="ZoneTexte 24">
                <a:extLst>
                  <a:ext uri="{FF2B5EF4-FFF2-40B4-BE49-F238E27FC236}">
                    <a16:creationId xmlns:a16="http://schemas.microsoft.com/office/drawing/2014/main" id="{5C0F23DB-662A-D175-D2AA-DF6323C811B3}"/>
                  </a:ext>
                </a:extLst>
              </p:cNvPr>
              <p:cNvSpPr txBox="1"/>
              <p:nvPr/>
            </p:nvSpPr>
            <p:spPr>
              <a:xfrm>
                <a:off x="8240863" y="3330928"/>
                <a:ext cx="1367550" cy="71914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Parcours client</a:t>
                </a:r>
              </a:p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Design</a:t>
                </a:r>
              </a:p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Ergonomie </a:t>
                </a:r>
              </a:p>
            </p:txBody>
          </p:sp>
          <p:sp>
            <p:nvSpPr>
              <p:cNvPr id="35878" name="ZoneTexte 25">
                <a:extLst>
                  <a:ext uri="{FF2B5EF4-FFF2-40B4-BE49-F238E27FC236}">
                    <a16:creationId xmlns:a16="http://schemas.microsoft.com/office/drawing/2014/main" id="{5DE019DE-9DA4-7933-CF92-5AC74F34A61A}"/>
                  </a:ext>
                </a:extLst>
              </p:cNvPr>
              <p:cNvSpPr txBox="1"/>
              <p:nvPr/>
            </p:nvSpPr>
            <p:spPr>
              <a:xfrm>
                <a:off x="7882285" y="5131538"/>
                <a:ext cx="1409209" cy="719145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Développement</a:t>
                </a:r>
              </a:p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Tests </a:t>
                </a:r>
              </a:p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Intégration</a:t>
                </a:r>
              </a:p>
            </p:txBody>
          </p:sp>
          <p:sp>
            <p:nvSpPr>
              <p:cNvPr id="35871" name="ZoneTexte 18">
                <a:extLst>
                  <a:ext uri="{FF2B5EF4-FFF2-40B4-BE49-F238E27FC236}">
                    <a16:creationId xmlns:a16="http://schemas.microsoft.com/office/drawing/2014/main" id="{68AD5C39-E8F7-84C0-E206-03285A65A0C4}"/>
                  </a:ext>
                </a:extLst>
              </p:cNvPr>
              <p:cNvSpPr txBox="1"/>
              <p:nvPr/>
            </p:nvSpPr>
            <p:spPr>
              <a:xfrm rot="2755332">
                <a:off x="3685783" y="4975776"/>
                <a:ext cx="421898" cy="545354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endPara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79" name="ZoneTexte 26">
                <a:extLst>
                  <a:ext uri="{FF2B5EF4-FFF2-40B4-BE49-F238E27FC236}">
                    <a16:creationId xmlns:a16="http://schemas.microsoft.com/office/drawing/2014/main" id="{3AB1A9C9-4D3C-550D-25E2-352DF627341E}"/>
                  </a:ext>
                </a:extLst>
              </p:cNvPr>
              <p:cNvSpPr txBox="1"/>
              <p:nvPr/>
            </p:nvSpPr>
            <p:spPr>
              <a:xfrm rot="19864384">
                <a:off x="5955778" y="5586763"/>
                <a:ext cx="399926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&lt;</a:t>
                </a:r>
                <a:endParaRPr kumimoji="0" lang="fr-FR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866" name="ZoneTexte 13">
                <a:extLst>
                  <a:ext uri="{FF2B5EF4-FFF2-40B4-BE49-F238E27FC236}">
                    <a16:creationId xmlns:a16="http://schemas.microsoft.com/office/drawing/2014/main" id="{5087FD03-F726-9766-B424-25A206DC05DB}"/>
                  </a:ext>
                </a:extLst>
              </p:cNvPr>
              <p:cNvSpPr txBox="1"/>
              <p:nvPr/>
            </p:nvSpPr>
            <p:spPr>
              <a:xfrm>
                <a:off x="2756827" y="3829861"/>
                <a:ext cx="1206594" cy="805443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Tests </a:t>
                </a:r>
              </a:p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Utilisateurs</a:t>
                </a:r>
                <a:b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</a:b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+</a:t>
                </a:r>
              </a:p>
            </p:txBody>
          </p:sp>
          <p:sp>
            <p:nvSpPr>
              <p:cNvPr id="35867" name="ZoneTexte 14">
                <a:extLst>
                  <a:ext uri="{FF2B5EF4-FFF2-40B4-BE49-F238E27FC236}">
                    <a16:creationId xmlns:a16="http://schemas.microsoft.com/office/drawing/2014/main" id="{5D4EFE9C-4A3F-87F8-5B85-AB3116FB8636}"/>
                  </a:ext>
                </a:extLst>
              </p:cNvPr>
              <p:cNvSpPr txBox="1"/>
              <p:nvPr/>
            </p:nvSpPr>
            <p:spPr>
              <a:xfrm>
                <a:off x="2628620" y="4584153"/>
                <a:ext cx="1464123" cy="575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Audit </a:t>
                </a:r>
              </a:p>
              <a:p>
                <a:pPr marL="0" marR="0" lvl="0" indent="0" algn="ctr" defTabSz="91437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Helvetica 75 Bold" panose="020B0804020202020204" pitchFamily="34" charset="0"/>
                    <a:ea typeface="+mn-ea"/>
                    <a:cs typeface="+mn-cs"/>
                  </a:rPr>
                  <a:t>d’accessibilité</a:t>
                </a:r>
              </a:p>
            </p:txBody>
          </p:sp>
        </p:grpSp>
        <p:sp>
          <p:nvSpPr>
            <p:cNvPr id="35857" name="ZoneTexte 4">
              <a:extLst>
                <a:ext uri="{FF2B5EF4-FFF2-40B4-BE49-F238E27FC236}">
                  <a16:creationId xmlns:a16="http://schemas.microsoft.com/office/drawing/2014/main" id="{5E01733F-CA89-00BB-8285-B2BC2CDD1CCE}"/>
                </a:ext>
              </a:extLst>
            </p:cNvPr>
            <p:cNvSpPr txBox="1"/>
            <p:nvPr/>
          </p:nvSpPr>
          <p:spPr>
            <a:xfrm>
              <a:off x="249908" y="1755537"/>
              <a:ext cx="1812543" cy="7191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 Bold" panose="020B0804020202020204" pitchFamily="34" charset="0"/>
                  <a:ea typeface="+mn-ea"/>
                  <a:cs typeface="+mn-cs"/>
                </a:rPr>
                <a:t>Pour qui ?</a:t>
              </a:r>
            </a:p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 Bold" panose="020B0804020202020204" pitchFamily="34" charset="0"/>
                  <a:ea typeface="+mn-ea"/>
                  <a:cs typeface="+mn-cs"/>
                </a:rPr>
                <a:t>Pour faire quoi ?</a:t>
              </a:r>
            </a:p>
            <a:p>
              <a:pPr marL="0" marR="0" lvl="0" indent="0" algn="l" defTabSz="9143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elvetica 75 Bold" panose="020B0804020202020204" pitchFamily="34" charset="0"/>
                  <a:ea typeface="+mn-ea"/>
                  <a:cs typeface="+mn-cs"/>
                </a:rPr>
                <a:t>Dans quel contexte ?</a:t>
              </a:r>
            </a:p>
          </p:txBody>
        </p:sp>
      </p:grpSp>
      <p:sp>
        <p:nvSpPr>
          <p:cNvPr id="35853" name="ZoneTexte 27">
            <a:extLst>
              <a:ext uri="{FF2B5EF4-FFF2-40B4-BE49-F238E27FC236}">
                <a16:creationId xmlns:a16="http://schemas.microsoft.com/office/drawing/2014/main" id="{02DC549A-4347-8EA3-D1C0-AF9A64884317}"/>
              </a:ext>
            </a:extLst>
          </p:cNvPr>
          <p:cNvSpPr txBox="1"/>
          <p:nvPr/>
        </p:nvSpPr>
        <p:spPr>
          <a:xfrm>
            <a:off x="4507144" y="4206249"/>
            <a:ext cx="1318564" cy="646331"/>
          </a:xfrm>
          <a:prstGeom prst="rect">
            <a:avLst/>
          </a:prstGeom>
          <a:solidFill>
            <a:schemeClr val="tx1"/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Validation et Corrections</a:t>
            </a: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  <a:p>
            <a:pPr marL="0" marR="0" lvl="0" indent="0" algn="ctr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75 Bold"/>
                <a:ea typeface="+mn-ea"/>
                <a:cs typeface="+mn-cs"/>
              </a:rPr>
              <a:t>d’accessibilité</a:t>
            </a:r>
          </a:p>
        </p:txBody>
      </p:sp>
      <p:cxnSp>
        <p:nvCxnSpPr>
          <p:cNvPr id="35890" name="Connecteur droit avec flèche 35889">
            <a:extLst>
              <a:ext uri="{FF2B5EF4-FFF2-40B4-BE49-F238E27FC236}">
                <a16:creationId xmlns:a16="http://schemas.microsoft.com/office/drawing/2014/main" id="{696722F3-F0EE-CFE3-8EE2-6CA42AD8618B}"/>
              </a:ext>
            </a:extLst>
          </p:cNvPr>
          <p:cNvCxnSpPr>
            <a:cxnSpLocks/>
          </p:cNvCxnSpPr>
          <p:nvPr/>
        </p:nvCxnSpPr>
        <p:spPr>
          <a:xfrm flipV="1">
            <a:off x="3561541" y="1041947"/>
            <a:ext cx="1177147" cy="1610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900" name="Arc 35899">
            <a:extLst>
              <a:ext uri="{FF2B5EF4-FFF2-40B4-BE49-F238E27FC236}">
                <a16:creationId xmlns:a16="http://schemas.microsoft.com/office/drawing/2014/main" id="{6A1E924F-2213-3FF2-230C-A0DB2FC978C0}"/>
              </a:ext>
            </a:extLst>
          </p:cNvPr>
          <p:cNvSpPr/>
          <p:nvPr/>
        </p:nvSpPr>
        <p:spPr>
          <a:xfrm rot="18349243">
            <a:off x="5230836" y="3748080"/>
            <a:ext cx="1351957" cy="1378002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7127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75 Bold"/>
              <a:ea typeface="+mn-ea"/>
              <a:cs typeface="+mn-cs"/>
            </a:endParaRPr>
          </a:p>
        </p:txBody>
      </p:sp>
      <p:sp>
        <p:nvSpPr>
          <p:cNvPr id="35902" name="ZoneTexte 26">
            <a:extLst>
              <a:ext uri="{FF2B5EF4-FFF2-40B4-BE49-F238E27FC236}">
                <a16:creationId xmlns:a16="http://schemas.microsoft.com/office/drawing/2014/main" id="{C39B1952-2835-BC6B-7D85-4E8FDFC9F18A}"/>
              </a:ext>
            </a:extLst>
          </p:cNvPr>
          <p:cNvSpPr txBox="1"/>
          <p:nvPr/>
        </p:nvSpPr>
        <p:spPr>
          <a:xfrm rot="12649850">
            <a:off x="6120319" y="3677143"/>
            <a:ext cx="33855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</a:t>
            </a:r>
            <a:endParaRPr kumimoji="0" lang="fr-FR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903" name="ZoneTexte 25">
            <a:extLst>
              <a:ext uri="{FF2B5EF4-FFF2-40B4-BE49-F238E27FC236}">
                <a16:creationId xmlns:a16="http://schemas.microsoft.com/office/drawing/2014/main" id="{5A04999D-CC4C-06C0-3482-1485311B01B1}"/>
              </a:ext>
            </a:extLst>
          </p:cNvPr>
          <p:cNvSpPr txBox="1">
            <a:spLocks noChangeArrowheads="1"/>
          </p:cNvSpPr>
          <p:nvPr/>
        </p:nvSpPr>
        <p:spPr bwMode="auto">
          <a:xfrm rot="4351000">
            <a:off x="5169039" y="2429553"/>
            <a:ext cx="2156234" cy="27699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defRPr sz="1400">
                <a:solidFill>
                  <a:srgbClr val="FF6600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2pPr>
            <a:lvl3pPr marL="1143000" indent="-228600">
              <a:lnSpc>
                <a:spcPct val="90000"/>
              </a:lnSpc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3pPr>
            <a:lvl4pPr marL="1600200" indent="-228600">
              <a:lnSpc>
                <a:spcPct val="90000"/>
              </a:lnSpc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4pPr>
            <a:lvl5pPr marL="2057400" indent="-228600">
              <a:lnSpc>
                <a:spcPct val="90000"/>
              </a:lnSpc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5pPr>
            <a:lvl6pPr marL="25146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6pPr>
            <a:lvl7pPr marL="29718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7pPr>
            <a:lvl8pPr marL="34290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8pPr>
            <a:lvl9pPr marL="3886200" indent="-228600" defTabSz="712788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  <a:buClr>
                <a:schemeClr val="bg1"/>
              </a:buClr>
              <a:buFont typeface="Helvetica 75" panose="020B0804020202020204"/>
              <a:buChar char="−"/>
              <a:defRPr sz="1400">
                <a:solidFill>
                  <a:schemeClr val="bg1"/>
                </a:solidFill>
                <a:latin typeface="Helvetica 75 Bold" panose="020B08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712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fr-FR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Formation de l’équipe projet</a:t>
            </a:r>
          </a:p>
        </p:txBody>
      </p:sp>
    </p:spTree>
    <p:extLst>
      <p:ext uri="{BB962C8B-B14F-4D97-AF65-F5344CB8AC3E}">
        <p14:creationId xmlns:p14="http://schemas.microsoft.com/office/powerpoint/2010/main" val="56290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130">
            <a:extLst>
              <a:ext uri="{FF2B5EF4-FFF2-40B4-BE49-F238E27FC236}">
                <a16:creationId xmlns:a16="http://schemas.microsoft.com/office/drawing/2014/main" id="{E4B77DCF-FE06-46D6-8DAB-C2226D543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563" y="1263650"/>
            <a:ext cx="6486525" cy="3238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altLang="fr-FR" sz="1500">
              <a:solidFill>
                <a:srgbClr val="FFFFFF"/>
              </a:solidFill>
              <a:ea typeface="+mn-ea"/>
            </a:endParaRPr>
          </a:p>
        </p:txBody>
      </p:sp>
      <p:sp>
        <p:nvSpPr>
          <p:cNvPr id="48136" name="Text Box 131">
            <a:extLst>
              <a:ext uri="{FF2B5EF4-FFF2-40B4-BE49-F238E27FC236}">
                <a16:creationId xmlns:a16="http://schemas.microsoft.com/office/drawing/2014/main" id="{E1958AC3-0FB5-4A98-8D3B-CED290596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1657697"/>
            <a:ext cx="1209675" cy="125752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dirty="0">
                <a:latin typeface="Arial" pitchFamily="34" charset="0"/>
                <a:ea typeface="+mn-ea"/>
                <a:cs typeface="Arial" pitchFamily="34" charset="0"/>
              </a:rPr>
              <a:t>Alertes sur les technos</a:t>
            </a:r>
          </a:p>
        </p:txBody>
      </p:sp>
      <p:sp>
        <p:nvSpPr>
          <p:cNvPr id="48137" name="Text Box 132">
            <a:extLst>
              <a:ext uri="{FF2B5EF4-FFF2-40B4-BE49-F238E27FC236}">
                <a16:creationId xmlns:a16="http://schemas.microsoft.com/office/drawing/2014/main" id="{FB2C49FC-1022-4597-98BE-2C6629519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963" y="1274763"/>
            <a:ext cx="1208087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975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Opportunités</a:t>
            </a:r>
          </a:p>
        </p:txBody>
      </p:sp>
      <p:sp>
        <p:nvSpPr>
          <p:cNvPr id="48138" name="Text Box 133">
            <a:extLst>
              <a:ext uri="{FF2B5EF4-FFF2-40B4-BE49-F238E27FC236}">
                <a16:creationId xmlns:a16="http://schemas.microsoft.com/office/drawing/2014/main" id="{4359DDE4-6DB5-4A96-95B1-311B70353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6838" y="1281113"/>
            <a:ext cx="1231900" cy="242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975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Spécifications</a:t>
            </a:r>
          </a:p>
        </p:txBody>
      </p:sp>
      <p:sp>
        <p:nvSpPr>
          <p:cNvPr id="48139" name="Line 134">
            <a:extLst>
              <a:ext uri="{FF2B5EF4-FFF2-40B4-BE49-F238E27FC236}">
                <a16:creationId xmlns:a16="http://schemas.microsoft.com/office/drawing/2014/main" id="{59451023-861E-4808-A842-C9EB1081A4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5725" y="687388"/>
            <a:ext cx="0" cy="7905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50">
              <a:solidFill>
                <a:srgbClr val="000000"/>
              </a:solidFill>
              <a:latin typeface="Helvetica 75 Bold"/>
              <a:ea typeface="+mn-ea"/>
            </a:endParaRPr>
          </a:p>
        </p:txBody>
      </p:sp>
      <p:sp>
        <p:nvSpPr>
          <p:cNvPr id="48140" name="Text Box 135">
            <a:extLst>
              <a:ext uri="{FF2B5EF4-FFF2-40B4-BE49-F238E27FC236}">
                <a16:creationId xmlns:a16="http://schemas.microsoft.com/office/drawing/2014/main" id="{D1001148-A328-4667-BD98-3A827E26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0175" y="1279525"/>
            <a:ext cx="1227138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975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Développement</a:t>
            </a:r>
          </a:p>
        </p:txBody>
      </p:sp>
      <p:sp>
        <p:nvSpPr>
          <p:cNvPr id="48141" name="Line 136">
            <a:extLst>
              <a:ext uri="{FF2B5EF4-FFF2-40B4-BE49-F238E27FC236}">
                <a16:creationId xmlns:a16="http://schemas.microsoft.com/office/drawing/2014/main" id="{5AE169CF-6461-4D91-846B-66370933F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692150"/>
            <a:ext cx="0" cy="7905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50">
              <a:solidFill>
                <a:srgbClr val="000000"/>
              </a:solidFill>
              <a:latin typeface="Helvetica 75 Bold"/>
              <a:ea typeface="+mn-ea"/>
            </a:endParaRPr>
          </a:p>
        </p:txBody>
      </p:sp>
      <p:sp>
        <p:nvSpPr>
          <p:cNvPr id="48142" name="Line 137">
            <a:extLst>
              <a:ext uri="{FF2B5EF4-FFF2-40B4-BE49-F238E27FC236}">
                <a16:creationId xmlns:a16="http://schemas.microsoft.com/office/drawing/2014/main" id="{0237E3A3-D553-4900-9078-641F93235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1763" y="692150"/>
            <a:ext cx="0" cy="7905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50">
              <a:solidFill>
                <a:srgbClr val="000000"/>
              </a:solidFill>
              <a:latin typeface="Helvetica 75 Bold"/>
              <a:ea typeface="+mn-ea"/>
            </a:endParaRPr>
          </a:p>
        </p:txBody>
      </p:sp>
      <p:sp>
        <p:nvSpPr>
          <p:cNvPr id="48143" name="Line 138">
            <a:extLst>
              <a:ext uri="{FF2B5EF4-FFF2-40B4-BE49-F238E27FC236}">
                <a16:creationId xmlns:a16="http://schemas.microsoft.com/office/drawing/2014/main" id="{483CC5F1-250E-49FF-8008-4410B63E29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7638" y="682625"/>
            <a:ext cx="0" cy="790575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fr-FR" sz="1350">
              <a:solidFill>
                <a:srgbClr val="000000"/>
              </a:solidFill>
              <a:latin typeface="Helvetica 75 Bold"/>
              <a:ea typeface="+mn-ea"/>
            </a:endParaRPr>
          </a:p>
        </p:txBody>
      </p:sp>
      <p:sp>
        <p:nvSpPr>
          <p:cNvPr id="48144" name="Text Box 139">
            <a:extLst>
              <a:ext uri="{FF2B5EF4-FFF2-40B4-BE49-F238E27FC236}">
                <a16:creationId xmlns:a16="http://schemas.microsoft.com/office/drawing/2014/main" id="{AB09F55C-87A8-4C14-9551-76DE255FC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1284288"/>
            <a:ext cx="1166813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975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Déploiement</a:t>
            </a:r>
          </a:p>
        </p:txBody>
      </p:sp>
      <p:sp>
        <p:nvSpPr>
          <p:cNvPr id="48145" name="Text Box 140">
            <a:extLst>
              <a:ext uri="{FF2B5EF4-FFF2-40B4-BE49-F238E27FC236}">
                <a16:creationId xmlns:a16="http://schemas.microsoft.com/office/drawing/2014/main" id="{13A1CEA3-BBEB-40F9-85E2-3F3569C75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284288"/>
            <a:ext cx="1011237" cy="241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975">
                <a:solidFill>
                  <a:srgbClr val="FFFFFF"/>
                </a:solidFill>
                <a:latin typeface="Arial" pitchFamily="34" charset="0"/>
                <a:ea typeface="+mn-ea"/>
                <a:cs typeface="Arial" pitchFamily="34" charset="0"/>
              </a:rPr>
              <a:t>Lancement</a:t>
            </a:r>
          </a:p>
        </p:txBody>
      </p:sp>
      <p:sp>
        <p:nvSpPr>
          <p:cNvPr id="48146" name="AutoShape 141">
            <a:extLst>
              <a:ext uri="{FF2B5EF4-FFF2-40B4-BE49-F238E27FC236}">
                <a16:creationId xmlns:a16="http://schemas.microsoft.com/office/drawing/2014/main" id="{085EB456-EDDF-446E-9DE5-C0412E8A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263" y="536575"/>
            <a:ext cx="523875" cy="306388"/>
          </a:xfrm>
          <a:prstGeom prst="hexagon">
            <a:avLst>
              <a:gd name="adj" fmla="val 40394"/>
              <a:gd name="vf" fmla="val 11547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750" b="1">
                <a:latin typeface="Arial" pitchFamily="34" charset="0"/>
                <a:ea typeface="+mn-ea"/>
                <a:cs typeface="Arial" pitchFamily="34" charset="0"/>
              </a:rPr>
              <a:t>T -1</a:t>
            </a:r>
          </a:p>
        </p:txBody>
      </p:sp>
      <p:sp>
        <p:nvSpPr>
          <p:cNvPr id="48147" name="AutoShape 142">
            <a:extLst>
              <a:ext uri="{FF2B5EF4-FFF2-40B4-BE49-F238E27FC236}">
                <a16:creationId xmlns:a16="http://schemas.microsoft.com/office/drawing/2014/main" id="{D0ACA042-2740-474B-A55C-88579B830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8863" y="561975"/>
            <a:ext cx="585787" cy="292100"/>
          </a:xfrm>
          <a:prstGeom prst="hexagon">
            <a:avLst>
              <a:gd name="adj" fmla="val 38020"/>
              <a:gd name="vf" fmla="val 11547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750" b="1">
                <a:latin typeface="Arial" pitchFamily="34" charset="0"/>
                <a:ea typeface="+mn-ea"/>
                <a:cs typeface="Arial" pitchFamily="34" charset="0"/>
              </a:rPr>
              <a:t>T 0</a:t>
            </a:r>
          </a:p>
        </p:txBody>
      </p:sp>
      <p:sp>
        <p:nvSpPr>
          <p:cNvPr id="48148" name="AutoShape 143">
            <a:extLst>
              <a:ext uri="{FF2B5EF4-FFF2-40B4-BE49-F238E27FC236}">
                <a16:creationId xmlns:a16="http://schemas.microsoft.com/office/drawing/2014/main" id="{5C0683D1-533C-4026-900A-4E8B58F03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2200" y="561975"/>
            <a:ext cx="585788" cy="292100"/>
          </a:xfrm>
          <a:prstGeom prst="hexagon">
            <a:avLst>
              <a:gd name="adj" fmla="val 38020"/>
              <a:gd name="vf" fmla="val 11547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750" b="1">
                <a:latin typeface="Arial" pitchFamily="34" charset="0"/>
                <a:ea typeface="+mn-ea"/>
                <a:cs typeface="Arial" pitchFamily="34" charset="0"/>
              </a:rPr>
              <a:t>T 1</a:t>
            </a:r>
          </a:p>
        </p:txBody>
      </p:sp>
      <p:sp>
        <p:nvSpPr>
          <p:cNvPr id="48149" name="AutoShape 144">
            <a:extLst>
              <a:ext uri="{FF2B5EF4-FFF2-40B4-BE49-F238E27FC236}">
                <a16:creationId xmlns:a16="http://schemas.microsoft.com/office/drawing/2014/main" id="{7156F251-55FA-434C-B642-24723D2D6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488" y="561975"/>
            <a:ext cx="587375" cy="292100"/>
          </a:xfrm>
          <a:prstGeom prst="hexagon">
            <a:avLst>
              <a:gd name="adj" fmla="val 38020"/>
              <a:gd name="vf" fmla="val 11547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750" b="1">
                <a:latin typeface="Arial" pitchFamily="34" charset="0"/>
                <a:ea typeface="+mn-ea"/>
                <a:cs typeface="Arial" pitchFamily="34" charset="0"/>
              </a:rPr>
              <a:t>T 2</a:t>
            </a:r>
          </a:p>
        </p:txBody>
      </p:sp>
      <p:sp>
        <p:nvSpPr>
          <p:cNvPr id="48150" name="AutoShape 145">
            <a:extLst>
              <a:ext uri="{FF2B5EF4-FFF2-40B4-BE49-F238E27FC236}">
                <a16:creationId xmlns:a16="http://schemas.microsoft.com/office/drawing/2014/main" id="{254093F0-0563-4A3C-9063-10EA3C447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650" y="561975"/>
            <a:ext cx="585788" cy="292100"/>
          </a:xfrm>
          <a:prstGeom prst="hexagon">
            <a:avLst>
              <a:gd name="adj" fmla="val 38020"/>
              <a:gd name="vf" fmla="val 11547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750" b="1">
                <a:latin typeface="Arial" pitchFamily="34" charset="0"/>
                <a:ea typeface="+mn-ea"/>
                <a:cs typeface="Arial" pitchFamily="34" charset="0"/>
              </a:rPr>
              <a:t>T 3</a:t>
            </a:r>
          </a:p>
        </p:txBody>
      </p:sp>
      <p:sp>
        <p:nvSpPr>
          <p:cNvPr id="48151" name="AutoShape 146">
            <a:extLst>
              <a:ext uri="{FF2B5EF4-FFF2-40B4-BE49-F238E27FC236}">
                <a16:creationId xmlns:a16="http://schemas.microsoft.com/office/drawing/2014/main" id="{95FDA9A7-726F-4F30-B66E-8B65AE89F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563" y="561975"/>
            <a:ext cx="587375" cy="292100"/>
          </a:xfrm>
          <a:prstGeom prst="hexagon">
            <a:avLst>
              <a:gd name="adj" fmla="val 38020"/>
              <a:gd name="vf" fmla="val 115470"/>
            </a:avLst>
          </a:prstGeom>
          <a:solidFill>
            <a:schemeClr val="bg1"/>
          </a:solidFill>
          <a:ln w="9525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750" b="1">
                <a:latin typeface="Arial" pitchFamily="34" charset="0"/>
                <a:ea typeface="+mn-ea"/>
                <a:cs typeface="Arial" pitchFamily="34" charset="0"/>
              </a:rPr>
              <a:t>T 4</a:t>
            </a:r>
          </a:p>
        </p:txBody>
      </p:sp>
      <p:sp>
        <p:nvSpPr>
          <p:cNvPr id="48152" name="Rectangle 2">
            <a:extLst>
              <a:ext uri="{FF2B5EF4-FFF2-40B4-BE49-F238E27FC236}">
                <a16:creationId xmlns:a16="http://schemas.microsoft.com/office/drawing/2014/main" id="{4960601E-6033-4564-A7AD-ADD58B3F3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988" y="34925"/>
            <a:ext cx="6459537" cy="5603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altLang="fr-FR" sz="1400">
              <a:solidFill>
                <a:srgbClr val="FF6600"/>
              </a:solidFill>
              <a:latin typeface="Helvetica 65 Medium" pitchFamily="34" charset="0"/>
              <a:ea typeface="+mn-ea"/>
              <a:cs typeface="Arial" pitchFamily="34" charset="0"/>
            </a:endParaRPr>
          </a:p>
        </p:txBody>
      </p:sp>
      <p:sp>
        <p:nvSpPr>
          <p:cNvPr id="48153" name="Text Box 148">
            <a:extLst>
              <a:ext uri="{FF2B5EF4-FFF2-40B4-BE49-F238E27FC236}">
                <a16:creationId xmlns:a16="http://schemas.microsoft.com/office/drawing/2014/main" id="{95FCE840-59D9-476A-AC14-8C3924B0E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9538" y="1833563"/>
            <a:ext cx="1209675" cy="12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dirty="0">
                <a:latin typeface="Arial" pitchFamily="34" charset="0"/>
                <a:ea typeface="+mn-ea"/>
                <a:cs typeface="Arial" pitchFamily="34" charset="0"/>
              </a:rPr>
              <a:t>Contribution aux RFP</a:t>
            </a:r>
          </a:p>
        </p:txBody>
      </p:sp>
      <p:sp>
        <p:nvSpPr>
          <p:cNvPr id="48154" name="Text Box 149">
            <a:extLst>
              <a:ext uri="{FF2B5EF4-FFF2-40B4-BE49-F238E27FC236}">
                <a16:creationId xmlns:a16="http://schemas.microsoft.com/office/drawing/2014/main" id="{32197534-5ECB-4EA8-B7F9-E74B64C25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025650"/>
            <a:ext cx="2486025" cy="125752"/>
          </a:xfrm>
          <a:prstGeom prst="rect">
            <a:avLst/>
          </a:prstGeom>
          <a:solidFill>
            <a:schemeClr val="bg1"/>
          </a:solidFill>
          <a:ln w="3175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Sensibilisation et Formation MOA, MOE</a:t>
            </a:r>
          </a:p>
        </p:txBody>
      </p:sp>
      <p:sp>
        <p:nvSpPr>
          <p:cNvPr id="48155" name="Text Box 150">
            <a:extLst>
              <a:ext uri="{FF2B5EF4-FFF2-40B4-BE49-F238E27FC236}">
                <a16:creationId xmlns:a16="http://schemas.microsoft.com/office/drawing/2014/main" id="{1B08BCFD-C36D-47E7-ACDE-4C1439851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363" y="2208213"/>
            <a:ext cx="1262062" cy="12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Préconisations techniques</a:t>
            </a:r>
          </a:p>
        </p:txBody>
      </p:sp>
      <p:sp>
        <p:nvSpPr>
          <p:cNvPr id="48156" name="Text Box 151">
            <a:extLst>
              <a:ext uri="{FF2B5EF4-FFF2-40B4-BE49-F238E27FC236}">
                <a16:creationId xmlns:a16="http://schemas.microsoft.com/office/drawing/2014/main" id="{1A13C2F5-8057-4645-8328-71BFFFBF3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4775" y="2382838"/>
            <a:ext cx="1263650" cy="2242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0" tIns="27000" r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Validation interface graphique</a:t>
            </a:r>
          </a:p>
        </p:txBody>
      </p:sp>
      <p:sp>
        <p:nvSpPr>
          <p:cNvPr id="48157" name="Text Box 152">
            <a:extLst>
              <a:ext uri="{FF2B5EF4-FFF2-40B4-BE49-F238E27FC236}">
                <a16:creationId xmlns:a16="http://schemas.microsoft.com/office/drawing/2014/main" id="{13F66E51-0C4E-469E-9454-C3C9926A6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1687513"/>
            <a:ext cx="2565400" cy="12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Audit du prototype (Technique et Utilisateur)</a:t>
            </a:r>
          </a:p>
        </p:txBody>
      </p:sp>
      <p:sp>
        <p:nvSpPr>
          <p:cNvPr id="48158" name="Text Box 153">
            <a:extLst>
              <a:ext uri="{FF2B5EF4-FFF2-40B4-BE49-F238E27FC236}">
                <a16:creationId xmlns:a16="http://schemas.microsoft.com/office/drawing/2014/main" id="{D6050665-A007-4420-8F03-BE86B0484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763" y="2038350"/>
            <a:ext cx="2547937" cy="12575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Accompagnement</a:t>
            </a:r>
          </a:p>
        </p:txBody>
      </p:sp>
      <p:sp>
        <p:nvSpPr>
          <p:cNvPr id="48159" name="Text Box 154">
            <a:extLst>
              <a:ext uri="{FF2B5EF4-FFF2-40B4-BE49-F238E27FC236}">
                <a16:creationId xmlns:a16="http://schemas.microsoft.com/office/drawing/2014/main" id="{65E73033-22C4-4E10-889E-CEFD3AF90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0" y="1682750"/>
            <a:ext cx="1276350" cy="2242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Suivi des modifications et évolution</a:t>
            </a:r>
          </a:p>
        </p:txBody>
      </p:sp>
      <p:sp>
        <p:nvSpPr>
          <p:cNvPr id="48160" name="Rectangle 155">
            <a:extLst>
              <a:ext uri="{FF2B5EF4-FFF2-40B4-BE49-F238E27FC236}">
                <a16:creationId xmlns:a16="http://schemas.microsoft.com/office/drawing/2014/main" id="{EE5DFABC-04C1-4184-BC0E-0EA9FA565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738" y="903288"/>
            <a:ext cx="1284287" cy="404812"/>
          </a:xfrm>
          <a:prstGeom prst="rect">
            <a:avLst/>
          </a:prstGeom>
          <a:solidFill>
            <a:srgbClr val="F9C37B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sz="675">
                <a:solidFill>
                  <a:srgbClr val="000000"/>
                </a:solidFill>
                <a:latin typeface="Arial" pitchFamily="34" charset="0"/>
                <a:ea typeface="+mn-ea"/>
              </a:rPr>
              <a:t>Comprendre le besoin et analyser la situation de référence</a:t>
            </a:r>
          </a:p>
        </p:txBody>
      </p:sp>
      <p:sp>
        <p:nvSpPr>
          <p:cNvPr id="48161" name="Rectangle 156">
            <a:extLst>
              <a:ext uri="{FF2B5EF4-FFF2-40B4-BE49-F238E27FC236}">
                <a16:creationId xmlns:a16="http://schemas.microsoft.com/office/drawing/2014/main" id="{8A11DE06-27C0-4C3D-9080-5D3029378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904875"/>
            <a:ext cx="1268412" cy="403225"/>
          </a:xfrm>
          <a:prstGeom prst="rect">
            <a:avLst/>
          </a:prstGeom>
          <a:solidFill>
            <a:srgbClr val="F9C37B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sz="675">
                <a:solidFill>
                  <a:srgbClr val="000000"/>
                </a:solidFill>
                <a:latin typeface="Arial" pitchFamily="34" charset="0"/>
                <a:ea typeface="+mn-ea"/>
              </a:rPr>
              <a:t>Elaborer les spécifications fonctionnelles et les spécifications d’interface</a:t>
            </a:r>
          </a:p>
        </p:txBody>
      </p:sp>
      <p:sp>
        <p:nvSpPr>
          <p:cNvPr id="48162" name="Rectangle 157">
            <a:extLst>
              <a:ext uri="{FF2B5EF4-FFF2-40B4-BE49-F238E27FC236}">
                <a16:creationId xmlns:a16="http://schemas.microsoft.com/office/drawing/2014/main" id="{D5CB5248-355D-4360-B05D-7D43B57C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063" y="903288"/>
            <a:ext cx="1270000" cy="404812"/>
          </a:xfrm>
          <a:prstGeom prst="rect">
            <a:avLst/>
          </a:prstGeom>
          <a:solidFill>
            <a:srgbClr val="F9C37B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sz="675">
                <a:solidFill>
                  <a:srgbClr val="000000"/>
                </a:solidFill>
                <a:latin typeface="Arial" pitchFamily="34" charset="0"/>
                <a:ea typeface="+mn-ea"/>
              </a:rPr>
              <a:t>Matérialiser les solutions et les modifier selon les feed-backs utilisateurs </a:t>
            </a:r>
          </a:p>
        </p:txBody>
      </p:sp>
      <p:sp>
        <p:nvSpPr>
          <p:cNvPr id="48163" name="Rectangle 158">
            <a:extLst>
              <a:ext uri="{FF2B5EF4-FFF2-40B4-BE49-F238E27FC236}">
                <a16:creationId xmlns:a16="http://schemas.microsoft.com/office/drawing/2014/main" id="{E5AB85E2-09EF-4047-A1DE-0B05670BE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638" y="915988"/>
            <a:ext cx="1268412" cy="403225"/>
          </a:xfrm>
          <a:prstGeom prst="rect">
            <a:avLst/>
          </a:prstGeom>
          <a:solidFill>
            <a:srgbClr val="F9C37B"/>
          </a:solidFill>
          <a:ln>
            <a:noFill/>
          </a:ln>
          <a:effectLst/>
        </p:spPr>
        <p:txBody>
          <a:bodyPr lIns="40500" rIns="4050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sz="675">
                <a:solidFill>
                  <a:srgbClr val="000000"/>
                </a:solidFill>
                <a:latin typeface="Arial" pitchFamily="34" charset="0"/>
                <a:ea typeface="+mn-ea"/>
              </a:rPr>
              <a:t>Evaluer les solutions conçues et la satisfaction des objectifs utilisateurs &amp; organisationnels</a:t>
            </a:r>
          </a:p>
        </p:txBody>
      </p:sp>
      <p:sp>
        <p:nvSpPr>
          <p:cNvPr id="48164" name="Rectangle 159">
            <a:extLst>
              <a:ext uri="{FF2B5EF4-FFF2-40B4-BE49-F238E27FC236}">
                <a16:creationId xmlns:a16="http://schemas.microsoft.com/office/drawing/2014/main" id="{33146B72-5446-44C6-9460-23431A2F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25" y="914400"/>
            <a:ext cx="1290638" cy="403957"/>
          </a:xfrm>
          <a:prstGeom prst="rect">
            <a:avLst/>
          </a:prstGeom>
          <a:solidFill>
            <a:srgbClr val="F9C37B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fr-FR" altLang="fr-FR" sz="675">
                <a:solidFill>
                  <a:srgbClr val="000000"/>
                </a:solidFill>
                <a:latin typeface="Arial" pitchFamily="34" charset="0"/>
                <a:ea typeface="+mn-ea"/>
              </a:rPr>
              <a:t>Vérifier que l’expérience utilisateur cible est conforme au cahier des charges initial </a:t>
            </a:r>
          </a:p>
        </p:txBody>
      </p:sp>
      <p:sp>
        <p:nvSpPr>
          <p:cNvPr id="48165" name="Rectangle 160">
            <a:extLst>
              <a:ext uri="{FF2B5EF4-FFF2-40B4-BE49-F238E27FC236}">
                <a16:creationId xmlns:a16="http://schemas.microsoft.com/office/drawing/2014/main" id="{6AD0BC44-1A30-43AD-AB1B-28BCF8D3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188" y="1244600"/>
            <a:ext cx="12700" cy="3508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altLang="fr-FR" sz="1500">
              <a:solidFill>
                <a:srgbClr val="000000"/>
              </a:solidFill>
              <a:ea typeface="+mn-ea"/>
            </a:endParaRPr>
          </a:p>
        </p:txBody>
      </p:sp>
      <p:sp>
        <p:nvSpPr>
          <p:cNvPr id="48166" name="Rectangle 161">
            <a:extLst>
              <a:ext uri="{FF2B5EF4-FFF2-40B4-BE49-F238E27FC236}">
                <a16:creationId xmlns:a16="http://schemas.microsoft.com/office/drawing/2014/main" id="{E403BB44-DBD2-4886-863C-963785666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7788" y="1249363"/>
            <a:ext cx="12700" cy="350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altLang="fr-FR" sz="1500">
              <a:solidFill>
                <a:srgbClr val="000000"/>
              </a:solidFill>
              <a:ea typeface="+mn-ea"/>
            </a:endParaRPr>
          </a:p>
        </p:txBody>
      </p:sp>
      <p:sp>
        <p:nvSpPr>
          <p:cNvPr id="48167" name="Rectangle 162">
            <a:extLst>
              <a:ext uri="{FF2B5EF4-FFF2-40B4-BE49-F238E27FC236}">
                <a16:creationId xmlns:a16="http://schemas.microsoft.com/office/drawing/2014/main" id="{0DE36CAF-A97B-40F6-8F9B-9EE32544D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5" y="1230313"/>
            <a:ext cx="12700" cy="350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altLang="fr-FR" sz="1500">
              <a:solidFill>
                <a:srgbClr val="000000"/>
              </a:solidFill>
              <a:ea typeface="+mn-ea"/>
            </a:endParaRPr>
          </a:p>
        </p:txBody>
      </p:sp>
      <p:sp>
        <p:nvSpPr>
          <p:cNvPr id="48168" name="Rectangle 163">
            <a:extLst>
              <a:ext uri="{FF2B5EF4-FFF2-40B4-BE49-F238E27FC236}">
                <a16:creationId xmlns:a16="http://schemas.microsoft.com/office/drawing/2014/main" id="{1995F6A1-A649-4089-AE4D-093CBBB3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1249363"/>
            <a:ext cx="12700" cy="35083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defTabSz="914400" eaLnBrk="1" fontAlgn="auto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fr-FR" altLang="fr-FR" sz="1500">
              <a:solidFill>
                <a:srgbClr val="000000"/>
              </a:solidFill>
              <a:ea typeface="+mn-ea"/>
            </a:endParaRPr>
          </a:p>
        </p:txBody>
      </p:sp>
      <p:sp>
        <p:nvSpPr>
          <p:cNvPr id="48169" name="Text Box 164">
            <a:extLst>
              <a:ext uri="{FF2B5EF4-FFF2-40B4-BE49-F238E27FC236}">
                <a16:creationId xmlns:a16="http://schemas.microsoft.com/office/drawing/2014/main" id="{3101B748-CBD5-41AE-897C-D7BA2654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647" y="2624138"/>
            <a:ext cx="1227137" cy="22424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lIns="13500" tIns="27000" rIns="1350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latin typeface="Arial" pitchFamily="34" charset="0"/>
                <a:ea typeface="+mn-ea"/>
                <a:cs typeface="Arial" pitchFamily="34" charset="0"/>
              </a:rPr>
              <a:t>Cahier des charges accessibilité </a:t>
            </a:r>
          </a:p>
        </p:txBody>
      </p:sp>
      <p:sp>
        <p:nvSpPr>
          <p:cNvPr id="48170" name="Text Box 165">
            <a:extLst>
              <a:ext uri="{FF2B5EF4-FFF2-40B4-BE49-F238E27FC236}">
                <a16:creationId xmlns:a16="http://schemas.microsoft.com/office/drawing/2014/main" id="{DFED6A0E-F9C0-4316-A5AF-A83A39BE5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9063" y="4643438"/>
            <a:ext cx="1192212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tIns="0" bIns="0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Analyse des traces</a:t>
            </a:r>
          </a:p>
        </p:txBody>
      </p:sp>
      <p:sp>
        <p:nvSpPr>
          <p:cNvPr id="48171" name="Rectangle 166">
            <a:extLst>
              <a:ext uri="{FF2B5EF4-FFF2-40B4-BE49-F238E27FC236}">
                <a16:creationId xmlns:a16="http://schemas.microsoft.com/office/drawing/2014/main" id="{8AD84023-8459-4578-A0FD-554D66A29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153926"/>
            <a:ext cx="1208088" cy="123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dirty="0">
                <a:solidFill>
                  <a:srgbClr val="000000"/>
                </a:solidFill>
                <a:latin typeface="Arial" pitchFamily="34" charset="0"/>
                <a:ea typeface="+mn-ea"/>
              </a:rPr>
              <a:t>Analyse de l’activité</a:t>
            </a:r>
          </a:p>
        </p:txBody>
      </p:sp>
      <p:sp>
        <p:nvSpPr>
          <p:cNvPr id="48172" name="Rectangle 167">
            <a:extLst>
              <a:ext uri="{FF2B5EF4-FFF2-40B4-BE49-F238E27FC236}">
                <a16:creationId xmlns:a16="http://schemas.microsoft.com/office/drawing/2014/main" id="{A9E87484-BAEE-4C1D-A720-1C77EF86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950" y="3530164"/>
            <a:ext cx="1203325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Focus groups (Créatif)</a:t>
            </a:r>
          </a:p>
        </p:txBody>
      </p:sp>
      <p:sp>
        <p:nvSpPr>
          <p:cNvPr id="48173" name="Rectangle 168">
            <a:extLst>
              <a:ext uri="{FF2B5EF4-FFF2-40B4-BE49-F238E27FC236}">
                <a16:creationId xmlns:a16="http://schemas.microsoft.com/office/drawing/2014/main" id="{CD9FD3C3-F5C9-4965-97EE-BD853C854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3140433"/>
            <a:ext cx="2460625" cy="123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dirty="0">
                <a:solidFill>
                  <a:srgbClr val="000000"/>
                </a:solidFill>
                <a:latin typeface="Arial" pitchFamily="34" charset="0"/>
                <a:ea typeface="+mn-ea"/>
              </a:rPr>
              <a:t>Expérimentation terrain</a:t>
            </a:r>
          </a:p>
        </p:txBody>
      </p:sp>
      <p:sp>
        <p:nvSpPr>
          <p:cNvPr id="48174" name="Rectangle 169">
            <a:extLst>
              <a:ext uri="{FF2B5EF4-FFF2-40B4-BE49-F238E27FC236}">
                <a16:creationId xmlns:a16="http://schemas.microsoft.com/office/drawing/2014/main" id="{22E2E3CA-0A4C-4B3A-9CE5-4E5FA442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702408"/>
            <a:ext cx="3906837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Expertise Multi-Expert</a:t>
            </a:r>
          </a:p>
        </p:txBody>
      </p:sp>
      <p:sp>
        <p:nvSpPr>
          <p:cNvPr id="48175" name="Rectangle 170">
            <a:extLst>
              <a:ext uri="{FF2B5EF4-FFF2-40B4-BE49-F238E27FC236}">
                <a16:creationId xmlns:a16="http://schemas.microsoft.com/office/drawing/2014/main" id="{9B7F71DB-B155-40CB-9565-2E5307CB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0088" y="3900051"/>
            <a:ext cx="3905250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Test utilisateur</a:t>
            </a:r>
          </a:p>
        </p:txBody>
      </p:sp>
      <p:sp>
        <p:nvSpPr>
          <p:cNvPr id="48176" name="Rectangle 171">
            <a:extLst>
              <a:ext uri="{FF2B5EF4-FFF2-40B4-BE49-F238E27FC236}">
                <a16:creationId xmlns:a16="http://schemas.microsoft.com/office/drawing/2014/main" id="{E61C17F7-C70B-443B-893D-236C3EF7F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5263" y="3473808"/>
            <a:ext cx="2471737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Focus groups</a:t>
            </a:r>
          </a:p>
        </p:txBody>
      </p:sp>
      <p:sp>
        <p:nvSpPr>
          <p:cNvPr id="48177" name="Rectangle 172">
            <a:extLst>
              <a:ext uri="{FF2B5EF4-FFF2-40B4-BE49-F238E27FC236}">
                <a16:creationId xmlns:a16="http://schemas.microsoft.com/office/drawing/2014/main" id="{60AF90EE-4224-40B6-9E00-C5BF81984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438" y="4445358"/>
            <a:ext cx="2473325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Enquête</a:t>
            </a:r>
          </a:p>
        </p:txBody>
      </p:sp>
      <p:sp>
        <p:nvSpPr>
          <p:cNvPr id="48178" name="Rectangle 173">
            <a:extLst>
              <a:ext uri="{FF2B5EF4-FFF2-40B4-BE49-F238E27FC236}">
                <a16:creationId xmlns:a16="http://schemas.microsoft.com/office/drawing/2014/main" id="{43ACEA10-0E0C-45B2-95AE-F57E88276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677926"/>
            <a:ext cx="2471737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Analyse des traces</a:t>
            </a:r>
          </a:p>
        </p:txBody>
      </p:sp>
      <p:sp>
        <p:nvSpPr>
          <p:cNvPr id="48179" name="Rectangle 174">
            <a:extLst>
              <a:ext uri="{FF2B5EF4-FFF2-40B4-BE49-F238E27FC236}">
                <a16:creationId xmlns:a16="http://schemas.microsoft.com/office/drawing/2014/main" id="{31F9BA13-9877-4351-AC05-B56E1298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2338" y="4854933"/>
            <a:ext cx="1743075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Analyse des remontées utilisateur</a:t>
            </a:r>
          </a:p>
        </p:txBody>
      </p:sp>
      <p:sp>
        <p:nvSpPr>
          <p:cNvPr id="48180" name="Rectangle 175">
            <a:extLst>
              <a:ext uri="{FF2B5EF4-FFF2-40B4-BE49-F238E27FC236}">
                <a16:creationId xmlns:a16="http://schemas.microsoft.com/office/drawing/2014/main" id="{DA15F97C-8528-43D9-BF64-1691D9A6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775" y="4445358"/>
            <a:ext cx="1182688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Enquête</a:t>
            </a:r>
          </a:p>
        </p:txBody>
      </p:sp>
      <p:sp>
        <p:nvSpPr>
          <p:cNvPr id="48181" name="Rectangle 176">
            <a:extLst>
              <a:ext uri="{FF2B5EF4-FFF2-40B4-BE49-F238E27FC236}">
                <a16:creationId xmlns:a16="http://schemas.microsoft.com/office/drawing/2014/main" id="{1B30B639-9BF2-42A2-85AD-F08BF93FA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32271"/>
            <a:ext cx="1208088" cy="24622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Analyse remontées utilisateur</a:t>
            </a:r>
          </a:p>
        </p:txBody>
      </p:sp>
      <p:sp>
        <p:nvSpPr>
          <p:cNvPr id="48182" name="Rectangle 177">
            <a:extLst>
              <a:ext uri="{FF2B5EF4-FFF2-40B4-BE49-F238E27FC236}">
                <a16:creationId xmlns:a16="http://schemas.microsoft.com/office/drawing/2014/main" id="{B7B87B23-0B3C-4008-8607-B5D8B06C2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083408"/>
            <a:ext cx="6394450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Entretien qualitatif</a:t>
            </a:r>
          </a:p>
        </p:txBody>
      </p:sp>
      <p:sp>
        <p:nvSpPr>
          <p:cNvPr id="48183" name="Rectangle 178">
            <a:extLst>
              <a:ext uri="{FF2B5EF4-FFF2-40B4-BE49-F238E27FC236}">
                <a16:creationId xmlns:a16="http://schemas.microsoft.com/office/drawing/2014/main" id="{0FB9BAF9-1855-435E-A76A-0B914E8E0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4259620"/>
            <a:ext cx="1193800" cy="12311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Storyboard</a:t>
            </a:r>
          </a:p>
        </p:txBody>
      </p:sp>
      <p:sp>
        <p:nvSpPr>
          <p:cNvPr id="48184" name="Rectangle 179">
            <a:extLst>
              <a:ext uri="{FF2B5EF4-FFF2-40B4-BE49-F238E27FC236}">
                <a16:creationId xmlns:a16="http://schemas.microsoft.com/office/drawing/2014/main" id="{3965B934-8C40-47AB-8227-1B670B5A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3342839"/>
            <a:ext cx="1206500" cy="123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>
                <a:solidFill>
                  <a:srgbClr val="000000"/>
                </a:solidFill>
                <a:latin typeface="Arial" pitchFamily="34" charset="0"/>
                <a:ea typeface="+mn-ea"/>
              </a:rPr>
              <a:t>Diagnostic</a:t>
            </a:r>
          </a:p>
        </p:txBody>
      </p:sp>
      <p:sp>
        <p:nvSpPr>
          <p:cNvPr id="48185" name="AutoShape 180">
            <a:extLst>
              <a:ext uri="{FF2B5EF4-FFF2-40B4-BE49-F238E27FC236}">
                <a16:creationId xmlns:a16="http://schemas.microsoft.com/office/drawing/2014/main" id="{6DB20799-EDF1-4C6E-B0A3-100485C826A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79437" y="2175325"/>
            <a:ext cx="1355725" cy="215003"/>
          </a:xfrm>
          <a:prstGeom prst="hexagon">
            <a:avLst>
              <a:gd name="adj" fmla="val 172870"/>
              <a:gd name="vf" fmla="val 115470"/>
            </a:avLst>
          </a:prstGeom>
          <a:solidFill>
            <a:schemeClr val="bg1">
              <a:alpha val="5882"/>
            </a:schemeClr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13500" tIns="8100" rIns="13500" bIns="810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b="1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rPr>
              <a:t>Accessibilité</a:t>
            </a:r>
          </a:p>
        </p:txBody>
      </p:sp>
      <p:sp>
        <p:nvSpPr>
          <p:cNvPr id="48186" name="AutoShape 181">
            <a:extLst>
              <a:ext uri="{FF2B5EF4-FFF2-40B4-BE49-F238E27FC236}">
                <a16:creationId xmlns:a16="http://schemas.microsoft.com/office/drawing/2014/main" id="{84A17DB9-00A8-42F7-B993-99FDD3D5B5E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9888" y="3986662"/>
            <a:ext cx="1784350" cy="215003"/>
          </a:xfrm>
          <a:prstGeom prst="hexagon">
            <a:avLst>
              <a:gd name="adj" fmla="val 227509"/>
              <a:gd name="vf" fmla="val 115470"/>
            </a:avLst>
          </a:prstGeom>
          <a:solidFill>
            <a:srgbClr val="CCFFCC"/>
          </a:solidFill>
          <a:ln w="9525" algn="ctr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lIns="13500" tIns="8100" rIns="13500" bIns="810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b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Ergonomie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220BB5-4FC6-4E79-A4E9-BAD262B1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76" y="120418"/>
            <a:ext cx="8064896" cy="333607"/>
          </a:xfrm>
        </p:spPr>
        <p:txBody>
          <a:bodyPr/>
          <a:lstStyle/>
          <a:p>
            <a:r>
              <a:rPr lang="fr-FR" altLang="fr-FR" sz="1600" dirty="0">
                <a:solidFill>
                  <a:srgbClr val="FF6600"/>
                </a:solidFill>
                <a:latin typeface="Helvetica 65 Medium" pitchFamily="34" charset="0"/>
                <a:ea typeface="+mn-ea"/>
                <a:cs typeface="Arial" pitchFamily="34" charset="0"/>
              </a:rPr>
              <a:t>Types de prestation centrée utilisateurs dans le processus de développement</a:t>
            </a:r>
            <a:br>
              <a:rPr lang="fr-FR" altLang="fr-FR" sz="1600" dirty="0">
                <a:solidFill>
                  <a:srgbClr val="FF6600"/>
                </a:solidFill>
                <a:latin typeface="Helvetica 65 Medium" pitchFamily="34" charset="0"/>
                <a:ea typeface="+mn-ea"/>
                <a:cs typeface="Arial" pitchFamily="34" charset="0"/>
              </a:rPr>
            </a:br>
            <a:endParaRPr lang="fr-FR" sz="1600" dirty="0"/>
          </a:p>
        </p:txBody>
      </p:sp>
      <p:sp>
        <p:nvSpPr>
          <p:cNvPr id="3" name="Rectangle 168">
            <a:extLst>
              <a:ext uri="{FF2B5EF4-FFF2-40B4-BE49-F238E27FC236}">
                <a16:creationId xmlns:a16="http://schemas.microsoft.com/office/drawing/2014/main" id="{A4A9703A-63D3-2D15-3F12-F91CE27B2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593" y="2478377"/>
            <a:ext cx="881588" cy="246221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6600"/>
            </a:solidFill>
            <a:prstDash val="sysDot"/>
            <a:miter lim="800000"/>
            <a:headEnd/>
            <a:tailEnd/>
          </a:ln>
          <a:effectLst/>
        </p:spPr>
        <p:txBody>
          <a:bodyPr wrap="square" tIns="0" bIns="0" anchor="ctr">
            <a:spAutoFit/>
          </a:bodyPr>
          <a:lstStyle>
            <a:lvl1pPr eaLnBrk="0" hangingPunct="0">
              <a:spcAft>
                <a:spcPct val="50000"/>
              </a:spcAft>
              <a:buClr>
                <a:schemeClr val="tx2"/>
              </a:buClr>
              <a:buSzPct val="7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Helvetica 45 Light" pitchFamily="34" charset="0"/>
              </a:defRPr>
            </a:lvl1pPr>
            <a:lvl2pPr marL="742950" indent="-28575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2pPr>
            <a:lvl3pPr marL="1143000" indent="-228600" eaLnBrk="0" hangingPunct="0">
              <a:spcAft>
                <a:spcPct val="25000"/>
              </a:spcAft>
              <a:buClr>
                <a:schemeClr val="tx1"/>
              </a:buClr>
              <a:buFont typeface="Times New Roman" pitchFamily="18" charset="0"/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3pPr>
            <a:lvl4pPr marL="1600200" indent="-228600" eaLnBrk="0" hangingPunct="0">
              <a:spcAft>
                <a:spcPct val="25000"/>
              </a:spcAft>
              <a:buChar char="–"/>
              <a:defRPr>
                <a:solidFill>
                  <a:schemeClr val="tx1"/>
                </a:solidFill>
                <a:latin typeface="Helvetica 45 Light" pitchFamily="34" charset="0"/>
              </a:defRPr>
            </a:lvl4pPr>
            <a:lvl5pPr marL="2057400" indent="-228600" eaLnBrk="0" hangingPunct="0"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sz="1600">
                <a:solidFill>
                  <a:schemeClr val="tx1"/>
                </a:solidFill>
                <a:latin typeface="Helvetica 45 Light" pitchFamily="34" charset="0"/>
              </a:defRPr>
            </a:lvl9pPr>
          </a:lstStyle>
          <a:p>
            <a:pPr algn="ctr" defTabSz="914400" eaLnBrk="1" fontAlgn="auto" hangingPunct="1"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itchFamily="2" charset="2"/>
              <a:buNone/>
              <a:defRPr/>
            </a:pPr>
            <a:r>
              <a:rPr lang="fr-FR" altLang="fr-FR" sz="800" dirty="0">
                <a:latin typeface="Arial" pitchFamily="34" charset="0"/>
                <a:ea typeface="+mn-ea"/>
              </a:rPr>
              <a:t>Déclaration d’accessibilité</a:t>
            </a:r>
          </a:p>
        </p:txBody>
      </p:sp>
    </p:spTree>
    <p:extLst>
      <p:ext uri="{BB962C8B-B14F-4D97-AF65-F5344CB8AC3E}">
        <p14:creationId xmlns:p14="http://schemas.microsoft.com/office/powerpoint/2010/main" val="3122698542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re 1">
            <a:extLst>
              <a:ext uri="{FF2B5EF4-FFF2-40B4-BE49-F238E27FC236}">
                <a16:creationId xmlns:a16="http://schemas.microsoft.com/office/drawing/2014/main" id="{60EC275A-49F2-4729-8318-8840E35F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>
                <a:solidFill>
                  <a:srgbClr val="FF6600"/>
                </a:solidFill>
              </a:rPr>
              <a:t>Conclusion : Penser accessible, </a:t>
            </a:r>
            <a:br>
              <a:rPr lang="fr-FR" altLang="fr-FR" dirty="0">
                <a:solidFill>
                  <a:srgbClr val="FF6600"/>
                </a:solidFill>
              </a:rPr>
            </a:br>
            <a:r>
              <a:rPr lang="fr-FR" altLang="fr-FR" dirty="0">
                <a:solidFill>
                  <a:srgbClr val="FF6600"/>
                </a:solidFill>
              </a:rPr>
              <a:t>c’est </a:t>
            </a:r>
            <a:r>
              <a:rPr lang="fr-FR" altLang="fr-FR" dirty="0">
                <a:solidFill>
                  <a:schemeClr val="bg1"/>
                </a:solidFill>
              </a:rPr>
              <a:t>penser gagnant-gagnant</a:t>
            </a:r>
          </a:p>
        </p:txBody>
      </p:sp>
      <p:sp>
        <p:nvSpPr>
          <p:cNvPr id="11" name="Rectangle à coins arrondis 10">
            <a:extLst>
              <a:ext uri="{FF2B5EF4-FFF2-40B4-BE49-F238E27FC236}">
                <a16:creationId xmlns:a16="http://schemas.microsoft.com/office/drawing/2014/main" id="{91CA9A3D-7366-4A53-A7CA-8763D877B8C1}"/>
              </a:ext>
            </a:extLst>
          </p:cNvPr>
          <p:cNvSpPr/>
          <p:nvPr/>
        </p:nvSpPr>
        <p:spPr>
          <a:xfrm>
            <a:off x="935038" y="987425"/>
            <a:ext cx="3384550" cy="173672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kern="0" dirty="0">
                <a:solidFill>
                  <a:schemeClr val="tx1"/>
                </a:solidFill>
              </a:rPr>
              <a:t>Avantages business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Accessibles à tous  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Référencement amélioré</a:t>
            </a:r>
          </a:p>
        </p:txBody>
      </p:sp>
      <p:sp>
        <p:nvSpPr>
          <p:cNvPr id="14" name="Rectangle à coins arrondis 13">
            <a:extLst>
              <a:ext uri="{FF2B5EF4-FFF2-40B4-BE49-F238E27FC236}">
                <a16:creationId xmlns:a16="http://schemas.microsoft.com/office/drawing/2014/main" id="{46BA316C-B7AC-4946-AD77-4D2E8CE4AA0A}"/>
              </a:ext>
            </a:extLst>
          </p:cNvPr>
          <p:cNvSpPr/>
          <p:nvPr/>
        </p:nvSpPr>
        <p:spPr>
          <a:xfrm>
            <a:off x="5219700" y="987425"/>
            <a:ext cx="3600450" cy="173672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kern="0" dirty="0">
                <a:solidFill>
                  <a:schemeClr val="tx1"/>
                </a:solidFill>
              </a:rPr>
              <a:t>Image de marque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Salariés : satisfaction et fierté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Clients : Orange perçu comme responsable et socialement engagé</a:t>
            </a:r>
          </a:p>
        </p:txBody>
      </p:sp>
      <p:sp>
        <p:nvSpPr>
          <p:cNvPr id="13" name="Rectangle à coins arrondis 12">
            <a:extLst>
              <a:ext uri="{FF2B5EF4-FFF2-40B4-BE49-F238E27FC236}">
                <a16:creationId xmlns:a16="http://schemas.microsoft.com/office/drawing/2014/main" id="{DBB93324-3EA3-4F30-898F-EE08001672BD}"/>
              </a:ext>
            </a:extLst>
          </p:cNvPr>
          <p:cNvSpPr/>
          <p:nvPr/>
        </p:nvSpPr>
        <p:spPr>
          <a:xfrm>
            <a:off x="971550" y="2986088"/>
            <a:ext cx="3313113" cy="167322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kern="0" dirty="0">
                <a:solidFill>
                  <a:schemeClr val="tx1"/>
                </a:solidFill>
              </a:rPr>
              <a:t>Diminution des coûts </a:t>
            </a:r>
            <a:br>
              <a:rPr lang="fr-FR" kern="0" dirty="0">
                <a:solidFill>
                  <a:schemeClr val="tx1"/>
                </a:solidFill>
              </a:rPr>
            </a:br>
            <a:r>
              <a:rPr lang="fr-FR" kern="0" dirty="0">
                <a:solidFill>
                  <a:schemeClr val="tx1"/>
                </a:solidFill>
              </a:rPr>
              <a:t>de maintenance 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Code de meilleure qualité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Usages multi-supports</a:t>
            </a:r>
          </a:p>
        </p:txBody>
      </p:sp>
      <p:sp>
        <p:nvSpPr>
          <p:cNvPr id="15" name="Rectangle à coins arrondis 14">
            <a:extLst>
              <a:ext uri="{FF2B5EF4-FFF2-40B4-BE49-F238E27FC236}">
                <a16:creationId xmlns:a16="http://schemas.microsoft.com/office/drawing/2014/main" id="{336B63B6-BF40-4826-8C03-EE272240C9BF}"/>
              </a:ext>
            </a:extLst>
          </p:cNvPr>
          <p:cNvSpPr/>
          <p:nvPr/>
        </p:nvSpPr>
        <p:spPr>
          <a:xfrm>
            <a:off x="5219700" y="2986088"/>
            <a:ext cx="3600450" cy="1673225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defRPr/>
            </a:pPr>
            <a:r>
              <a:rPr lang="fr-FR" kern="0" dirty="0">
                <a:solidFill>
                  <a:schemeClr val="tx1"/>
                </a:solidFill>
                <a:latin typeface="Helvetica 65 Medium"/>
              </a:rPr>
              <a:t>E</a:t>
            </a:r>
            <a:r>
              <a:rPr lang="fr-FR" kern="0" dirty="0">
                <a:solidFill>
                  <a:schemeClr val="tx1"/>
                </a:solidFill>
              </a:rPr>
              <a:t>fficacité opérationnelle</a:t>
            </a:r>
          </a:p>
          <a:p>
            <a:pPr marL="285750" indent="-285750" fontAlgn="auto">
              <a:spcBef>
                <a:spcPts val="0"/>
              </a:spcBef>
              <a:spcAft>
                <a:spcPct val="50000"/>
              </a:spcAft>
              <a:buClr>
                <a:srgbClr val="FF6600"/>
              </a:buClr>
              <a:buSzPct val="70000"/>
              <a:buFont typeface="Wingdings" panose="05000000000000000000" pitchFamily="2" charset="2"/>
              <a:buChar char="q"/>
              <a:defRPr/>
            </a:pPr>
            <a:r>
              <a:rPr lang="fr-FR" sz="1600" kern="0" dirty="0">
                <a:solidFill>
                  <a:schemeClr val="tx1"/>
                </a:solidFill>
              </a:rPr>
              <a:t>Productivité et motivation accrues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CD06772-877E-454F-9C34-BC0B46C4704C}"/>
              </a:ext>
            </a:extLst>
          </p:cNvPr>
          <p:cNvSpPr/>
          <p:nvPr/>
        </p:nvSpPr>
        <p:spPr>
          <a:xfrm>
            <a:off x="3854450" y="2284413"/>
            <a:ext cx="1800225" cy="116681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Font typeface="Wingdings" pitchFamily="2" charset="2"/>
              <a:buNone/>
              <a:defRPr/>
            </a:pPr>
            <a:r>
              <a:rPr lang="fr-FR" sz="2400" dirty="0">
                <a:solidFill>
                  <a:schemeClr val="bg1"/>
                </a:solidFill>
                <a:latin typeface="Helvetica 65 Medium"/>
              </a:rPr>
              <a:t>Droit et respect des lois</a:t>
            </a:r>
          </a:p>
        </p:txBody>
      </p:sp>
    </p:spTree>
    <p:extLst>
      <p:ext uri="{BB962C8B-B14F-4D97-AF65-F5344CB8AC3E}">
        <p14:creationId xmlns:p14="http://schemas.microsoft.com/office/powerpoint/2010/main" val="171013139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r>
              <a:rPr lang="fr-FR" dirty="0">
                <a:solidFill>
                  <a:srgbClr val="F16E00"/>
                </a:solidFill>
              </a:rPr>
              <a:t>Une prise en compte de bout en bout pour des livrables accessibles tout au long du cycle de vie d’un projet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683568" y="990904"/>
            <a:ext cx="7990805" cy="2948998"/>
            <a:chOff x="683568" y="1167662"/>
            <a:chExt cx="7990805" cy="3381046"/>
          </a:xfrm>
        </p:grpSpPr>
        <p:cxnSp>
          <p:nvCxnSpPr>
            <p:cNvPr id="4" name="Straight Connector 11"/>
            <p:cNvCxnSpPr/>
            <p:nvPr/>
          </p:nvCxnSpPr>
          <p:spPr>
            <a:xfrm>
              <a:off x="755576" y="1473662"/>
              <a:ext cx="7918797" cy="0"/>
            </a:xfrm>
            <a:prstGeom prst="line">
              <a:avLst/>
            </a:prstGeom>
            <a:ln w="19050">
              <a:solidFill>
                <a:srgbClr val="FF7900"/>
              </a:solidFill>
              <a:headEnd type="oval" w="lg" len="lg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hevron 16"/>
            <p:cNvSpPr/>
            <p:nvPr/>
          </p:nvSpPr>
          <p:spPr>
            <a:xfrm>
              <a:off x="971816" y="1167662"/>
              <a:ext cx="1800416" cy="612000"/>
            </a:xfrm>
            <a:prstGeom prst="chevron">
              <a:avLst>
                <a:gd name="adj" fmla="val 20671"/>
              </a:avLst>
            </a:prstGeom>
            <a:solidFill>
              <a:srgbClr val="A88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pPr algn="ctr"/>
              <a:r>
                <a:rPr lang="fr-FR" sz="1600" b="1" dirty="0">
                  <a:ln w="12700">
                    <a:noFill/>
                    <a:prstDash val="solid"/>
                  </a:ln>
                  <a:solidFill>
                    <a:srgbClr val="000000"/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rPr>
                <a:t>Cadrage T-2,-1</a:t>
              </a:r>
              <a:endParaRPr lang="en-US" sz="1600" b="1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39" name="Chevron 38"/>
            <p:cNvSpPr/>
            <p:nvPr/>
          </p:nvSpPr>
          <p:spPr>
            <a:xfrm>
              <a:off x="2772232" y="1167662"/>
              <a:ext cx="1799984" cy="612000"/>
            </a:xfrm>
            <a:prstGeom prst="chevron">
              <a:avLst>
                <a:gd name="adj" fmla="val 20671"/>
              </a:avLst>
            </a:prstGeom>
            <a:solidFill>
              <a:srgbClr val="50B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fr-FR" sz="1600" dirty="0">
                  <a:solidFill>
                    <a:srgbClr val="000000"/>
                  </a:solidFill>
                </a:rPr>
                <a:t>Définition T0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0" name="Chevron 39"/>
            <p:cNvSpPr/>
            <p:nvPr/>
          </p:nvSpPr>
          <p:spPr>
            <a:xfrm>
              <a:off x="4572216" y="1167662"/>
              <a:ext cx="1944000" cy="612000"/>
            </a:xfrm>
            <a:prstGeom prst="chevron">
              <a:avLst>
                <a:gd name="adj" fmla="val 20671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600" dirty="0">
                  <a:solidFill>
                    <a:srgbClr val="000000"/>
                  </a:solidFill>
                </a:rPr>
                <a:t>Développements &amp; tests T1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41" name="Chevron 40"/>
            <p:cNvSpPr/>
            <p:nvPr/>
          </p:nvSpPr>
          <p:spPr>
            <a:xfrm>
              <a:off x="6516216" y="1167662"/>
              <a:ext cx="1800200" cy="612000"/>
            </a:xfrm>
            <a:prstGeom prst="chevron">
              <a:avLst>
                <a:gd name="adj" fmla="val 20671"/>
              </a:avLst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rgbClr val="000000"/>
                  </a:solidFill>
                </a:rPr>
                <a:t>Production T2,3 et 4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52" name="Diagramme 51"/>
            <p:cNvGraphicFramePr/>
            <p:nvPr/>
          </p:nvGraphicFramePr>
          <p:xfrm>
            <a:off x="683568" y="1923678"/>
            <a:ext cx="7416824" cy="122413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Rogner un rectangle à un seul coin 5"/>
            <p:cNvSpPr/>
            <p:nvPr/>
          </p:nvSpPr>
          <p:spPr>
            <a:xfrm>
              <a:off x="1475656" y="3219822"/>
              <a:ext cx="1440000" cy="1328885"/>
            </a:xfrm>
            <a:prstGeom prst="snip1Rect">
              <a:avLst/>
            </a:prstGeom>
            <a:solidFill>
              <a:srgbClr val="A885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lvl="0"/>
              <a:r>
                <a:rPr lang="fr-FR" sz="1400" dirty="0">
                  <a:solidFill>
                    <a:srgbClr val="000000"/>
                  </a:solidFill>
                </a:rPr>
                <a:t>Choix techniques,  partenaires &amp; prestataires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ogner un rectangle à un seul coin 12"/>
            <p:cNvSpPr/>
            <p:nvPr/>
          </p:nvSpPr>
          <p:spPr>
            <a:xfrm>
              <a:off x="3107783" y="3219822"/>
              <a:ext cx="1440000" cy="1328886"/>
            </a:xfrm>
            <a:prstGeom prst="snip1Rect">
              <a:avLst/>
            </a:prstGeom>
            <a:solidFill>
              <a:srgbClr val="50BE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lvl="0"/>
              <a:r>
                <a:rPr lang="fr-FR" sz="1400" dirty="0">
                  <a:solidFill>
                    <a:srgbClr val="000000"/>
                  </a:solidFill>
                </a:rPr>
                <a:t>Spécifications &amp; stratégie de tests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4" name="Rogner un rectangle à un seul coin 13"/>
            <p:cNvSpPr/>
            <p:nvPr/>
          </p:nvSpPr>
          <p:spPr>
            <a:xfrm>
              <a:off x="4739911" y="3219822"/>
              <a:ext cx="1440000" cy="1328886"/>
            </a:xfrm>
            <a:prstGeom prst="snip1Rect">
              <a:avLst/>
            </a:prstGeom>
            <a:solidFill>
              <a:srgbClr val="4BB4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r>
                <a:rPr lang="fr-FR" sz="1400" dirty="0">
                  <a:solidFill>
                    <a:srgbClr val="000000"/>
                  </a:solidFill>
                </a:rPr>
                <a:t>Applications métier, produits &amp; services 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5" name="Rogner un rectangle à un seul coin 14"/>
            <p:cNvSpPr/>
            <p:nvPr/>
          </p:nvSpPr>
          <p:spPr>
            <a:xfrm>
              <a:off x="6372040" y="3219822"/>
              <a:ext cx="1440000" cy="1328886"/>
            </a:xfrm>
            <a:prstGeom prst="snip1Rect">
              <a:avLst/>
            </a:prstGeom>
            <a:solidFill>
              <a:srgbClr val="FFD2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36000" bIns="0" rtlCol="0" anchor="ctr"/>
            <a:lstStyle/>
            <a:p>
              <a:pPr lvl="0"/>
              <a:r>
                <a:rPr lang="fr-FR" sz="1600" dirty="0">
                  <a:solidFill>
                    <a:srgbClr val="000000"/>
                  </a:solidFill>
                </a:rPr>
                <a:t>Contenus et évolutions</a:t>
              </a:r>
            </a:p>
            <a:p>
              <a:pPr lvl="0"/>
              <a:endParaRPr lang="fr-FR" sz="1600" dirty="0">
                <a:solidFill>
                  <a:srgbClr val="000000"/>
                </a:solidFill>
              </a:endParaRPr>
            </a:p>
          </p:txBody>
        </p:sp>
        <p:sp>
          <p:nvSpPr>
            <p:cNvPr id="18" name="Organigramme : Extraire 17"/>
            <p:cNvSpPr/>
            <p:nvPr/>
          </p:nvSpPr>
          <p:spPr>
            <a:xfrm rot="5400000">
              <a:off x="2887338" y="4205457"/>
              <a:ext cx="248764" cy="437737"/>
            </a:xfrm>
            <a:prstGeom prst="flowChartExtra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Organigramme : Extraire 18"/>
            <p:cNvSpPr/>
            <p:nvPr/>
          </p:nvSpPr>
          <p:spPr>
            <a:xfrm rot="5400000">
              <a:off x="4519465" y="4192289"/>
              <a:ext cx="248764" cy="437737"/>
            </a:xfrm>
            <a:prstGeom prst="flowChartExtra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Organigramme : Extraire 19"/>
            <p:cNvSpPr/>
            <p:nvPr/>
          </p:nvSpPr>
          <p:spPr>
            <a:xfrm rot="5400000">
              <a:off x="6151593" y="4193635"/>
              <a:ext cx="248764" cy="437737"/>
            </a:xfrm>
            <a:prstGeom prst="flowChartExtract">
              <a:avLst/>
            </a:prstGeom>
            <a:solidFill>
              <a:schemeClr val="tx1"/>
            </a:solidFill>
            <a:ln w="38100"/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5" name="Ellipse 4"/>
          <p:cNvSpPr/>
          <p:nvPr/>
        </p:nvSpPr>
        <p:spPr>
          <a:xfrm>
            <a:off x="5652120" y="2211710"/>
            <a:ext cx="1224296" cy="720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audits</a:t>
            </a:r>
          </a:p>
        </p:txBody>
      </p:sp>
    </p:spTree>
    <p:extLst>
      <p:ext uri="{BB962C8B-B14F-4D97-AF65-F5344CB8AC3E}">
        <p14:creationId xmlns:p14="http://schemas.microsoft.com/office/powerpoint/2010/main" val="224960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Merci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627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3409713"/>
            <a:ext cx="9144000" cy="1754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4500"/>
            <a:ext cx="9144000" cy="2471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45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425" y="0"/>
            <a:ext cx="8039100" cy="83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Planifier l’intégration de l’accessibilité dans le ciblage des clients, la construction de la ‘User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Experience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’ et les choix techniques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839" y="1546260"/>
            <a:ext cx="884078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S’engager à inclure les exigences (WCAG) d’accessibilité dans les actions à lancer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9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Cibler tous les clients :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inclure les séniors et  les personnes en situation de handicap dans la stratégie. Et dans le cas contraire construire un argumentaire solide.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5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Faire des choix techniques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qui permettent l’accessibilité et l’ergonomie de la solution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conformément aux exigences Groupe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et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Cahier des Charges </a:t>
            </a: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accessibilité (technique et design)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.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En même temps, identifier les besoins de formations des parties prenantes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39553" y="1203037"/>
            <a:ext cx="8766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Requis Accessibilité :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0839" y="3795886"/>
            <a:ext cx="86136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defTabSz="685634">
              <a:buFont typeface="+mj-lt"/>
              <a:buAutoNum type="arabicPeriod"/>
              <a:defRPr/>
            </a:pPr>
            <a:r>
              <a:rPr lang="fr-FR" sz="1400" b="1" dirty="0">
                <a:solidFill>
                  <a:srgbClr val="000000"/>
                </a:solidFill>
                <a:latin typeface="Helvetica 45"/>
                <a:ea typeface="ＭＳ Ｐゴシック" pitchFamily="34" charset="-128"/>
              </a:rPr>
              <a:t>Déclencher 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réunion de qualification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Mettre en place un cahier des Charges pour les TPAS (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Third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Party Applications Services, prestations d’applications en tierce partie ) incluant l’accessibilité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Au niveau des projets : ajouter un paragraphe accessibilité adapté, à tous les RFP, cahier des charges …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Anticiper les formations de l’équipe grâce à un Catalogue de Formation tout profil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52459" y="38100"/>
            <a:ext cx="25033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T-2-1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52459" y="3560117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support accessibilité</a:t>
            </a:r>
          </a:p>
        </p:txBody>
      </p:sp>
      <p:sp>
        <p:nvSpPr>
          <p:cNvPr id="6" name="Chevron 16">
            <a:extLst>
              <a:ext uri="{FF2B5EF4-FFF2-40B4-BE49-F238E27FC236}">
                <a16:creationId xmlns:a16="http://schemas.microsoft.com/office/drawing/2014/main" id="{757CD531-D529-CBD0-4DEB-49C50DB7E88A}"/>
              </a:ext>
            </a:extLst>
          </p:cNvPr>
          <p:cNvSpPr/>
          <p:nvPr/>
        </p:nvSpPr>
        <p:spPr>
          <a:xfrm>
            <a:off x="6444208" y="776421"/>
            <a:ext cx="1800416" cy="533795"/>
          </a:xfrm>
          <a:prstGeom prst="chevron">
            <a:avLst>
              <a:gd name="adj" fmla="val 20671"/>
            </a:avLst>
          </a:prstGeom>
          <a:solidFill>
            <a:srgbClr val="A885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fr-FR" sz="1600" b="1" dirty="0">
                <a:ln w="12700">
                  <a:noFill/>
                  <a:prstDash val="solid"/>
                </a:ln>
                <a:solidFill>
                  <a:srgbClr val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Cadrage T-2,-1</a:t>
            </a:r>
            <a:endParaRPr lang="en-US" sz="1600" b="1" dirty="0">
              <a:ln w="12700">
                <a:noFill/>
                <a:prstDash val="solid"/>
              </a:ln>
              <a:solidFill>
                <a:srgbClr val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965509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424" y="0"/>
            <a:ext cx="8029575" cy="83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Définir les exigences accessibilité, le plan de formation accessibilité, produire des spécifications accessibles et détaillées ainsi que la stratégie de tests de l’accessibilité (techniques et UX)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-1" y="3527599"/>
            <a:ext cx="9144000" cy="190306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0998" y="1773272"/>
            <a:ext cx="8810628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Description des exigences d’accessibilité dans la conception produit/service/offre…: 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s’engager sur le Cahier des Charges accessibilité (technique et design). Intégrer l’accessibilité au plus tôt, dès les spécifications d’interface et l’architecture.</a:t>
            </a:r>
            <a:endParaRPr kumimoji="0" lang="fr-FR" sz="1100" b="0" i="0" u="sng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Solliciter des formations sur l’accessibilité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pour les équipes technique et les équipes design et réserver des ressources support accessibilité technique et design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.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Définir la stratégie de tests et d’audits :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techniques et ergonomiques (dont des 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FUTs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(</a:t>
            </a:r>
            <a:r>
              <a:rPr kumimoji="0" lang="fr-FR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friendly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user test) intégrant la problématique de l’accessibilité)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0998" y="1399755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Requis Accessibilité 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1520" y="3860058"/>
            <a:ext cx="8136904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Utiliser les recommandations d’accessibilité (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resources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,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documentatuion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, </a:t>
            </a:r>
            <a:r>
              <a:rPr kumimoji="0" lang="fr-F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CdC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…)</a:t>
            </a:r>
          </a:p>
          <a:p>
            <a:pPr marL="342816" marR="0" lvl="1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100" b="1" dirty="0">
                <a:solidFill>
                  <a:srgbClr val="323232"/>
                </a:solidFill>
                <a:latin typeface="Helvetica 45"/>
                <a:ea typeface="ＭＳ Ｐゴシック" pitchFamily="34" charset="-128"/>
              </a:rPr>
              <a:t>Par exemple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: </a:t>
            </a:r>
            <a:r>
              <a:rPr kumimoji="0" lang="fr-FR" sz="1100" b="1" i="0" u="sng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a11y-guidelines.orange.com</a:t>
            </a:r>
            <a:endParaRPr kumimoji="0" lang="fr-FR" sz="11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Faire vérifier la compatibilité des choix techniques avec l’accessibilité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Définir une stratégie de test avec l’expert accessibilité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Planifier les formations en fonction des rôles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 et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profils</a:t>
            </a:r>
            <a:endParaRPr kumimoji="0" lang="fr-FR" sz="14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459" y="38100"/>
            <a:ext cx="1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T0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C6201C9-9FDB-0824-E221-2327DADFC6AB}"/>
              </a:ext>
            </a:extLst>
          </p:cNvPr>
          <p:cNvSpPr txBox="1"/>
          <p:nvPr/>
        </p:nvSpPr>
        <p:spPr>
          <a:xfrm>
            <a:off x="52459" y="3506988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support accessibilité</a:t>
            </a:r>
          </a:p>
        </p:txBody>
      </p:sp>
      <p:sp>
        <p:nvSpPr>
          <p:cNvPr id="6" name="Chevron 38">
            <a:extLst>
              <a:ext uri="{FF2B5EF4-FFF2-40B4-BE49-F238E27FC236}">
                <a16:creationId xmlns:a16="http://schemas.microsoft.com/office/drawing/2014/main" id="{E71BAE58-828E-3E8F-5BD1-39CE711C9E4A}"/>
              </a:ext>
            </a:extLst>
          </p:cNvPr>
          <p:cNvSpPr/>
          <p:nvPr/>
        </p:nvSpPr>
        <p:spPr>
          <a:xfrm>
            <a:off x="7033407" y="1029843"/>
            <a:ext cx="1799984" cy="533795"/>
          </a:xfrm>
          <a:prstGeom prst="chevron">
            <a:avLst>
              <a:gd name="adj" fmla="val 20671"/>
            </a:avLst>
          </a:prstGeom>
          <a:solidFill>
            <a:srgbClr val="50BE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Définition T0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934268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233FF-88F1-470B-9DC0-470A6AC90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site de recommandation accessibilité Orange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1A7569-8D91-4D6F-9224-459668F5A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FR" sz="1800" u="sng" dirty="0">
                <a:solidFill>
                  <a:schemeClr val="accent1"/>
                </a:solidFill>
                <a:hlinkClick r:id="rId2"/>
              </a:rPr>
              <a:t>https://a11y-guidelines.orange.com</a:t>
            </a:r>
            <a:endParaRPr lang="fr-FR" sz="1800" u="sng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endParaRPr lang="fr-FR" sz="1800" u="sng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endParaRPr lang="fr-FR" sz="1800" u="sng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endParaRPr lang="fr-FR" sz="1800" u="sng" dirty="0">
              <a:solidFill>
                <a:schemeClr val="accent1"/>
              </a:solidFill>
            </a:endParaRPr>
          </a:p>
          <a:p>
            <a:pPr marL="114300" indent="0">
              <a:buNone/>
            </a:pPr>
            <a:r>
              <a:rPr lang="fr-FR" sz="1800" dirty="0">
                <a:solidFill>
                  <a:schemeClr val="tx1"/>
                </a:solidFill>
              </a:rPr>
              <a:t>Site open source sur tout ce que fait le centre de compétence en accessibilité EASE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0042DD-9204-4EC4-BBBB-31B4F3985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94247"/>
            <a:ext cx="4388853" cy="412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4424" y="0"/>
            <a:ext cx="8029575" cy="83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A842E1-96AC-4756-BAD7-C145C6786F5D}"/>
              </a:ext>
            </a:extLst>
          </p:cNvPr>
          <p:cNvSpPr/>
          <p:nvPr/>
        </p:nvSpPr>
        <p:spPr>
          <a:xfrm>
            <a:off x="0" y="3409713"/>
            <a:ext cx="9144000" cy="17543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193392"/>
            <a:ext cx="9144000" cy="19501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4500"/>
            <a:ext cx="9144000" cy="2471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45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81395" y="1275606"/>
            <a:ext cx="891698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Prise en compte de l’accessibilité dans les développements.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Utiliser les outils automatiques d’audit accessibilité technique proposées. Prise en compte de l’accessibilité lors du processus UX/UI Design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Mise en place du plan de test accessibilité avec un expert en accessibilité qui valide le niveau d’accessibilité et donne des recommandations d’amélioration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’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. Tests Utilisateurs itératifs par l’équipe UX/UI Design du projet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intégrant systématiquement quelques utilisateurs spécifiques.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Former l’équipe aux tests. </a:t>
            </a:r>
            <a:b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</a:b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Si besoin, continuer et contextualiser les formations sur l’accessibilité pour les équipes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3400" y="3779043"/>
            <a:ext cx="807659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Demander les conseils de l’expert accessibilité : </a:t>
            </a:r>
          </a:p>
          <a:p>
            <a:pPr marL="584200" marR="0" lvl="1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Pour rédiger les spécifications accessibilité lors du design et des devs</a:t>
            </a:r>
          </a:p>
          <a:p>
            <a:pPr marL="584200" marR="0" lvl="1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Pour le choix des outils automatiques de test</a:t>
            </a:r>
          </a:p>
          <a:p>
            <a:pPr marL="584200" marR="0" lvl="1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Pour la rédaction du plan de tests</a:t>
            </a:r>
          </a:p>
          <a:p>
            <a:pPr marL="185738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Former les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qualifieurs</a:t>
            </a: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, testeurs, les devs et les designers (UX/UI) aux tests</a:t>
            </a:r>
          </a:p>
          <a:p>
            <a:pPr marL="185738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Solliciter l’expert pour spécifier les  auditer ponctuellement les devs, mettre en place des tests utilisateurs, intervenir en conseil sur des points complexes lors des devs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52459" y="38100"/>
            <a:ext cx="1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T1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409698" y="19362"/>
            <a:ext cx="7734301" cy="80021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Développer accessible et effectuer les tests techniques et UX d’accessibilité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BBDF75C-87B1-4C09-B67B-12901B02589B}"/>
              </a:ext>
            </a:extLst>
          </p:cNvPr>
          <p:cNvSpPr txBox="1"/>
          <p:nvPr/>
        </p:nvSpPr>
        <p:spPr>
          <a:xfrm>
            <a:off x="380998" y="970408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Requis Accessibilité 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8AA462E-0F77-BC33-7194-1AB08993ABE6}"/>
              </a:ext>
            </a:extLst>
          </p:cNvPr>
          <p:cNvSpPr txBox="1"/>
          <p:nvPr/>
        </p:nvSpPr>
        <p:spPr>
          <a:xfrm>
            <a:off x="52459" y="3488109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support accessibilité</a:t>
            </a:r>
          </a:p>
        </p:txBody>
      </p:sp>
      <p:sp>
        <p:nvSpPr>
          <p:cNvPr id="5" name="Chevron 39">
            <a:extLst>
              <a:ext uri="{FF2B5EF4-FFF2-40B4-BE49-F238E27FC236}">
                <a16:creationId xmlns:a16="http://schemas.microsoft.com/office/drawing/2014/main" id="{FD630FD8-9F84-E0BA-3EB7-A5D932DA1803}"/>
              </a:ext>
            </a:extLst>
          </p:cNvPr>
          <p:cNvSpPr/>
          <p:nvPr/>
        </p:nvSpPr>
        <p:spPr>
          <a:xfrm>
            <a:off x="6804464" y="771550"/>
            <a:ext cx="1944000" cy="533795"/>
          </a:xfrm>
          <a:prstGeom prst="chevron">
            <a:avLst>
              <a:gd name="adj" fmla="val 20671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Développements &amp; tests T1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971289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de tests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724" y="1304924"/>
            <a:ext cx="4952356" cy="3283049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Helvetica 55 Roman" panose="02000503040000020004" pitchFamily="2" charset="0"/>
              </a:rPr>
              <a:t>Évaluation technique </a:t>
            </a:r>
            <a:br>
              <a:rPr lang="fr-FR" sz="2000" b="1" dirty="0">
                <a:solidFill>
                  <a:schemeClr val="tx1"/>
                </a:solidFill>
                <a:latin typeface="Helvetica 55 Roman" panose="02000503040000020004" pitchFamily="2" charset="0"/>
              </a:rPr>
            </a:b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Mesurer la conformité aux normes ou bonnes pratiques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Mettre en place un plan de test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Fonction de  l’environnement humain et technique :</a:t>
            </a:r>
          </a:p>
          <a:p>
            <a:pPr marL="806450" indent="-1714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	Tests automatiques</a:t>
            </a:r>
          </a:p>
          <a:p>
            <a:pPr marL="806450" indent="-1714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	Tests manuels </a:t>
            </a:r>
          </a:p>
          <a:p>
            <a:pPr marL="806450" indent="-171450">
              <a:lnSpc>
                <a:spcPct val="100000"/>
              </a:lnSpc>
              <a:spcAft>
                <a:spcPts val="600"/>
              </a:spcAft>
              <a:buClr>
                <a:schemeClr val="accent1"/>
              </a:buClr>
              <a:buSzPct val="85000"/>
              <a:buFont typeface="Wingdings" panose="05000000000000000000" pitchFamily="2" charset="2"/>
              <a:buChar char="ü"/>
            </a:pP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	Tests ci/cd, acceptance, NR, E2E…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fr-FR" sz="2000" b="1" dirty="0">
                <a:solidFill>
                  <a:schemeClr val="tx1"/>
                </a:solidFill>
                <a:latin typeface="Helvetica 55 Roman" panose="02000503040000020004" pitchFamily="2" charset="0"/>
              </a:rPr>
              <a:t>Évaluation utilisateur </a:t>
            </a:r>
            <a:br>
              <a:rPr lang="fr-FR" sz="2000" b="1" dirty="0">
                <a:solidFill>
                  <a:schemeClr val="tx1"/>
                </a:solidFill>
                <a:latin typeface="Helvetica 55 Roman" panose="02000503040000020004" pitchFamily="2" charset="0"/>
              </a:rPr>
            </a:br>
            <a:r>
              <a:rPr lang="fr-FR" dirty="0">
                <a:solidFill>
                  <a:schemeClr val="tx1"/>
                </a:solidFill>
                <a:latin typeface="Helvetica 55 Roman" panose="02000503040000020004" pitchFamily="2" charset="0"/>
              </a:rPr>
              <a:t>Tests par des utilisateurs en situation de handicap sur la base de tâches à accomplir afin de vérifier le niveau d’accessibilité du point de vue de l’utilisateur</a:t>
            </a:r>
          </a:p>
        </p:txBody>
      </p:sp>
      <p:pic>
        <p:nvPicPr>
          <p:cNvPr id="11" name="Picture 2"/>
          <p:cNvPicPr>
            <a:picLocks noGrp="1" noChangeAspect="1" noChangeArrowheads="1"/>
          </p:cNvPicPr>
          <p:nvPr>
            <p:ph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5292080" y="1566635"/>
            <a:ext cx="3623223" cy="20370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Espace réservé du numéro de diapositive 6"/>
          <p:cNvSpPr txBox="1">
            <a:spLocks/>
          </p:cNvSpPr>
          <p:nvPr/>
        </p:nvSpPr>
        <p:spPr>
          <a:xfrm>
            <a:off x="8676456" y="4767263"/>
            <a:ext cx="467544" cy="274637"/>
          </a:xfrm>
          <a:prstGeom prst="rect">
            <a:avLst/>
          </a:prstGeom>
        </p:spPr>
        <p:txBody>
          <a:bodyPr/>
          <a:lstStyle>
            <a:defPPr>
              <a:defRPr lang="en-GB"/>
            </a:defPPr>
            <a:lvl1pPr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1pPr>
            <a:lvl2pPr marL="355600" indent="101600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2pPr>
            <a:lvl3pPr marL="712788" indent="2016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3pPr>
            <a:lvl4pPr marL="1068388" indent="303213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4pPr>
            <a:lvl5pPr marL="1425575" indent="403225" algn="l" defTabSz="712788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Helvetica 75" pitchFamily="34" charset="0"/>
                <a:ea typeface="ＭＳ Ｐゴシック" pitchFamily="34" charset="-128"/>
                <a:cs typeface="+mn-cs"/>
              </a:defRPr>
            </a:lvl9pPr>
          </a:lstStyle>
          <a:p>
            <a:fld id="{E654C950-AC24-4D64-8F68-4CA22270EC2A}" type="slidenum">
              <a:rPr lang="fr-FR">
                <a:latin typeface="Helvetica 75 Bold" panose="020B0804020202020204" pitchFamily="34" charset="0"/>
              </a:rPr>
              <a:pPr/>
              <a:t>7</a:t>
            </a:fld>
            <a:endParaRPr lang="fr-FR" dirty="0">
              <a:latin typeface="Helvetica 75 Bold" panose="020B0804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5767068" y="3918983"/>
            <a:ext cx="4378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Démarche et tests par critère sur site </a:t>
            </a:r>
            <a:br>
              <a:rPr lang="fr-FR" dirty="0"/>
            </a:br>
            <a:r>
              <a:rPr lang="fr-FR" dirty="0"/>
              <a:t>ally-guidelines.orange.com </a:t>
            </a:r>
          </a:p>
        </p:txBody>
      </p:sp>
    </p:spTree>
    <p:extLst>
      <p:ext uri="{BB962C8B-B14F-4D97-AF65-F5344CB8AC3E}">
        <p14:creationId xmlns:p14="http://schemas.microsoft.com/office/powerpoint/2010/main" val="889928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E650B6C-DE31-4CBD-8D2C-6E64EFC16812}"/>
              </a:ext>
            </a:extLst>
          </p:cNvPr>
          <p:cNvSpPr/>
          <p:nvPr/>
        </p:nvSpPr>
        <p:spPr>
          <a:xfrm>
            <a:off x="0" y="3441700"/>
            <a:ext cx="9144000" cy="1701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ccessible DfA" panose="020B0604090504040204" pitchFamily="34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4424" y="0"/>
            <a:ext cx="8029575" cy="83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0"/>
            <a:ext cx="1257300" cy="83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360000" tIns="0" rIns="36000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5142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FF7900"/>
              </a:buClr>
              <a:buSzPct val="120000"/>
              <a:buFont typeface="Arial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004500"/>
            <a:ext cx="9144000" cy="2471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45"/>
              <a:ea typeface="+mn-ea"/>
              <a:cs typeface="+mn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50838" y="1295638"/>
            <a:ext cx="87931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Les Product Owners ou leurs équipes de test doivent effectuer les </a:t>
            </a: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Tests d’accessibilité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1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Faire les corrections pertinentes </a:t>
            </a:r>
            <a:r>
              <a:rPr kumimoji="0" lang="fr-F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en fonction des résultats des tests d’accessibilité jusqu’à atteinte du niveau requis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1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Faire faire et afficher une déclaration d’accessibilité</a:t>
            </a:r>
          </a:p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52459" y="38100"/>
            <a:ext cx="10524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T2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1381123" y="106508"/>
            <a:ext cx="773430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55 Roman"/>
                <a:ea typeface="ＭＳ Ｐゴシック" pitchFamily="34" charset="-128"/>
                <a:cs typeface="+mn-cs"/>
              </a:rPr>
              <a:t>Valider l’accessibilité par des audits technique et UX</a:t>
            </a:r>
            <a:endParaRPr kumimoji="0" lang="en-US" sz="2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55 Roman"/>
              <a:ea typeface="ＭＳ Ｐゴシック" pitchFamily="34" charset="-128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02068A-4261-4A05-9686-529DCCAD9BFD}"/>
              </a:ext>
            </a:extLst>
          </p:cNvPr>
          <p:cNvSpPr/>
          <p:nvPr/>
        </p:nvSpPr>
        <p:spPr>
          <a:xfrm>
            <a:off x="383400" y="4004359"/>
            <a:ext cx="807659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Solliciter les conseils de l’expert accessibilité pour corriger les erreurs</a:t>
            </a:r>
          </a:p>
          <a:p>
            <a:pPr marL="228600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185738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Solliciter l’expert pour qu’une déclaration d’accessibilité soit faite</a:t>
            </a:r>
          </a:p>
          <a:p>
            <a:pPr marL="185738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srgbClr val="323232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  <a:p>
            <a:pPr marL="185738" marR="0" lvl="0" indent="-22860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323232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Si besoin, continuer à former l’équipe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315F3E2-1558-46A9-9567-C33D631A044E}"/>
              </a:ext>
            </a:extLst>
          </p:cNvPr>
          <p:cNvSpPr txBox="1"/>
          <p:nvPr/>
        </p:nvSpPr>
        <p:spPr>
          <a:xfrm>
            <a:off x="383400" y="976916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Requis Accessibilité :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45"/>
              <a:ea typeface="ＭＳ Ｐゴシック" pitchFamily="34" charset="-128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205DCB-F685-2BA4-C4CA-06604D0325CC}"/>
              </a:ext>
            </a:extLst>
          </p:cNvPr>
          <p:cNvSpPr txBox="1"/>
          <p:nvPr/>
        </p:nvSpPr>
        <p:spPr>
          <a:xfrm>
            <a:off x="52459" y="3560117"/>
            <a:ext cx="5391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6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95000"/>
                    <a:lumOff val="5000"/>
                  </a:schemeClr>
                </a:solidFill>
                <a:effectLst/>
                <a:uLnTx/>
                <a:uFillTx/>
                <a:latin typeface="Helvetica 45"/>
                <a:ea typeface="ＭＳ Ｐゴシック" pitchFamily="34" charset="-128"/>
                <a:cs typeface="+mn-cs"/>
              </a:rPr>
              <a:t>Le support accessibilité</a:t>
            </a:r>
          </a:p>
        </p:txBody>
      </p:sp>
      <p:sp>
        <p:nvSpPr>
          <p:cNvPr id="6" name="Chevron 40">
            <a:extLst>
              <a:ext uri="{FF2B5EF4-FFF2-40B4-BE49-F238E27FC236}">
                <a16:creationId xmlns:a16="http://schemas.microsoft.com/office/drawing/2014/main" id="{FDFC6182-9BDA-5E9E-51A6-1C10A332E650}"/>
              </a:ext>
            </a:extLst>
          </p:cNvPr>
          <p:cNvSpPr/>
          <p:nvPr/>
        </p:nvSpPr>
        <p:spPr>
          <a:xfrm>
            <a:off x="6804248" y="771550"/>
            <a:ext cx="1800200" cy="533795"/>
          </a:xfrm>
          <a:prstGeom prst="chevron">
            <a:avLst>
              <a:gd name="adj" fmla="val 20671"/>
            </a:avLst>
          </a:prstGeom>
          <a:solidFill>
            <a:srgbClr val="FFD2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rgbClr val="000000"/>
                </a:solidFill>
              </a:rPr>
              <a:t>Production T2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18505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152" y="553923"/>
            <a:ext cx="8816848" cy="3084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dirty="0">
                <a:solidFill>
                  <a:srgbClr val="F06D00"/>
                </a:solidFill>
              </a:rPr>
              <a:t>La</a:t>
            </a:r>
            <a:r>
              <a:rPr spc="-10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loi</a:t>
            </a:r>
            <a:r>
              <a:rPr spc="-20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:</a:t>
            </a:r>
            <a:r>
              <a:rPr spc="-10" dirty="0">
                <a:solidFill>
                  <a:srgbClr val="F06D00"/>
                </a:solidFill>
              </a:rPr>
              <a:t> </a:t>
            </a:r>
            <a:r>
              <a:rPr dirty="0" err="1">
                <a:solidFill>
                  <a:srgbClr val="F06D00"/>
                </a:solidFill>
              </a:rPr>
              <a:t>déclarations</a:t>
            </a:r>
            <a:r>
              <a:rPr spc="-35" dirty="0">
                <a:solidFill>
                  <a:srgbClr val="F06D00"/>
                </a:solidFill>
              </a:rPr>
              <a:t> </a:t>
            </a:r>
            <a:r>
              <a:rPr dirty="0" err="1">
                <a:solidFill>
                  <a:srgbClr val="F06D00"/>
                </a:solidFill>
              </a:rPr>
              <a:t>d’accessibilité</a:t>
            </a:r>
            <a:r>
              <a:rPr spc="5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site</a:t>
            </a:r>
            <a:r>
              <a:rPr spc="-35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Web</a:t>
            </a:r>
            <a:r>
              <a:rPr spc="-20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et</a:t>
            </a:r>
            <a:r>
              <a:rPr spc="-10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application</a:t>
            </a:r>
            <a:r>
              <a:rPr lang="fr-FR" dirty="0">
                <a:solidFill>
                  <a:srgbClr val="F06D00"/>
                </a:solidFill>
              </a:rPr>
              <a:t> </a:t>
            </a:r>
            <a:r>
              <a:rPr dirty="0">
                <a:solidFill>
                  <a:srgbClr val="F06D00"/>
                </a:solidFill>
              </a:rPr>
              <a:t>mobile</a:t>
            </a:r>
            <a:r>
              <a:rPr lang="fr-FR" dirty="0">
                <a:solidFill>
                  <a:srgbClr val="F06D00"/>
                </a:solidFill>
              </a:rPr>
              <a:t>…</a:t>
            </a:r>
            <a:endParaRPr dirty="0">
              <a:solidFill>
                <a:srgbClr val="F06D00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0" y="4664075"/>
            <a:ext cx="201613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800" b="1" i="0" kern="1200">
                <a:solidFill>
                  <a:schemeClr val="tx1"/>
                </a:solidFill>
                <a:latin typeface="Helvetica 55 Roman"/>
                <a:ea typeface="+mn-ea"/>
                <a:cs typeface="Helvetica 55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fr-FR" sz="8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/>
                <a:ea typeface="+mn-ea"/>
              </a:rPr>
              <a:pPr marL="3810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13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sz="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/>
              <a:ea typeface="+mn-e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4" y="1339637"/>
            <a:ext cx="2703576" cy="247338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095625" y="1213713"/>
            <a:ext cx="3482340" cy="2343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4480" lvl="0" indent="0" algn="l" defTabSz="914400" rtl="0" eaLnBrk="1" fontAlgn="auto" latinLnBrk="0" hangingPunct="1">
              <a:lnSpc>
                <a:spcPct val="1359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%</a:t>
            </a:r>
            <a:r>
              <a:rPr kumimoji="0" sz="1400" b="1" i="0" u="none" strike="noStrike" kern="1200" cap="none" spc="-6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des</a:t>
            </a:r>
            <a:r>
              <a:rPr kumimoji="0" sz="1400" b="1" i="0" u="none" strike="noStrike" kern="1200" cap="none" spc="-6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WCAG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2.1</a:t>
            </a:r>
            <a:r>
              <a:rPr kumimoji="0" sz="1400" b="1" i="0" u="none" strike="noStrike" kern="1200" cap="none" spc="-6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AA/bonnes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pratiques </a:t>
            </a:r>
            <a:r>
              <a:rPr kumimoji="0" sz="1400" b="1" i="0" u="none" strike="noStrike" kern="1200" cap="none" spc="-37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Date</a:t>
            </a:r>
            <a:r>
              <a:rPr kumimoji="0" sz="1400" b="1" i="0" u="none" strike="noStrike" kern="1200" cap="none" spc="-6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de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la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vérification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55 Roman"/>
              <a:ea typeface="+mn-ea"/>
              <a:cs typeface="Helvetica 55 Roman"/>
            </a:endParaRPr>
          </a:p>
          <a:p>
            <a:pPr marL="12700" marR="1327150" lvl="0" indent="0" algn="l" defTabSz="914400" rtl="0" eaLnBrk="1" fontAlgn="auto" latinLnBrk="0" hangingPunct="1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Identité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du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déclarant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Méthodes</a:t>
            </a:r>
            <a:r>
              <a:rPr kumimoji="0" sz="1400" b="1" i="0" u="none" strike="noStrike" kern="1200" cap="none" spc="-6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et</a:t>
            </a:r>
            <a:r>
              <a:rPr kumimoji="0" sz="1400" b="1" i="0" u="none" strike="noStrike" kern="1200" cap="none" spc="-6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outils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de</a:t>
            </a:r>
            <a:r>
              <a:rPr kumimoji="0" sz="1400" b="1" i="0" u="none" strike="noStrike" kern="1200" cap="none" spc="-6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test </a:t>
            </a:r>
            <a:r>
              <a:rPr kumimoji="0" sz="1400" b="1" i="0" u="none" strike="noStrike" kern="1200" cap="none" spc="-37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Pages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testées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55 Roman"/>
              <a:ea typeface="+mn-ea"/>
              <a:cs typeface="Helvetica 55 Roman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35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Liste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des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dérogations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et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non-conformités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Moyen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de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contact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pour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signaler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un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problème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Lien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vers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le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schéma</a:t>
            </a:r>
            <a:r>
              <a:rPr kumimoji="0" sz="1400" b="1" i="0" u="none" strike="noStrike" kern="1200" cap="none" spc="-60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pluri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annuel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Helvetica 55 Roman"/>
              <a:ea typeface="+mn-ea"/>
              <a:cs typeface="Helvetica 55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51776" y="1220724"/>
            <a:ext cx="1324355" cy="256923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3534" y="4663422"/>
            <a:ext cx="756920" cy="1587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Int</a:t>
            </a:r>
            <a:r>
              <a:rPr kumimoji="0" sz="800" b="1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e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rne</a:t>
            </a:r>
            <a:r>
              <a:rPr kumimoji="0" sz="800" b="1" i="0" u="none" strike="noStrike" kern="1200" cap="none" spc="-5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 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Or</a:t>
            </a:r>
            <a:r>
              <a:rPr kumimoji="0" sz="800" b="1" i="0" u="none" strike="noStrike" kern="1200" cap="none" spc="-1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a</a:t>
            </a:r>
            <a:r>
              <a:rPr kumimoji="0" sz="800" b="1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Helvetica 55 Roman"/>
                <a:ea typeface="+mn-ea"/>
                <a:cs typeface="Helvetica 55 Roman"/>
              </a:rPr>
              <a:t>nge</a:t>
            </a:r>
            <a:endParaRPr kumimoji="0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/>
              <a:ea typeface="+mn-ea"/>
              <a:cs typeface="Helvetica 55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5827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3fa2e62-9915-4806-be08-77fc46e21a4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3fa2e62-9915-4806-be08-77fc46e21a4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3fa2e62-9915-4806-be08-77fc46e21a4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3fa2e62-9915-4806-be08-77fc46e21a4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3fa2e62-9915-4806-be08-77fc46e21a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83fa2e62-9915-4806-be08-77fc46e21a42"/>
</p:tagLst>
</file>

<file path=ppt/theme/theme1.xml><?xml version="1.0" encoding="utf-8"?>
<a:theme xmlns:a="http://schemas.openxmlformats.org/drawingml/2006/main" name="OFR_template_restricted">
  <a:themeElements>
    <a:clrScheme name="Orange WHT Core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000000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BS-template_external.potx" id="{8E63A4C0-0D5B-4AB0-9B17-28650E3A1109}" vid="{213D95EF-7056-43E0-9767-0E799F788926}"/>
    </a:ext>
  </a:extLst>
</a:theme>
</file>

<file path=ppt/theme/theme2.xml><?xml version="1.0" encoding="utf-8"?>
<a:theme xmlns:a="http://schemas.openxmlformats.org/drawingml/2006/main" name="templateAccessibleV2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BS-template_external.potx" id="{8E63A4C0-0D5B-4AB0-9B17-28650E3A1109}" vid="{213D95EF-7056-43E0-9767-0E799F7889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861</TotalTime>
  <Words>1817</Words>
  <Application>Microsoft Office PowerPoint</Application>
  <PresentationFormat>Affichage à l'écran (16:9)</PresentationFormat>
  <Paragraphs>301</Paragraphs>
  <Slides>20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ＭＳ Ｐゴシック</vt:lpstr>
      <vt:lpstr>Accessible DfA</vt:lpstr>
      <vt:lpstr>Arial</vt:lpstr>
      <vt:lpstr>Calibri</vt:lpstr>
      <vt:lpstr>Helvetica 35 Thin</vt:lpstr>
      <vt:lpstr>Helvetica 45</vt:lpstr>
      <vt:lpstr>Helvetica 45 Light</vt:lpstr>
      <vt:lpstr>Helvetica 55 Roman</vt:lpstr>
      <vt:lpstr>Helvetica 65 Medium</vt:lpstr>
      <vt:lpstr>Helvetica 75</vt:lpstr>
      <vt:lpstr>Helvetica 75 Bold</vt:lpstr>
      <vt:lpstr>Wingdings</vt:lpstr>
      <vt:lpstr>OFR_template_restricted</vt:lpstr>
      <vt:lpstr>templateAccessibleV2</vt:lpstr>
      <vt:lpstr>L’accessibilité dans la gestion de projet</vt:lpstr>
      <vt:lpstr>Une prise en compte de bout en bout pour des livrables accessibles tout au long du cycle de vie d’un projet</vt:lpstr>
      <vt:lpstr>Présentation PowerPoint</vt:lpstr>
      <vt:lpstr>Présentation PowerPoint</vt:lpstr>
      <vt:lpstr>Le site de recommandation accessibilité Orange</vt:lpstr>
      <vt:lpstr>Présentation PowerPoint</vt:lpstr>
      <vt:lpstr>Démarche de tests</vt:lpstr>
      <vt:lpstr>Présentation PowerPoint</vt:lpstr>
      <vt:lpstr>La loi : déclarations d’accessibilité site Web et application mobile…</vt:lpstr>
      <vt:lpstr>Présentation PowerPoint</vt:lpstr>
      <vt:lpstr>Référentiels Recommandations et bonnes pratiques</vt:lpstr>
      <vt:lpstr>Présentation PowerPoint</vt:lpstr>
      <vt:lpstr>Outils de supervision</vt:lpstr>
      <vt:lpstr>Présentation PowerPoint</vt:lpstr>
      <vt:lpstr>Conclusion </vt:lpstr>
      <vt:lpstr>Tous impliqués dans la mise en place de l’accessibilité en méthodologie agile</vt:lpstr>
      <vt:lpstr>Méthodologie de support au projet</vt:lpstr>
      <vt:lpstr>Types de prestation centrée utilisateurs dans le processus de développement </vt:lpstr>
      <vt:lpstr>Conclusion : Penser accessible,  c’est penser gagnant-gagnant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L’accessibilité dans la gestion de projet</dc:title>
  <dc:creator>ANIORT Vincent TGI/OLS</dc:creator>
  <cp:lastModifiedBy>ANIORT Vincent TGI/OLS</cp:lastModifiedBy>
  <cp:revision>4</cp:revision>
  <dcterms:created xsi:type="dcterms:W3CDTF">2024-11-06T10:06:17Z</dcterms:created>
  <dcterms:modified xsi:type="dcterms:W3CDTF">2025-03-12T16:56:40Z</dcterms:modified>
</cp:coreProperties>
</file>