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2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74A"/>
    <a:srgbClr val="666699"/>
    <a:srgbClr val="3399FF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84560" autoAdjust="0"/>
  </p:normalViewPr>
  <p:slideViewPr>
    <p:cSldViewPr>
      <p:cViewPr varScale="1">
        <p:scale>
          <a:sx n="82" d="100"/>
          <a:sy n="82" d="100"/>
        </p:scale>
        <p:origin x="17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2" y="5489848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asutra.com/view/news/365995/DeepMind_turns_its_AI_to_playing_Magic_The_Gathering_and_Hearthstone.php" TargetMode="External"/><Relationship Id="rId2" Type="http://schemas.openxmlformats.org/officeDocument/2006/relationships/hyperlink" Target="https://www.researchgate.net/publication/344417822_History_and_Development_of_Artific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7128792" cy="1368152"/>
          </a:xfrm>
          <a:solidFill>
            <a:srgbClr val="04374A"/>
          </a:solidFill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в шашках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508D8-D026-9EE3-5666-369C15BAB3D4}"/>
              </a:ext>
            </a:extLst>
          </p:cNvPr>
          <p:cNvSpPr txBox="1"/>
          <p:nvPr/>
        </p:nvSpPr>
        <p:spPr>
          <a:xfrm>
            <a:off x="4211960" y="4797152"/>
            <a:ext cx="4536504" cy="1477328"/>
          </a:xfrm>
          <a:prstGeom prst="rect">
            <a:avLst/>
          </a:prstGeom>
          <a:solidFill>
            <a:srgbClr val="04374A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Подготовил: Родионов Р.И. </a:t>
            </a:r>
          </a:p>
          <a:p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09.03.02 Информационные системы и технологии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курс 6 группа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15D07-4328-DFE8-0010-8B32FB18FD0E}"/>
              </a:ext>
            </a:extLst>
          </p:cNvPr>
          <p:cNvSpPr txBox="1"/>
          <p:nvPr/>
        </p:nvSpPr>
        <p:spPr>
          <a:xfrm>
            <a:off x="2771800" y="627448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год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искусственный интеллект в шашках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772816"/>
            <a:ext cx="4896544" cy="496855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Искусственный интеллект (ИИ) </a:t>
            </a:r>
            <a:r>
              <a:rPr lang="ru-RU" sz="20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область науки и технологии, которая занимается созданием и развитием машин и программного обеспечения, способного имитировать человеческий интеллект и выполнять задачи, которые обычно требуют человеческого вмешательства. Это включает в себя обучение, понимание естественного языка, распознавание речи и изображений, принятие решений и многое другое.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59" y="2420888"/>
            <a:ext cx="3238131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39752" y="228169"/>
            <a:ext cx="6552729" cy="82456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минимакса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908721"/>
            <a:ext cx="8750300" cy="56166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минимакса </a:t>
            </a:r>
            <a:r>
              <a:rPr lang="ru-RU" sz="24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рекурсивный алгоритм, используемый для решения игр с нулевой суммой (таких как шахматы, шашки и крестики-нолики), где один игрок пытается максимизировать свой выигрыш, а другой - минимизировать его.</a:t>
            </a:r>
            <a:endParaRPr lang="ru-RU" sz="2400" dirty="0">
              <a:effectLst/>
              <a:highlight>
                <a:srgbClr val="04374A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Альфа-бета-отсечение — Википедия">
            <a:extLst>
              <a:ext uri="{FF2B5EF4-FFF2-40B4-BE49-F238E27FC236}">
                <a16:creationId xmlns:a16="http://schemas.microsoft.com/office/drawing/2014/main" id="{71F1CD79-1B52-175F-4E0D-B8991EB2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43732"/>
            <a:ext cx="457200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минимакса в шашках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772816"/>
            <a:ext cx="4896544" cy="49685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Алгоритм минимакса в контексте игры в шашки работает по тому же принципу, что и в других настольных играх, но с учетом специфики шашек. </a:t>
            </a:r>
            <a:r>
              <a:rPr lang="ru-RU" sz="2400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стоит отметить, что для игр с большим числом возможных ходов, таких как шашки, алгоритм минимакса может быть слишком медленным. В таких случаях можно использовать альфа-бета отсечение для ускорения алгоритма, ограничивая глубину поиска или используя эвристические функции для оценки состояний игры.</a:t>
            </a:r>
            <a:endParaRPr lang="ru-RU" sz="2400" dirty="0">
              <a:effectLst/>
              <a:highlight>
                <a:srgbClr val="04374A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59" y="2420888"/>
            <a:ext cx="3238131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301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51720" y="0"/>
            <a:ext cx="6950100" cy="1412776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шашек с использованием ИИ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755576" y="1700808"/>
            <a:ext cx="8246244" cy="4824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highlight>
                  <a:srgbClr val="04374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шашек с использованием искусственного интеллекта и метода минимакса позволяет создать сильного противника в игре.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9390B-A4DD-D19C-152B-6A070675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66" y="2487580"/>
            <a:ext cx="5976663" cy="43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9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C9E3E-D0E8-3EFA-8E40-FD68A7F1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651FF-3280-3B9E-4E6E-FD0DC347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effectLst/>
                <a:highlight>
                  <a:srgbClr val="04374A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целом, реализация искусственного интеллекта для игры в шашки с использованием метода минимакса показала свою эффективность и может быть использована как основа для дальнейшего усовершенствования и развития системы.</a:t>
            </a:r>
            <a:endParaRPr lang="ru-RU" dirty="0">
              <a:effectLst/>
              <a:highlight>
                <a:srgbClr val="04374A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123D9-C269-B652-3730-A8D9B60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D2DC4-4620-89E0-427D-6D736500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researchgate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publication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/344417822_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</a:t>
            </a:r>
            <a:endParaRPr lang="ru-RU" sz="280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gamasutra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/365995/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DeepMind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turns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its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playing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Magic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Gathering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Hearthstone</a:t>
            </a:r>
            <a:r>
              <a:rPr lang="ru-RU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800" u="sng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endParaRPr lang="ru-RU" sz="280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60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19AF1-F017-E3B5-9908-BECE52A7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3074" name="Picture 2" descr="Психодиагностика: Мужчина - котик | Психологи тоже люди | Дзен">
            <a:extLst>
              <a:ext uri="{FF2B5EF4-FFF2-40B4-BE49-F238E27FC236}">
                <a16:creationId xmlns:a16="http://schemas.microsoft.com/office/drawing/2014/main" id="{0D081987-8D21-EE98-106A-01813C496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824536" cy="46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26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d153868d5c0dfcaba532a97b8771031c619c6f8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340</Words>
  <Application>Microsoft Macintosh PowerPoint</Application>
  <PresentationFormat>Экран (4:3)</PresentationFormat>
  <Paragraphs>22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Искусственный интеллект в шашках</vt:lpstr>
      <vt:lpstr>Введение в искусственный интеллект в шашках</vt:lpstr>
      <vt:lpstr>Метод минимакса</vt:lpstr>
      <vt:lpstr>Применение метода минимакса в шашках</vt:lpstr>
      <vt:lpstr>Реализация шашек с использованием ИИ</vt:lpstr>
      <vt:lpstr>Заключение</vt:lpstr>
      <vt:lpstr>Список использованной литературы</vt:lpstr>
      <vt:lpstr>Спасибо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будущее</dc:title>
  <dc:creator>obstinate</dc:creator>
  <dc:description>Шаблон презентации с сайта https://presentation-creation.ru/</dc:description>
  <cp:lastModifiedBy>Роман Родионов</cp:lastModifiedBy>
  <cp:revision>1396</cp:revision>
  <dcterms:created xsi:type="dcterms:W3CDTF">2018-02-25T09:09:03Z</dcterms:created>
  <dcterms:modified xsi:type="dcterms:W3CDTF">2023-06-14T11:59:22Z</dcterms:modified>
</cp:coreProperties>
</file>