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6" r:id="rId15"/>
    <p:sldId id="276" r:id="rId16"/>
    <p:sldId id="270" r:id="rId17"/>
    <p:sldId id="277" r:id="rId18"/>
    <p:sldId id="271" r:id="rId19"/>
    <p:sldId id="278" r:id="rId20"/>
    <p:sldId id="272" r:id="rId21"/>
    <p:sldId id="279" r:id="rId22"/>
    <p:sldId id="273" r:id="rId23"/>
    <p:sldId id="280" r:id="rId24"/>
    <p:sldId id="274" r:id="rId25"/>
    <p:sldId id="281" r:id="rId26"/>
    <p:sldId id="275" r:id="rId27"/>
    <p:sldId id="282" r:id="rId2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7A2D0-E3C5-3BD7-42E4-5333BA0F8211}" v="654" dt="2025-02-02T19:11:06.655"/>
    <p1510:client id="{9C1A1BD5-EBC2-F829-7CD7-CD32B1FC7541}" v="54" dt="2025-02-02T22:11:2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qa Arooj" userId="S::aniqaa@boltoncollege365.ac.uk::9a7d983c-8288-4955-bd19-2546efa9cbfa" providerId="AD" clId="Web-{9C1A1BD5-EBC2-F829-7CD7-CD32B1FC7541}"/>
    <pc:docChg chg="addSld modSld">
      <pc:chgData name="Aniqa Arooj" userId="S::aniqaa@boltoncollege365.ac.uk::9a7d983c-8288-4955-bd19-2546efa9cbfa" providerId="AD" clId="Web-{9C1A1BD5-EBC2-F829-7CD7-CD32B1FC7541}" dt="2025-02-02T22:11:17.781" v="55" actId="20577"/>
      <pc:docMkLst>
        <pc:docMk/>
      </pc:docMkLst>
      <pc:sldChg chg="modSp">
        <pc:chgData name="Aniqa Arooj" userId="S::aniqaa@boltoncollege365.ac.uk::9a7d983c-8288-4955-bd19-2546efa9cbfa" providerId="AD" clId="Web-{9C1A1BD5-EBC2-F829-7CD7-CD32B1FC7541}" dt="2025-02-02T22:02:55.863" v="3" actId="20577"/>
        <pc:sldMkLst>
          <pc:docMk/>
          <pc:sldMk cId="1929702317" sldId="258"/>
        </pc:sldMkLst>
        <pc:spChg chg="mod">
          <ac:chgData name="Aniqa Arooj" userId="S::aniqaa@boltoncollege365.ac.uk::9a7d983c-8288-4955-bd19-2546efa9cbfa" providerId="AD" clId="Web-{9C1A1BD5-EBC2-F829-7CD7-CD32B1FC7541}" dt="2025-02-02T22:02:55.863" v="3" actId="20577"/>
          <ac:spMkLst>
            <pc:docMk/>
            <pc:sldMk cId="1929702317" sldId="258"/>
            <ac:spMk id="3" creationId="{2BA4D8EA-6935-DF7D-48BF-B86AD02882F8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04:30.881" v="10" actId="20577"/>
        <pc:sldMkLst>
          <pc:docMk/>
          <pc:sldMk cId="748294799" sldId="276"/>
        </pc:sldMkLst>
        <pc:spChg chg="mod">
          <ac:chgData name="Aniqa Arooj" userId="S::aniqaa@boltoncollege365.ac.uk::9a7d983c-8288-4955-bd19-2546efa9cbfa" providerId="AD" clId="Web-{9C1A1BD5-EBC2-F829-7CD7-CD32B1FC7541}" dt="2025-02-02T22:04:30.881" v="10" actId="20577"/>
          <ac:spMkLst>
            <pc:docMk/>
            <pc:sldMk cId="748294799" sldId="276"/>
            <ac:spMk id="2" creationId="{723071F0-48F9-4BC4-563A-95E197EEF1B5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03:52.536" v="7" actId="20577"/>
          <ac:spMkLst>
            <pc:docMk/>
            <pc:sldMk cId="748294799" sldId="276"/>
            <ac:spMk id="3" creationId="{18BDA7B4-D7C4-D442-BD55-1D500A166F6C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05:55.758" v="15" actId="20577"/>
        <pc:sldMkLst>
          <pc:docMk/>
          <pc:sldMk cId="1504442587" sldId="277"/>
        </pc:sldMkLst>
        <pc:spChg chg="mod">
          <ac:chgData name="Aniqa Arooj" userId="S::aniqaa@boltoncollege365.ac.uk::9a7d983c-8288-4955-bd19-2546efa9cbfa" providerId="AD" clId="Web-{9C1A1BD5-EBC2-F829-7CD7-CD32B1FC7541}" dt="2025-02-02T22:05:55.758" v="15" actId="20577"/>
          <ac:spMkLst>
            <pc:docMk/>
            <pc:sldMk cId="1504442587" sldId="277"/>
            <ac:spMk id="2" creationId="{8429D15B-D356-EF36-253E-A4D4F7F7255A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05:51.179" v="13" actId="20577"/>
          <ac:spMkLst>
            <pc:docMk/>
            <pc:sldMk cId="1504442587" sldId="277"/>
            <ac:spMk id="3" creationId="{4CE78D6F-D4AE-31A9-56E4-A7C5151359AB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06:43.134" v="23" actId="20577"/>
        <pc:sldMkLst>
          <pc:docMk/>
          <pc:sldMk cId="2405336416" sldId="278"/>
        </pc:sldMkLst>
        <pc:spChg chg="mod">
          <ac:chgData name="Aniqa Arooj" userId="S::aniqaa@boltoncollege365.ac.uk::9a7d983c-8288-4955-bd19-2546efa9cbfa" providerId="AD" clId="Web-{9C1A1BD5-EBC2-F829-7CD7-CD32B1FC7541}" dt="2025-02-02T22:06:43.134" v="23" actId="20577"/>
          <ac:spMkLst>
            <pc:docMk/>
            <pc:sldMk cId="2405336416" sldId="278"/>
            <ac:spMk id="2" creationId="{937F315E-4073-14E8-BEF0-44C72AFD71D2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06:38.649" v="19" actId="20577"/>
          <ac:spMkLst>
            <pc:docMk/>
            <pc:sldMk cId="2405336416" sldId="278"/>
            <ac:spMk id="3" creationId="{EBD6ED98-ABD2-95C0-A435-09E4846F16EC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07:34.401" v="30" actId="20577"/>
        <pc:sldMkLst>
          <pc:docMk/>
          <pc:sldMk cId="483889325" sldId="279"/>
        </pc:sldMkLst>
        <pc:spChg chg="mod">
          <ac:chgData name="Aniqa Arooj" userId="S::aniqaa@boltoncollege365.ac.uk::9a7d983c-8288-4955-bd19-2546efa9cbfa" providerId="AD" clId="Web-{9C1A1BD5-EBC2-F829-7CD7-CD32B1FC7541}" dt="2025-02-02T22:07:34.401" v="30" actId="20577"/>
          <ac:spMkLst>
            <pc:docMk/>
            <pc:sldMk cId="483889325" sldId="279"/>
            <ac:spMk id="2" creationId="{B130A9B4-0F62-402A-0441-07E53CA39E9C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07:29.760" v="26" actId="20577"/>
          <ac:spMkLst>
            <pc:docMk/>
            <pc:sldMk cId="483889325" sldId="279"/>
            <ac:spMk id="3" creationId="{D5926914-676C-3FAD-9929-AE8A3B3DD96D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09:31.310" v="38" actId="20577"/>
        <pc:sldMkLst>
          <pc:docMk/>
          <pc:sldMk cId="2352620805" sldId="280"/>
        </pc:sldMkLst>
        <pc:spChg chg="mod">
          <ac:chgData name="Aniqa Arooj" userId="S::aniqaa@boltoncollege365.ac.uk::9a7d983c-8288-4955-bd19-2546efa9cbfa" providerId="AD" clId="Web-{9C1A1BD5-EBC2-F829-7CD7-CD32B1FC7541}" dt="2025-02-02T22:09:31.310" v="38" actId="20577"/>
          <ac:spMkLst>
            <pc:docMk/>
            <pc:sldMk cId="2352620805" sldId="280"/>
            <ac:spMk id="2" creationId="{162539F5-8191-4C9D-EB5B-18DD9FF4F213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09:27.341" v="35" actId="20577"/>
          <ac:spMkLst>
            <pc:docMk/>
            <pc:sldMk cId="2352620805" sldId="280"/>
            <ac:spMk id="3" creationId="{9C2DDFAE-2FA5-5DB2-C6FC-EB6A421AD092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10:14.326" v="48" actId="20577"/>
        <pc:sldMkLst>
          <pc:docMk/>
          <pc:sldMk cId="727296993" sldId="281"/>
        </pc:sldMkLst>
        <pc:spChg chg="mod">
          <ac:chgData name="Aniqa Arooj" userId="S::aniqaa@boltoncollege365.ac.uk::9a7d983c-8288-4955-bd19-2546efa9cbfa" providerId="AD" clId="Web-{9C1A1BD5-EBC2-F829-7CD7-CD32B1FC7541}" dt="2025-02-02T22:10:14.326" v="48" actId="20577"/>
          <ac:spMkLst>
            <pc:docMk/>
            <pc:sldMk cId="727296993" sldId="281"/>
            <ac:spMk id="2" creationId="{E600E0D5-4431-EC0F-F7C4-22E30213F828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10:09.920" v="42" actId="20577"/>
          <ac:spMkLst>
            <pc:docMk/>
            <pc:sldMk cId="727296993" sldId="281"/>
            <ac:spMk id="3" creationId="{51FA86FD-9080-5F13-5C31-6B914145CC03}"/>
          </ac:spMkLst>
        </pc:spChg>
      </pc:sldChg>
      <pc:sldChg chg="modSp new">
        <pc:chgData name="Aniqa Arooj" userId="S::aniqaa@boltoncollege365.ac.uk::9a7d983c-8288-4955-bd19-2546efa9cbfa" providerId="AD" clId="Web-{9C1A1BD5-EBC2-F829-7CD7-CD32B1FC7541}" dt="2025-02-02T22:11:17.781" v="55" actId="20577"/>
        <pc:sldMkLst>
          <pc:docMk/>
          <pc:sldMk cId="3197712036" sldId="282"/>
        </pc:sldMkLst>
        <pc:spChg chg="mod">
          <ac:chgData name="Aniqa Arooj" userId="S::aniqaa@boltoncollege365.ac.uk::9a7d983c-8288-4955-bd19-2546efa9cbfa" providerId="AD" clId="Web-{9C1A1BD5-EBC2-F829-7CD7-CD32B1FC7541}" dt="2025-02-02T22:11:17.781" v="55" actId="20577"/>
          <ac:spMkLst>
            <pc:docMk/>
            <pc:sldMk cId="3197712036" sldId="282"/>
            <ac:spMk id="2" creationId="{03C8EAD1-6CEC-8DFE-7CC7-D7690585BB9D}"/>
          </ac:spMkLst>
        </pc:spChg>
        <pc:spChg chg="mod">
          <ac:chgData name="Aniqa Arooj" userId="S::aniqaa@boltoncollege365.ac.uk::9a7d983c-8288-4955-bd19-2546efa9cbfa" providerId="AD" clId="Web-{9C1A1BD5-EBC2-F829-7CD7-CD32B1FC7541}" dt="2025-02-02T22:11:13.031" v="53" actId="20577"/>
          <ac:spMkLst>
            <pc:docMk/>
            <pc:sldMk cId="3197712036" sldId="282"/>
            <ac:spMk id="3" creationId="{B130DBB9-FC3D-49ED-A486-4696D6C67942}"/>
          </ac:spMkLst>
        </pc:spChg>
      </pc:sldChg>
    </pc:docChg>
  </pc:docChgLst>
  <pc:docChgLst>
    <pc:chgData name="Aniqa Arooj" userId="S::aniqaa@boltoncollege365.ac.uk::9a7d983c-8288-4955-bd19-2546efa9cbfa" providerId="AD" clId="Web-{4237A2D0-E3C5-3BD7-42E4-5333BA0F8211}"/>
    <pc:docChg chg="addSld delSld modSld sldOrd">
      <pc:chgData name="Aniqa Arooj" userId="S::aniqaa@boltoncollege365.ac.uk::9a7d983c-8288-4955-bd19-2546efa9cbfa" providerId="AD" clId="Web-{4237A2D0-E3C5-3BD7-42E4-5333BA0F8211}" dt="2025-02-02T19:11:06.655" v="607" actId="14100"/>
      <pc:docMkLst>
        <pc:docMk/>
      </pc:docMkLst>
      <pc:sldChg chg="modSp">
        <pc:chgData name="Aniqa Arooj" userId="S::aniqaa@boltoncollege365.ac.uk::9a7d983c-8288-4955-bd19-2546efa9cbfa" providerId="AD" clId="Web-{4237A2D0-E3C5-3BD7-42E4-5333BA0F8211}" dt="2025-02-02T18:35:31.799" v="50" actId="20577"/>
        <pc:sldMkLst>
          <pc:docMk/>
          <pc:sldMk cId="109857222" sldId="256"/>
        </pc:sldMkLst>
        <pc:spChg chg="mod">
          <ac:chgData name="Aniqa Arooj" userId="S::aniqaa@boltoncollege365.ac.uk::9a7d983c-8288-4955-bd19-2546efa9cbfa" providerId="AD" clId="Web-{4237A2D0-E3C5-3BD7-42E4-5333BA0F8211}" dt="2025-02-02T18:34:55.095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35:31.799" v="5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addAnim">
        <pc:chgData name="Aniqa Arooj" userId="S::aniqaa@boltoncollege365.ac.uk::9a7d983c-8288-4955-bd19-2546efa9cbfa" providerId="AD" clId="Web-{4237A2D0-E3C5-3BD7-42E4-5333BA0F8211}" dt="2025-02-02T18:40:48.203" v="125" actId="20577"/>
        <pc:sldMkLst>
          <pc:docMk/>
          <pc:sldMk cId="3757678925" sldId="257"/>
        </pc:sldMkLst>
        <pc:spChg chg="mod">
          <ac:chgData name="Aniqa Arooj" userId="S::aniqaa@boltoncollege365.ac.uk::9a7d983c-8288-4955-bd19-2546efa9cbfa" providerId="AD" clId="Web-{4237A2D0-E3C5-3BD7-42E4-5333BA0F8211}" dt="2025-02-02T18:36:55.772" v="107" actId="20577"/>
          <ac:spMkLst>
            <pc:docMk/>
            <pc:sldMk cId="3757678925" sldId="257"/>
            <ac:spMk id="2" creationId="{8DE2AEE6-ECC4-0D4A-2700-6D278A6A964B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0:48.203" v="125" actId="20577"/>
          <ac:spMkLst>
            <pc:docMk/>
            <pc:sldMk cId="3757678925" sldId="257"/>
            <ac:spMk id="3" creationId="{8A2E817B-D919-EFAC-EEE3-1BC8FF10041C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41:28.595" v="156" actId="20577"/>
        <pc:sldMkLst>
          <pc:docMk/>
          <pc:sldMk cId="1929702317" sldId="258"/>
        </pc:sldMkLst>
        <pc:spChg chg="mod">
          <ac:chgData name="Aniqa Arooj" userId="S::aniqaa@boltoncollege365.ac.uk::9a7d983c-8288-4955-bd19-2546efa9cbfa" providerId="AD" clId="Web-{4237A2D0-E3C5-3BD7-42E4-5333BA0F8211}" dt="2025-02-02T18:41:08.845" v="138" actId="20577"/>
          <ac:spMkLst>
            <pc:docMk/>
            <pc:sldMk cId="1929702317" sldId="258"/>
            <ac:spMk id="2" creationId="{55398F9D-C13B-B191-8042-5AF54E46FB32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1:28.595" v="156" actId="20577"/>
          <ac:spMkLst>
            <pc:docMk/>
            <pc:sldMk cId="1929702317" sldId="258"/>
            <ac:spMk id="3" creationId="{2BA4D8EA-6935-DF7D-48BF-B86AD02882F8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42:56.224" v="208" actId="20577"/>
        <pc:sldMkLst>
          <pc:docMk/>
          <pc:sldMk cId="2849811826" sldId="259"/>
        </pc:sldMkLst>
        <pc:spChg chg="mod">
          <ac:chgData name="Aniqa Arooj" userId="S::aniqaa@boltoncollege365.ac.uk::9a7d983c-8288-4955-bd19-2546efa9cbfa" providerId="AD" clId="Web-{4237A2D0-E3C5-3BD7-42E4-5333BA0F8211}" dt="2025-02-02T18:42:56.224" v="208" actId="20577"/>
          <ac:spMkLst>
            <pc:docMk/>
            <pc:sldMk cId="2849811826" sldId="259"/>
            <ac:spMk id="2" creationId="{CA15894B-638A-0828-BA89-467A4BF070E7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2:54.521" v="207" actId="20577"/>
          <ac:spMkLst>
            <pc:docMk/>
            <pc:sldMk cId="2849811826" sldId="259"/>
            <ac:spMk id="3" creationId="{9921F72C-008B-2057-2788-932E9900D322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45:45.356" v="263" actId="20577"/>
        <pc:sldMkLst>
          <pc:docMk/>
          <pc:sldMk cId="883030647" sldId="260"/>
        </pc:sldMkLst>
        <pc:spChg chg="mod">
          <ac:chgData name="Aniqa Arooj" userId="S::aniqaa@boltoncollege365.ac.uk::9a7d983c-8288-4955-bd19-2546efa9cbfa" providerId="AD" clId="Web-{4237A2D0-E3C5-3BD7-42E4-5333BA0F8211}" dt="2025-02-02T18:43:36.241" v="239" actId="20577"/>
          <ac:spMkLst>
            <pc:docMk/>
            <pc:sldMk cId="883030647" sldId="260"/>
            <ac:spMk id="2" creationId="{7616C765-1A63-A383-EC78-FC95118EA605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5:45.356" v="263" actId="20577"/>
          <ac:spMkLst>
            <pc:docMk/>
            <pc:sldMk cId="883030647" sldId="260"/>
            <ac:spMk id="3" creationId="{B9F797D4-2A14-2F97-25AC-E18FBF8DCD0B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45:41.653" v="262" actId="20577"/>
        <pc:sldMkLst>
          <pc:docMk/>
          <pc:sldMk cId="1560221083" sldId="261"/>
        </pc:sldMkLst>
        <pc:spChg chg="mod">
          <ac:chgData name="Aniqa Arooj" userId="S::aniqaa@boltoncollege365.ac.uk::9a7d983c-8288-4955-bd19-2546efa9cbfa" providerId="AD" clId="Web-{4237A2D0-E3C5-3BD7-42E4-5333BA0F8211}" dt="2025-02-02T18:45:41.653" v="262" actId="20577"/>
          <ac:spMkLst>
            <pc:docMk/>
            <pc:sldMk cId="1560221083" sldId="261"/>
            <ac:spMk id="2" creationId="{D173A750-6EAA-3D01-9B57-5B1144B47B03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5:10.933" v="248" actId="20577"/>
          <ac:spMkLst>
            <pc:docMk/>
            <pc:sldMk cId="1560221083" sldId="261"/>
            <ac:spMk id="3" creationId="{6F6E7B73-2D0B-13A2-FFC1-65E3B58D5BE1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48:59.067" v="276" actId="20577"/>
        <pc:sldMkLst>
          <pc:docMk/>
          <pc:sldMk cId="564461412" sldId="262"/>
        </pc:sldMkLst>
        <pc:spChg chg="mod">
          <ac:chgData name="Aniqa Arooj" userId="S::aniqaa@boltoncollege365.ac.uk::9a7d983c-8288-4955-bd19-2546efa9cbfa" providerId="AD" clId="Web-{4237A2D0-E3C5-3BD7-42E4-5333BA0F8211}" dt="2025-02-02T18:48:46.489" v="272" actId="20577"/>
          <ac:spMkLst>
            <pc:docMk/>
            <pc:sldMk cId="564461412" sldId="262"/>
            <ac:spMk id="2" creationId="{E10867AF-6D7A-1CDA-67F3-A141E87E8DBD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48:59.067" v="276" actId="20577"/>
          <ac:spMkLst>
            <pc:docMk/>
            <pc:sldMk cId="564461412" sldId="262"/>
            <ac:spMk id="3" creationId="{C14D2F24-7337-FCAA-D158-BFFA08EC920E}"/>
          </ac:spMkLst>
        </pc:spChg>
      </pc:sldChg>
      <pc:sldChg chg="addSp delSp modSp new del">
        <pc:chgData name="Aniqa Arooj" userId="S::aniqaa@boltoncollege365.ac.uk::9a7d983c-8288-4955-bd19-2546efa9cbfa" providerId="AD" clId="Web-{4237A2D0-E3C5-3BD7-42E4-5333BA0F8211}" dt="2025-02-02T18:45:06.901" v="246"/>
        <pc:sldMkLst>
          <pc:docMk/>
          <pc:sldMk cId="3793358932" sldId="262"/>
        </pc:sldMkLst>
        <pc:spChg chg="add del mod">
          <ac:chgData name="Aniqa Arooj" userId="S::aniqaa@boltoncollege365.ac.uk::9a7d983c-8288-4955-bd19-2546efa9cbfa" providerId="AD" clId="Web-{4237A2D0-E3C5-3BD7-42E4-5333BA0F8211}" dt="2025-02-02T18:45:05.027" v="245"/>
          <ac:spMkLst>
            <pc:docMk/>
            <pc:sldMk cId="3793358932" sldId="262"/>
            <ac:spMk id="4" creationId="{134F6C4D-6C7C-078E-9C5D-1AB06E4375CF}"/>
          </ac:spMkLst>
        </pc:spChg>
      </pc:sldChg>
      <pc:sldChg chg="modSp new ord">
        <pc:chgData name="Aniqa Arooj" userId="S::aniqaa@boltoncollege365.ac.uk::9a7d983c-8288-4955-bd19-2546efa9cbfa" providerId="AD" clId="Web-{4237A2D0-E3C5-3BD7-42E4-5333BA0F8211}" dt="2025-02-02T18:53:17.797" v="377" actId="20577"/>
        <pc:sldMkLst>
          <pc:docMk/>
          <pc:sldMk cId="3481175630" sldId="263"/>
        </pc:sldMkLst>
        <pc:spChg chg="mod">
          <ac:chgData name="Aniqa Arooj" userId="S::aniqaa@boltoncollege365.ac.uk::9a7d983c-8288-4955-bd19-2546efa9cbfa" providerId="AD" clId="Web-{4237A2D0-E3C5-3BD7-42E4-5333BA0F8211}" dt="2025-02-02T18:53:17.797" v="377" actId="20577"/>
          <ac:spMkLst>
            <pc:docMk/>
            <pc:sldMk cId="3481175630" sldId="263"/>
            <ac:spMk id="2" creationId="{D2408F41-B7A9-9A82-CFD0-8487EA9E2700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53:13.781" v="376" actId="20577"/>
          <ac:spMkLst>
            <pc:docMk/>
            <pc:sldMk cId="3481175630" sldId="263"/>
            <ac:spMk id="3" creationId="{A66EE18B-6D23-5D25-BADF-477D4A151B48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51:16.057" v="305" actId="20577"/>
        <pc:sldMkLst>
          <pc:docMk/>
          <pc:sldMk cId="234612094" sldId="264"/>
        </pc:sldMkLst>
        <pc:spChg chg="mod">
          <ac:chgData name="Aniqa Arooj" userId="S::aniqaa@boltoncollege365.ac.uk::9a7d983c-8288-4955-bd19-2546efa9cbfa" providerId="AD" clId="Web-{4237A2D0-E3C5-3BD7-42E4-5333BA0F8211}" dt="2025-02-02T18:50:50.916" v="300" actId="20577"/>
          <ac:spMkLst>
            <pc:docMk/>
            <pc:sldMk cId="234612094" sldId="264"/>
            <ac:spMk id="2" creationId="{99C92A10-054D-87DC-942F-C4AB020F5955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8:51:16.057" v="305" actId="20577"/>
          <ac:spMkLst>
            <pc:docMk/>
            <pc:sldMk cId="234612094" sldId="264"/>
            <ac:spMk id="3" creationId="{66AB17FA-ED9A-7F5C-391C-80C1611F3433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8:54:03.658" v="412" actId="20577"/>
        <pc:sldMkLst>
          <pc:docMk/>
          <pc:sldMk cId="510526233" sldId="265"/>
        </pc:sldMkLst>
        <pc:spChg chg="mod">
          <ac:chgData name="Aniqa Arooj" userId="S::aniqaa@boltoncollege365.ac.uk::9a7d983c-8288-4955-bd19-2546efa9cbfa" providerId="AD" clId="Web-{4237A2D0-E3C5-3BD7-42E4-5333BA0F8211}" dt="2025-02-02T18:54:03.658" v="412" actId="20577"/>
          <ac:spMkLst>
            <pc:docMk/>
            <pc:sldMk cId="510526233" sldId="265"/>
            <ac:spMk id="2" creationId="{24EF7947-438B-4B7C-22CC-5DDFED685E9E}"/>
          </ac:spMkLst>
        </pc:spChg>
      </pc:sldChg>
      <pc:sldChg chg="addSp delSp modSp new">
        <pc:chgData name="Aniqa Arooj" userId="S::aniqaa@boltoncollege365.ac.uk::9a7d983c-8288-4955-bd19-2546efa9cbfa" providerId="AD" clId="Web-{4237A2D0-E3C5-3BD7-42E4-5333BA0F8211}" dt="2025-02-02T19:00:09.001" v="420" actId="14100"/>
        <pc:sldMkLst>
          <pc:docMk/>
          <pc:sldMk cId="2827642847" sldId="266"/>
        </pc:sldMkLst>
        <pc:spChg chg="mod">
          <ac:chgData name="Aniqa Arooj" userId="S::aniqaa@boltoncollege365.ac.uk::9a7d983c-8288-4955-bd19-2546efa9cbfa" providerId="AD" clId="Web-{4237A2D0-E3C5-3BD7-42E4-5333BA0F8211}" dt="2025-02-02T18:59:19.968" v="416" actId="20577"/>
          <ac:spMkLst>
            <pc:docMk/>
            <pc:sldMk cId="2827642847" sldId="266"/>
            <ac:spMk id="2" creationId="{C3E73E15-9521-74F2-C2B3-078CE74FBEBF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00:01.314" v="417"/>
          <ac:spMkLst>
            <pc:docMk/>
            <pc:sldMk cId="2827642847" sldId="266"/>
            <ac:spMk id="3" creationId="{55B8FD36-AF0F-E462-4D5B-E4AC045D131A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00:09.001" v="420" actId="14100"/>
          <ac:picMkLst>
            <pc:docMk/>
            <pc:sldMk cId="2827642847" sldId="266"/>
            <ac:picMk id="4" creationId="{9D1D4B4F-C474-50AF-3C68-1FC3D0148627}"/>
          </ac:picMkLst>
        </pc:picChg>
      </pc:sldChg>
      <pc:sldChg chg="modSp new">
        <pc:chgData name="Aniqa Arooj" userId="S::aniqaa@boltoncollege365.ac.uk::9a7d983c-8288-4955-bd19-2546efa9cbfa" providerId="AD" clId="Web-{4237A2D0-E3C5-3BD7-42E4-5333BA0F8211}" dt="2025-02-02T19:00:39.550" v="436" actId="20577"/>
        <pc:sldMkLst>
          <pc:docMk/>
          <pc:sldMk cId="2051815662" sldId="267"/>
        </pc:sldMkLst>
        <pc:spChg chg="mod">
          <ac:chgData name="Aniqa Arooj" userId="S::aniqaa@boltoncollege365.ac.uk::9a7d983c-8288-4955-bd19-2546efa9cbfa" providerId="AD" clId="Web-{4237A2D0-E3C5-3BD7-42E4-5333BA0F8211}" dt="2025-02-02T19:00:39.550" v="436" actId="20577"/>
          <ac:spMkLst>
            <pc:docMk/>
            <pc:sldMk cId="2051815662" sldId="267"/>
            <ac:spMk id="2" creationId="{96AE3506-A305-B59D-5228-E4199EDF921D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9:03:47.120" v="530" actId="20577"/>
        <pc:sldMkLst>
          <pc:docMk/>
          <pc:sldMk cId="4154409322" sldId="268"/>
        </pc:sldMkLst>
        <pc:spChg chg="mod">
          <ac:chgData name="Aniqa Arooj" userId="S::aniqaa@boltoncollege365.ac.uk::9a7d983c-8288-4955-bd19-2546efa9cbfa" providerId="AD" clId="Web-{4237A2D0-E3C5-3BD7-42E4-5333BA0F8211}" dt="2025-02-02T19:03:47.120" v="530" actId="20577"/>
          <ac:spMkLst>
            <pc:docMk/>
            <pc:sldMk cId="4154409322" sldId="268"/>
            <ac:spMk id="2" creationId="{C09619C1-558D-0E3B-D639-13128D40EAEB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9:03:43.698" v="529" actId="20577"/>
          <ac:spMkLst>
            <pc:docMk/>
            <pc:sldMk cId="4154409322" sldId="268"/>
            <ac:spMk id="3" creationId="{E23ACF23-6D7C-D3D4-8F4F-859ACFC5E55A}"/>
          </ac:spMkLst>
        </pc:spChg>
      </pc:sldChg>
      <pc:sldChg chg="modSp new">
        <pc:chgData name="Aniqa Arooj" userId="S::aniqaa@boltoncollege365.ac.uk::9a7d983c-8288-4955-bd19-2546efa9cbfa" providerId="AD" clId="Web-{4237A2D0-E3C5-3BD7-42E4-5333BA0F8211}" dt="2025-02-02T19:02:25.273" v="491" actId="20577"/>
        <pc:sldMkLst>
          <pc:docMk/>
          <pc:sldMk cId="3330355620" sldId="269"/>
        </pc:sldMkLst>
        <pc:spChg chg="mod">
          <ac:chgData name="Aniqa Arooj" userId="S::aniqaa@boltoncollege365.ac.uk::9a7d983c-8288-4955-bd19-2546efa9cbfa" providerId="AD" clId="Web-{4237A2D0-E3C5-3BD7-42E4-5333BA0F8211}" dt="2025-02-02T19:01:27.395" v="442" actId="20577"/>
          <ac:spMkLst>
            <pc:docMk/>
            <pc:sldMk cId="3330355620" sldId="269"/>
            <ac:spMk id="2" creationId="{6EDCFD39-9CEF-8A99-8DA5-882E7B2058E4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9:02:25.273" v="491" actId="20577"/>
          <ac:spMkLst>
            <pc:docMk/>
            <pc:sldMk cId="3330355620" sldId="269"/>
            <ac:spMk id="3" creationId="{03F42586-3B05-7D13-3958-649D61915197}"/>
          </ac:spMkLst>
        </pc:spChg>
      </pc:sldChg>
      <pc:sldChg chg="addSp delSp modSp new">
        <pc:chgData name="Aniqa Arooj" userId="S::aniqaa@boltoncollege365.ac.uk::9a7d983c-8288-4955-bd19-2546efa9cbfa" providerId="AD" clId="Web-{4237A2D0-E3C5-3BD7-42E4-5333BA0F8211}" dt="2025-02-02T19:04:58.638" v="546" actId="14100"/>
        <pc:sldMkLst>
          <pc:docMk/>
          <pc:sldMk cId="552584984" sldId="270"/>
        </pc:sldMkLst>
        <pc:spChg chg="mod">
          <ac:chgData name="Aniqa Arooj" userId="S::aniqaa@boltoncollege365.ac.uk::9a7d983c-8288-4955-bd19-2546efa9cbfa" providerId="AD" clId="Web-{4237A2D0-E3C5-3BD7-42E4-5333BA0F8211}" dt="2025-02-02T19:04:48.341" v="542" actId="20577"/>
          <ac:spMkLst>
            <pc:docMk/>
            <pc:sldMk cId="552584984" sldId="270"/>
            <ac:spMk id="2" creationId="{0D2F8320-F56A-C142-3AFF-C75E23146263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04:51.607" v="543"/>
          <ac:spMkLst>
            <pc:docMk/>
            <pc:sldMk cId="552584984" sldId="270"/>
            <ac:spMk id="3" creationId="{99710C3F-129F-2DA9-6337-988D040AA4F7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04:58.638" v="546" actId="14100"/>
          <ac:picMkLst>
            <pc:docMk/>
            <pc:sldMk cId="552584984" sldId="270"/>
            <ac:picMk id="4" creationId="{01D28E3B-791F-2606-52E9-3547FA9C4724}"/>
          </ac:picMkLst>
        </pc:picChg>
      </pc:sldChg>
      <pc:sldChg chg="addSp delSp modSp new">
        <pc:chgData name="Aniqa Arooj" userId="S::aniqaa@boltoncollege365.ac.uk::9a7d983c-8288-4955-bd19-2546efa9cbfa" providerId="AD" clId="Web-{4237A2D0-E3C5-3BD7-42E4-5333BA0F8211}" dt="2025-02-02T19:05:39.093" v="556" actId="14100"/>
        <pc:sldMkLst>
          <pc:docMk/>
          <pc:sldMk cId="2677118065" sldId="271"/>
        </pc:sldMkLst>
        <pc:spChg chg="mod">
          <ac:chgData name="Aniqa Arooj" userId="S::aniqaa@boltoncollege365.ac.uk::9a7d983c-8288-4955-bd19-2546efa9cbfa" providerId="AD" clId="Web-{4237A2D0-E3C5-3BD7-42E4-5333BA0F8211}" dt="2025-02-02T19:05:32.223" v="552" actId="20577"/>
          <ac:spMkLst>
            <pc:docMk/>
            <pc:sldMk cId="2677118065" sldId="271"/>
            <ac:spMk id="2" creationId="{CB83F48B-3A68-0B06-723D-02E9DE20339F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05:34.984" v="553"/>
          <ac:spMkLst>
            <pc:docMk/>
            <pc:sldMk cId="2677118065" sldId="271"/>
            <ac:spMk id="3" creationId="{9F2083EC-0AA1-F6AE-6B9A-DB46E3FECA3E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05:39.093" v="556" actId="14100"/>
          <ac:picMkLst>
            <pc:docMk/>
            <pc:sldMk cId="2677118065" sldId="271"/>
            <ac:picMk id="4" creationId="{13B877F8-06EA-20D0-8C4E-27693F50C984}"/>
          </ac:picMkLst>
        </pc:picChg>
      </pc:sldChg>
      <pc:sldChg chg="addSp delSp modSp new">
        <pc:chgData name="Aniqa Arooj" userId="S::aniqaa@boltoncollege365.ac.uk::9a7d983c-8288-4955-bd19-2546efa9cbfa" providerId="AD" clId="Web-{4237A2D0-E3C5-3BD7-42E4-5333BA0F8211}" dt="2025-02-02T19:06:17.377" v="568" actId="1076"/>
        <pc:sldMkLst>
          <pc:docMk/>
          <pc:sldMk cId="3574976255" sldId="272"/>
        </pc:sldMkLst>
        <pc:spChg chg="mod">
          <ac:chgData name="Aniqa Arooj" userId="S::aniqaa@boltoncollege365.ac.uk::9a7d983c-8288-4955-bd19-2546efa9cbfa" providerId="AD" clId="Web-{4237A2D0-E3C5-3BD7-42E4-5333BA0F8211}" dt="2025-02-02T19:06:09.830" v="565" actId="20577"/>
          <ac:spMkLst>
            <pc:docMk/>
            <pc:sldMk cId="3574976255" sldId="272"/>
            <ac:spMk id="2" creationId="{7783BCFA-27D5-E53B-3F5E-7698CE62A3B7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06:12.752" v="566"/>
          <ac:spMkLst>
            <pc:docMk/>
            <pc:sldMk cId="3574976255" sldId="272"/>
            <ac:spMk id="3" creationId="{B13073B2-31E0-786B-F10B-DEE2DA97E351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06:17.377" v="568" actId="1076"/>
          <ac:picMkLst>
            <pc:docMk/>
            <pc:sldMk cId="3574976255" sldId="272"/>
            <ac:picMk id="4" creationId="{61E52772-564A-F0AA-A1E7-E0F570C92466}"/>
          </ac:picMkLst>
        </pc:picChg>
      </pc:sldChg>
      <pc:sldChg chg="addSp modSp new">
        <pc:chgData name="Aniqa Arooj" userId="S::aniqaa@boltoncollege365.ac.uk::9a7d983c-8288-4955-bd19-2546efa9cbfa" providerId="AD" clId="Web-{4237A2D0-E3C5-3BD7-42E4-5333BA0F8211}" dt="2025-02-02T19:09:41.011" v="582" actId="1076"/>
        <pc:sldMkLst>
          <pc:docMk/>
          <pc:sldMk cId="2907649339" sldId="273"/>
        </pc:sldMkLst>
        <pc:spChg chg="mod">
          <ac:chgData name="Aniqa Arooj" userId="S::aniqaa@boltoncollege365.ac.uk::9a7d983c-8288-4955-bd19-2546efa9cbfa" providerId="AD" clId="Web-{4237A2D0-E3C5-3BD7-42E4-5333BA0F8211}" dt="2025-02-02T19:09:27.448" v="578" actId="20577"/>
          <ac:spMkLst>
            <pc:docMk/>
            <pc:sldMk cId="2907649339" sldId="273"/>
            <ac:spMk id="2" creationId="{8A5A1C00-BEE1-F38A-485C-D0D28D1B3E79}"/>
          </ac:spMkLst>
        </pc:spChg>
        <pc:spChg chg="mod">
          <ac:chgData name="Aniqa Arooj" userId="S::aniqaa@boltoncollege365.ac.uk::9a7d983c-8288-4955-bd19-2546efa9cbfa" providerId="AD" clId="Web-{4237A2D0-E3C5-3BD7-42E4-5333BA0F8211}" dt="2025-02-02T19:09:30.698" v="579" actId="20577"/>
          <ac:spMkLst>
            <pc:docMk/>
            <pc:sldMk cId="2907649339" sldId="273"/>
            <ac:spMk id="3" creationId="{7532F009-436C-82D0-98DB-637BD36CD7B4}"/>
          </ac:spMkLst>
        </pc:spChg>
        <pc:picChg chg="add mod">
          <ac:chgData name="Aniqa Arooj" userId="S::aniqaa@boltoncollege365.ac.uk::9a7d983c-8288-4955-bd19-2546efa9cbfa" providerId="AD" clId="Web-{4237A2D0-E3C5-3BD7-42E4-5333BA0F8211}" dt="2025-02-02T19:09:41.011" v="582" actId="1076"/>
          <ac:picMkLst>
            <pc:docMk/>
            <pc:sldMk cId="2907649339" sldId="273"/>
            <ac:picMk id="4" creationId="{E3761ECE-9CCC-C461-899D-D5ACC623F770}"/>
          </ac:picMkLst>
        </pc:picChg>
      </pc:sldChg>
      <pc:sldChg chg="addSp delSp modSp new">
        <pc:chgData name="Aniqa Arooj" userId="S::aniqaa@boltoncollege365.ac.uk::9a7d983c-8288-4955-bd19-2546efa9cbfa" providerId="AD" clId="Web-{4237A2D0-E3C5-3BD7-42E4-5333BA0F8211}" dt="2025-02-02T19:10:21.372" v="597" actId="14100"/>
        <pc:sldMkLst>
          <pc:docMk/>
          <pc:sldMk cId="3757972534" sldId="274"/>
        </pc:sldMkLst>
        <pc:spChg chg="mod">
          <ac:chgData name="Aniqa Arooj" userId="S::aniqaa@boltoncollege365.ac.uk::9a7d983c-8288-4955-bd19-2546efa9cbfa" providerId="AD" clId="Web-{4237A2D0-E3C5-3BD7-42E4-5333BA0F8211}" dt="2025-02-02T19:10:14.215" v="593" actId="20577"/>
          <ac:spMkLst>
            <pc:docMk/>
            <pc:sldMk cId="3757972534" sldId="274"/>
            <ac:spMk id="2" creationId="{C0684768-6E5A-7041-8D38-D717A77C9FE3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10:16.262" v="594"/>
          <ac:spMkLst>
            <pc:docMk/>
            <pc:sldMk cId="3757972534" sldId="274"/>
            <ac:spMk id="3" creationId="{12F86843-BC20-0753-02C7-2F3E29C888AE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10:21.372" v="597" actId="14100"/>
          <ac:picMkLst>
            <pc:docMk/>
            <pc:sldMk cId="3757972534" sldId="274"/>
            <ac:picMk id="4" creationId="{2825E6EC-F81E-4A17-3499-1C057A3701E2}"/>
          </ac:picMkLst>
        </pc:picChg>
      </pc:sldChg>
      <pc:sldChg chg="addSp delSp modSp new">
        <pc:chgData name="Aniqa Arooj" userId="S::aniqaa@boltoncollege365.ac.uk::9a7d983c-8288-4955-bd19-2546efa9cbfa" providerId="AD" clId="Web-{4237A2D0-E3C5-3BD7-42E4-5333BA0F8211}" dt="2025-02-02T19:11:06.655" v="607" actId="14100"/>
        <pc:sldMkLst>
          <pc:docMk/>
          <pc:sldMk cId="1183589255" sldId="275"/>
        </pc:sldMkLst>
        <pc:spChg chg="mod">
          <ac:chgData name="Aniqa Arooj" userId="S::aniqaa@boltoncollege365.ac.uk::9a7d983c-8288-4955-bd19-2546efa9cbfa" providerId="AD" clId="Web-{4237A2D0-E3C5-3BD7-42E4-5333BA0F8211}" dt="2025-02-02T19:10:41.185" v="605" actId="20577"/>
          <ac:spMkLst>
            <pc:docMk/>
            <pc:sldMk cId="1183589255" sldId="275"/>
            <ac:spMk id="2" creationId="{6CE289C8-D17F-30A2-7918-BD4AF1675E3F}"/>
          </ac:spMkLst>
        </pc:spChg>
        <pc:spChg chg="del">
          <ac:chgData name="Aniqa Arooj" userId="S::aniqaa@boltoncollege365.ac.uk::9a7d983c-8288-4955-bd19-2546efa9cbfa" providerId="AD" clId="Web-{4237A2D0-E3C5-3BD7-42E4-5333BA0F8211}" dt="2025-02-02T19:10:57.967" v="606"/>
          <ac:spMkLst>
            <pc:docMk/>
            <pc:sldMk cId="1183589255" sldId="275"/>
            <ac:spMk id="3" creationId="{7643B514-EF59-5DBE-2B67-70D57139AF07}"/>
          </ac:spMkLst>
        </pc:spChg>
        <pc:picChg chg="add mod ord">
          <ac:chgData name="Aniqa Arooj" userId="S::aniqaa@boltoncollege365.ac.uk::9a7d983c-8288-4955-bd19-2546efa9cbfa" providerId="AD" clId="Web-{4237A2D0-E3C5-3BD7-42E4-5333BA0F8211}" dt="2025-02-02T19:11:06.655" v="607" actId="14100"/>
          <ac:picMkLst>
            <pc:docMk/>
            <pc:sldMk cId="1183589255" sldId="275"/>
            <ac:picMk id="4" creationId="{9339F956-1857-529A-C366-A63C599BE6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Blueprints (python- flask application ) Task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Scalable application- using Blueprints- T level Year 2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8F41-B7A9-9A82-CFD0-8487EA9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session we will have hands on experience with  blueprints.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E18B-6D23-5D25-BADF-477D4A15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Next lesson we would work on MVC </a:t>
            </a:r>
          </a:p>
        </p:txBody>
      </p:sp>
    </p:spTree>
    <p:extLst>
      <p:ext uri="{BB962C8B-B14F-4D97-AF65-F5344CB8AC3E}">
        <p14:creationId xmlns:p14="http://schemas.microsoft.com/office/powerpoint/2010/main" val="34811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947-438B-4B7C-22CC-5DDFED68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you try to write a simple code for running sever for flask!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07EB-D0E1-B37B-F58A-8532351C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52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3506-A305-B59D-5228-E4199ED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not, we can do it together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3CF7-A592-6A63-2A0E-C78BEB9D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81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19C1-558D-0E3B-D639-13128D40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code for flask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CF23-6D7C-D3D4-8F4F-859ACFC5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Make two routes , one with </a:t>
            </a:r>
            <a:r>
              <a:rPr lang="en-GB" dirty="0" err="1"/>
              <a:t>name"auth</a:t>
            </a:r>
            <a:r>
              <a:rPr lang="en-GB" dirty="0"/>
              <a:t>" and other with name "app" </a:t>
            </a:r>
          </a:p>
        </p:txBody>
      </p:sp>
    </p:spTree>
    <p:extLst>
      <p:ext uri="{BB962C8B-B14F-4D97-AF65-F5344CB8AC3E}">
        <p14:creationId xmlns:p14="http://schemas.microsoft.com/office/powerpoint/2010/main" val="415440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3E15-9521-74F2-C2B3-078CE74F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Run.py</a:t>
            </a:r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D1D4B4F-C474-50AF-3C68-1FC3D014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178" y="1815134"/>
            <a:ext cx="4585885" cy="3288993"/>
          </a:xfrm>
        </p:spPr>
      </p:pic>
    </p:spTree>
    <p:extLst>
      <p:ext uri="{BB962C8B-B14F-4D97-AF65-F5344CB8AC3E}">
        <p14:creationId xmlns:p14="http://schemas.microsoft.com/office/powerpoint/2010/main" val="282764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1F0-48F9-4BC4-563A-95E197EE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A7B4-D7C4-D442-BD55-1D500A16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Consolas"/>
              </a:rPr>
              <a:t>from app import app</a:t>
            </a:r>
            <a:r>
              <a:rPr lang="en-GB" dirty="0">
                <a:ea typeface="+mn-lt"/>
                <a:cs typeface="+mn-lt"/>
              </a:rPr>
              <a:t>: Imports the main app to run the web application.</a:t>
            </a:r>
            <a:endParaRPr lang="en-GB" dirty="0"/>
          </a:p>
          <a:p>
            <a:r>
              <a:rPr lang="en-GB" b="1" dirty="0">
                <a:latin typeface="Consolas"/>
              </a:rPr>
              <a:t>from auth import auth</a:t>
            </a:r>
            <a:r>
              <a:rPr lang="en-GB" dirty="0">
                <a:ea typeface="+mn-lt"/>
                <a:cs typeface="+mn-lt"/>
              </a:rPr>
              <a:t>: Imports the </a:t>
            </a:r>
            <a:r>
              <a:rPr lang="en-GB" dirty="0">
                <a:latin typeface="Consolas"/>
              </a:rPr>
              <a:t>auth</a:t>
            </a:r>
            <a:r>
              <a:rPr lang="en-GB" dirty="0">
                <a:ea typeface="+mn-lt"/>
                <a:cs typeface="+mn-lt"/>
              </a:rPr>
              <a:t> blueprint to handle user authentication.</a:t>
            </a:r>
            <a:endParaRPr lang="en-GB" dirty="0"/>
          </a:p>
          <a:p>
            <a:r>
              <a:rPr lang="en-GB" b="1" dirty="0" err="1">
                <a:latin typeface="Consolas"/>
              </a:rPr>
              <a:t>app.register_blueprint</a:t>
            </a:r>
            <a:r>
              <a:rPr lang="en-GB" b="1" dirty="0">
                <a:latin typeface="Consolas"/>
              </a:rPr>
              <a:t>(auth)</a:t>
            </a:r>
            <a:r>
              <a:rPr lang="en-GB" dirty="0">
                <a:ea typeface="+mn-lt"/>
                <a:cs typeface="+mn-lt"/>
              </a:rPr>
              <a:t>: Adds the </a:t>
            </a:r>
            <a:r>
              <a:rPr lang="en-GB" dirty="0">
                <a:latin typeface="Consolas"/>
              </a:rPr>
              <a:t>auth</a:t>
            </a:r>
            <a:r>
              <a:rPr lang="en-GB" dirty="0">
                <a:ea typeface="+mn-lt"/>
                <a:cs typeface="+mn-lt"/>
              </a:rPr>
              <a:t> blueprint to the app for handling login/signup.</a:t>
            </a:r>
            <a:endParaRPr lang="en-GB" dirty="0"/>
          </a:p>
          <a:p>
            <a:r>
              <a:rPr lang="en-GB" b="1" dirty="0">
                <a:latin typeface="Consolas"/>
              </a:rPr>
              <a:t>if __name__ == '__main__':</a:t>
            </a:r>
            <a:r>
              <a:rPr lang="en-GB" dirty="0">
                <a:ea typeface="+mn-lt"/>
                <a:cs typeface="+mn-lt"/>
              </a:rPr>
              <a:t>: Runs the app only if this file is executed directly.</a:t>
            </a:r>
            <a:endParaRPr lang="en-GB" dirty="0"/>
          </a:p>
          <a:p>
            <a:r>
              <a:rPr lang="en-GB" b="1" dirty="0" err="1">
                <a:latin typeface="Consolas"/>
              </a:rPr>
              <a:t>app.run</a:t>
            </a:r>
            <a:r>
              <a:rPr lang="en-GB" b="1" dirty="0">
                <a:latin typeface="Consolas"/>
              </a:rPr>
              <a:t>(debug=True)</a:t>
            </a:r>
            <a:r>
              <a:rPr lang="en-GB" dirty="0">
                <a:ea typeface="+mn-lt"/>
                <a:cs typeface="+mn-lt"/>
              </a:rPr>
              <a:t>: Starts the app with debugging enabled for easier error fixing.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29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8320-F56A-C142-3AFF-C75E2314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App's __init__.py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D28E3B-791F-2606-52E9-3547FA9C4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025" y="1937639"/>
            <a:ext cx="4682626" cy="3062344"/>
          </a:xfrm>
        </p:spPr>
      </p:pic>
    </p:spTree>
    <p:extLst>
      <p:ext uri="{BB962C8B-B14F-4D97-AF65-F5344CB8AC3E}">
        <p14:creationId xmlns:p14="http://schemas.microsoft.com/office/powerpoint/2010/main" val="5525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D15B-D356-EF36-253E-A4D4F7F7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Expalnation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8D6F-D4AE-31A9-56E4-A7C51513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/>
              </a:rPr>
              <a:t>from flask import Flask</a:t>
            </a:r>
            <a:r>
              <a:rPr lang="en-GB" dirty="0">
                <a:ea typeface="+mn-lt"/>
                <a:cs typeface="+mn-lt"/>
              </a:rPr>
              <a:t>: Imports Flask to create the web application.</a:t>
            </a:r>
            <a:endParaRPr lang="en-GB" dirty="0"/>
          </a:p>
          <a:p>
            <a:r>
              <a:rPr lang="en-GB" b="1" dirty="0">
                <a:latin typeface="Consolas"/>
              </a:rPr>
              <a:t>app = Flask(__name__)</a:t>
            </a:r>
            <a:r>
              <a:rPr lang="en-GB" dirty="0">
                <a:ea typeface="+mn-lt"/>
                <a:cs typeface="+mn-lt"/>
              </a:rPr>
              <a:t>: Creates an app instance using Flask, setting up the web application.</a:t>
            </a:r>
            <a:endParaRPr lang="en-GB" dirty="0"/>
          </a:p>
          <a:p>
            <a:r>
              <a:rPr lang="en-GB" b="1" dirty="0">
                <a:latin typeface="Consolas"/>
              </a:rPr>
              <a:t>from app import routes</a:t>
            </a:r>
            <a:r>
              <a:rPr lang="en-GB" dirty="0">
                <a:ea typeface="+mn-lt"/>
                <a:cs typeface="+mn-lt"/>
              </a:rPr>
              <a:t>: Imports the routes (URL handling) from the </a:t>
            </a:r>
            <a:r>
              <a:rPr lang="en-GB" dirty="0">
                <a:latin typeface="Consolas"/>
              </a:rPr>
              <a:t>app</a:t>
            </a:r>
            <a:r>
              <a:rPr lang="en-GB" dirty="0">
                <a:ea typeface="+mn-lt"/>
                <a:cs typeface="+mn-lt"/>
              </a:rPr>
              <a:t> file to define what the app will do for different requests.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4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48B-3A68-0B06-723D-02E9DE20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App's route.py</a:t>
            </a:r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3B877F8-06EA-20D0-8C4E-27693F50C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25" y="2202388"/>
            <a:ext cx="4845355" cy="2918436"/>
          </a:xfrm>
        </p:spPr>
      </p:pic>
    </p:spTree>
    <p:extLst>
      <p:ext uri="{BB962C8B-B14F-4D97-AF65-F5344CB8AC3E}">
        <p14:creationId xmlns:p14="http://schemas.microsoft.com/office/powerpoint/2010/main" val="267711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15E-4073-14E8-BEF0-44C72AF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Explaintion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ED98-ABD2-95C0-A435-09E4846F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 b="1" dirty="0">
                <a:latin typeface="Consolas"/>
              </a:rPr>
              <a:t>from app import app</a:t>
            </a:r>
            <a:r>
              <a:rPr lang="en-GB" dirty="0">
                <a:ea typeface="+mn-lt"/>
                <a:cs typeface="+mn-lt"/>
              </a:rPr>
              <a:t>: Imports the main app instance.</a:t>
            </a:r>
            <a:endParaRPr lang="en-GB" dirty="0"/>
          </a:p>
          <a:p>
            <a:r>
              <a:rPr lang="en-GB" b="1" dirty="0">
                <a:latin typeface="Consolas"/>
              </a:rPr>
              <a:t>from flask import </a:t>
            </a:r>
            <a:r>
              <a:rPr lang="en-GB" b="1" dirty="0" err="1">
                <a:latin typeface="Consolas"/>
              </a:rPr>
              <a:t>render_template</a:t>
            </a:r>
            <a:r>
              <a:rPr lang="en-GB" dirty="0">
                <a:ea typeface="+mn-lt"/>
                <a:cs typeface="+mn-lt"/>
              </a:rPr>
              <a:t>: Imports the function to render HTML templates.</a:t>
            </a:r>
            <a:endParaRPr lang="en-GB" dirty="0"/>
          </a:p>
          <a:p>
            <a:r>
              <a:rPr lang="en-GB" b="1" dirty="0">
                <a:latin typeface="Consolas"/>
              </a:rPr>
              <a:t>@app.route('/')</a:t>
            </a:r>
            <a:r>
              <a:rPr lang="en-GB" dirty="0">
                <a:ea typeface="+mn-lt"/>
                <a:cs typeface="+mn-lt"/>
              </a:rPr>
              <a:t>: Defines the main route (home page) of the app.</a:t>
            </a:r>
            <a:endParaRPr lang="en-GB" dirty="0"/>
          </a:p>
          <a:p>
            <a:r>
              <a:rPr lang="en-GB" b="1" dirty="0">
                <a:latin typeface="Consolas"/>
              </a:rPr>
              <a:t>def index():</a:t>
            </a:r>
            <a:r>
              <a:rPr lang="en-GB" dirty="0">
                <a:ea typeface="+mn-lt"/>
                <a:cs typeface="+mn-lt"/>
              </a:rPr>
              <a:t>: Creates the function that runs when the home page is accessed.</a:t>
            </a:r>
            <a:endParaRPr lang="en-GB" dirty="0"/>
          </a:p>
          <a:p>
            <a:r>
              <a:rPr lang="en-GB" b="1" dirty="0">
                <a:latin typeface="Consolas"/>
              </a:rPr>
              <a:t>return </a:t>
            </a:r>
            <a:r>
              <a:rPr lang="en-GB" b="1" dirty="0" err="1">
                <a:latin typeface="Consolas"/>
              </a:rPr>
              <a:t>render_template</a:t>
            </a:r>
            <a:r>
              <a:rPr lang="en-GB" b="1" dirty="0">
                <a:latin typeface="Consolas"/>
              </a:rPr>
              <a:t>('index.html')</a:t>
            </a:r>
            <a:r>
              <a:rPr lang="en-GB" dirty="0">
                <a:ea typeface="+mn-lt"/>
                <a:cs typeface="+mn-lt"/>
              </a:rPr>
              <a:t>: Renders and returns the </a:t>
            </a:r>
            <a:r>
              <a:rPr lang="en-GB" dirty="0">
                <a:latin typeface="Consolas"/>
              </a:rPr>
              <a:t>index.html</a:t>
            </a:r>
            <a:r>
              <a:rPr lang="en-GB" dirty="0">
                <a:ea typeface="+mn-lt"/>
                <a:cs typeface="+mn-lt"/>
              </a:rPr>
              <a:t> template when the home page is accessed.</a:t>
            </a:r>
            <a:endParaRPr lang="en-GB" dirty="0"/>
          </a:p>
          <a:p>
            <a:r>
              <a:rPr lang="en-GB" b="1" dirty="0">
                <a:latin typeface="Consolas"/>
              </a:rPr>
              <a:t>from app import routes</a:t>
            </a:r>
            <a:r>
              <a:rPr lang="en-GB" dirty="0">
                <a:ea typeface="+mn-lt"/>
                <a:cs typeface="+mn-lt"/>
              </a:rPr>
              <a:t>: Imports the routes from the </a:t>
            </a:r>
            <a:r>
              <a:rPr lang="en-GB" dirty="0">
                <a:latin typeface="Consolas"/>
              </a:rPr>
              <a:t>app</a:t>
            </a:r>
            <a:r>
              <a:rPr lang="en-GB" dirty="0">
                <a:ea typeface="+mn-lt"/>
                <a:cs typeface="+mn-lt"/>
              </a:rPr>
              <a:t> file (defines how different pages are handled).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33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FD39-9CEF-8A99-8DA5-882E7B20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2586-3B05-7D13-3958-649D619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This is teacher led coding session, the code in this PPT might not work for beginner.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355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BCFA-27D5-E53B-3F5E-7698CE62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App's index.html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1E52772-564A-F0AA-A1E7-E0F570C92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434" y="2424332"/>
            <a:ext cx="6532313" cy="2373561"/>
          </a:xfrm>
        </p:spPr>
      </p:pic>
    </p:spTree>
    <p:extLst>
      <p:ext uri="{BB962C8B-B14F-4D97-AF65-F5344CB8AC3E}">
        <p14:creationId xmlns:p14="http://schemas.microsoft.com/office/powerpoint/2010/main" val="357497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A9B4-0F62-402A-0441-07E53CA3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6914-676C-3FAD-9929-AE8A3B3D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/>
              </a:rPr>
              <a:t>&lt;h1&gt;This is home page.&lt;/h1&gt;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This is an HTML tag that displays the text </a:t>
            </a:r>
            <a:r>
              <a:rPr lang="en-GB" b="1" dirty="0">
                <a:ea typeface="+mn-lt"/>
                <a:cs typeface="+mn-lt"/>
              </a:rPr>
              <a:t>"This is home page."</a:t>
            </a:r>
            <a:r>
              <a:rPr lang="en-GB" dirty="0">
                <a:ea typeface="+mn-lt"/>
                <a:cs typeface="+mn-lt"/>
              </a:rPr>
              <a:t> as a large heading (h1) on the web page.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889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C00-BEE1-F38A-485C-D0D28D1B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Auth' __init__.py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F009-436C-82D0-98DB-637BD36C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US" dirty="0"/>
            </a:br>
            <a:endParaRPr lang="en-US"/>
          </a:p>
          <a:p>
            <a:endParaRPr lang="en-GB" dirty="0"/>
          </a:p>
        </p:txBody>
      </p:sp>
      <p:pic>
        <p:nvPicPr>
          <p:cNvPr id="4" name="Picture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E3761ECE-9CCC-C461-899D-D5ACC623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0" y="2015111"/>
            <a:ext cx="7182079" cy="23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9F5-8191-4C9D-EB5B-18DD9FF4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FAE-2FA5-5DB2-C6FC-EB6A421A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Consolas"/>
              </a:rPr>
              <a:t>from flask import Blueprint</a:t>
            </a:r>
            <a:r>
              <a:rPr lang="en-GB" dirty="0">
                <a:ea typeface="+mn-lt"/>
                <a:cs typeface="+mn-lt"/>
              </a:rPr>
              <a:t>: Imports </a:t>
            </a:r>
            <a:r>
              <a:rPr lang="en-GB" dirty="0">
                <a:latin typeface="Consolas"/>
              </a:rPr>
              <a:t>Blueprint</a:t>
            </a:r>
            <a:r>
              <a:rPr lang="en-GB" dirty="0">
                <a:ea typeface="+mn-lt"/>
                <a:cs typeface="+mn-lt"/>
              </a:rPr>
              <a:t> to organize the app into smaller parts.</a:t>
            </a:r>
            <a:endParaRPr lang="en-GB" dirty="0"/>
          </a:p>
          <a:p>
            <a:r>
              <a:rPr lang="en-GB" b="1">
                <a:latin typeface="Consolas"/>
              </a:rPr>
              <a:t>auth = Blueprint('auth', __name__, </a:t>
            </a:r>
            <a:r>
              <a:rPr lang="en-GB" b="1" err="1">
                <a:latin typeface="Consolas"/>
              </a:rPr>
              <a:t>template_folder</a:t>
            </a:r>
            <a:r>
              <a:rPr lang="en-GB" b="1">
                <a:latin typeface="Consolas"/>
              </a:rPr>
              <a:t>='templates')</a:t>
            </a:r>
            <a:r>
              <a:rPr lang="en-GB">
                <a:ea typeface="+mn-lt"/>
                <a:cs typeface="+mn-lt"/>
              </a:rPr>
              <a:t>: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Creates a blueprint called </a:t>
            </a:r>
            <a:r>
              <a:rPr lang="en-GB">
                <a:latin typeface="Consolas"/>
              </a:rPr>
              <a:t>auth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dirty="0" err="1">
                <a:latin typeface="Consolas"/>
              </a:rPr>
              <a:t>template_folder</a:t>
            </a:r>
            <a:r>
              <a:rPr lang="en-GB" dirty="0">
                <a:latin typeface="Consolas"/>
              </a:rPr>
              <a:t>='templates'</a:t>
            </a:r>
            <a:r>
              <a:rPr lang="en-GB" dirty="0">
                <a:ea typeface="+mn-lt"/>
                <a:cs typeface="+mn-lt"/>
              </a:rPr>
              <a:t> specifies where the templates for this blueprint are stored.</a:t>
            </a:r>
            <a:endParaRPr lang="en-GB" dirty="0"/>
          </a:p>
          <a:p>
            <a:r>
              <a:rPr lang="en-GB" b="1" dirty="0">
                <a:latin typeface="Consolas"/>
              </a:rPr>
              <a:t>from auth import routes</a:t>
            </a:r>
            <a:r>
              <a:rPr lang="en-GB" dirty="0">
                <a:ea typeface="+mn-lt"/>
                <a:cs typeface="+mn-lt"/>
              </a:rPr>
              <a:t>: Imports routes from the </a:t>
            </a:r>
            <a:r>
              <a:rPr lang="en-GB" dirty="0">
                <a:latin typeface="Consolas"/>
              </a:rPr>
              <a:t>auth</a:t>
            </a:r>
            <a:r>
              <a:rPr lang="en-GB" dirty="0">
                <a:ea typeface="+mn-lt"/>
                <a:cs typeface="+mn-lt"/>
              </a:rPr>
              <a:t> blueprint, defining how user-related pages (login, signup, etc.) will work.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62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768-6E5A-7041-8D38-D717A77C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Auth's route.py</a:t>
            </a:r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825E6EC-F81E-4A17-3499-1C057A370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438" y="2243587"/>
            <a:ext cx="5652112" cy="2689148"/>
          </a:xfrm>
        </p:spPr>
      </p:pic>
    </p:spTree>
    <p:extLst>
      <p:ext uri="{BB962C8B-B14F-4D97-AF65-F5344CB8AC3E}">
        <p14:creationId xmlns:p14="http://schemas.microsoft.com/office/powerpoint/2010/main" val="3757972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E0D5-4431-EC0F-F7C4-22E30213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Expalanation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86FD-9080-5F13-5C31-6B914145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Consolas"/>
              </a:rPr>
              <a:t>from auth import auth</a:t>
            </a:r>
            <a:r>
              <a:rPr lang="en-GB" dirty="0">
                <a:ea typeface="+mn-lt"/>
                <a:cs typeface="+mn-lt"/>
              </a:rPr>
              <a:t>: Imports the </a:t>
            </a:r>
            <a:r>
              <a:rPr lang="en-GB" dirty="0">
                <a:latin typeface="Consolas"/>
              </a:rPr>
              <a:t>auth</a:t>
            </a:r>
            <a:r>
              <a:rPr lang="en-GB" dirty="0">
                <a:ea typeface="+mn-lt"/>
                <a:cs typeface="+mn-lt"/>
              </a:rPr>
              <a:t> blueprint to handle authentication-related routes.</a:t>
            </a:r>
            <a:endParaRPr lang="en-GB" dirty="0"/>
          </a:p>
          <a:p>
            <a:r>
              <a:rPr lang="en-GB" b="1">
                <a:latin typeface="Consolas"/>
              </a:rPr>
              <a:t>from flask import </a:t>
            </a:r>
            <a:r>
              <a:rPr lang="en-GB" b="1" err="1">
                <a:latin typeface="Consolas"/>
              </a:rPr>
              <a:t>render_template</a:t>
            </a:r>
            <a:r>
              <a:rPr lang="en-GB">
                <a:ea typeface="+mn-lt"/>
                <a:cs typeface="+mn-lt"/>
              </a:rPr>
              <a:t>: Imports the function to render HTML templates.</a:t>
            </a:r>
            <a:endParaRPr lang="en-GB"/>
          </a:p>
          <a:p>
            <a:r>
              <a:rPr lang="en-GB" b="1">
                <a:latin typeface="Consolas"/>
              </a:rPr>
              <a:t>@auth.route('/auth')</a:t>
            </a:r>
            <a:r>
              <a:rPr lang="en-GB">
                <a:ea typeface="+mn-lt"/>
                <a:cs typeface="+mn-lt"/>
              </a:rPr>
              <a:t>: Defines a route </a:t>
            </a:r>
            <a:r>
              <a:rPr lang="en-GB">
                <a:latin typeface="Consolas"/>
              </a:rPr>
              <a:t>/auth</a:t>
            </a:r>
            <a:r>
              <a:rPr lang="en-GB">
                <a:ea typeface="+mn-lt"/>
                <a:cs typeface="+mn-lt"/>
              </a:rPr>
              <a:t> that triggers when the URL path is </a:t>
            </a:r>
            <a:r>
              <a:rPr lang="en-GB">
                <a:latin typeface="Consolas"/>
              </a:rPr>
              <a:t>/auth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b="1" dirty="0">
                <a:latin typeface="Consolas"/>
              </a:rPr>
              <a:t>def auth():</a:t>
            </a:r>
            <a:r>
              <a:rPr lang="en-GB" dirty="0">
                <a:ea typeface="+mn-lt"/>
                <a:cs typeface="+mn-lt"/>
              </a:rPr>
              <a:t>: Defines the function that runs when the </a:t>
            </a:r>
            <a:r>
              <a:rPr lang="en-GB" dirty="0">
                <a:latin typeface="Consolas"/>
              </a:rPr>
              <a:t>/auth</a:t>
            </a:r>
            <a:r>
              <a:rPr lang="en-GB" dirty="0">
                <a:ea typeface="+mn-lt"/>
                <a:cs typeface="+mn-lt"/>
              </a:rPr>
              <a:t> route is accessed.</a:t>
            </a:r>
            <a:endParaRPr lang="en-GB" dirty="0"/>
          </a:p>
          <a:p>
            <a:r>
              <a:rPr lang="en-GB" b="1" dirty="0">
                <a:latin typeface="Consolas"/>
              </a:rPr>
              <a:t>return </a:t>
            </a:r>
            <a:r>
              <a:rPr lang="en-GB" b="1" dirty="0" err="1">
                <a:latin typeface="Consolas"/>
              </a:rPr>
              <a:t>render_template</a:t>
            </a:r>
            <a:r>
              <a:rPr lang="en-GB" b="1" dirty="0">
                <a:latin typeface="Consolas"/>
              </a:rPr>
              <a:t>('index1.html')</a:t>
            </a:r>
            <a:r>
              <a:rPr lang="en-GB" dirty="0">
                <a:ea typeface="+mn-lt"/>
                <a:cs typeface="+mn-lt"/>
              </a:rPr>
              <a:t>: Renders the </a:t>
            </a:r>
            <a:r>
              <a:rPr lang="en-GB" dirty="0">
                <a:latin typeface="Consolas"/>
              </a:rPr>
              <a:t>index1.html</a:t>
            </a:r>
            <a:r>
              <a:rPr lang="en-GB" dirty="0">
                <a:ea typeface="+mn-lt"/>
                <a:cs typeface="+mn-lt"/>
              </a:rPr>
              <a:t> template when the </a:t>
            </a:r>
            <a:r>
              <a:rPr lang="en-GB" dirty="0">
                <a:latin typeface="Consolas"/>
              </a:rPr>
              <a:t>/auth</a:t>
            </a:r>
            <a:r>
              <a:rPr lang="en-GB" dirty="0">
                <a:ea typeface="+mn-lt"/>
                <a:cs typeface="+mn-lt"/>
              </a:rPr>
              <a:t> route is accessed.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29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9C8-D17F-30A2-7918-BD4AF167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Auth' index.html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339F956-1857-529A-C366-A63C599BE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15" y="3423998"/>
            <a:ext cx="10258310" cy="1182133"/>
          </a:xfrm>
        </p:spPr>
      </p:pic>
    </p:spTree>
    <p:extLst>
      <p:ext uri="{BB962C8B-B14F-4D97-AF65-F5344CB8AC3E}">
        <p14:creationId xmlns:p14="http://schemas.microsoft.com/office/powerpoint/2010/main" val="118358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EAD1-6CEC-8DFE-7CC7-D769058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DBB9-FC3D-49ED-A486-4696D6C6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onsolas"/>
              </a:rPr>
              <a:t>&lt;h1&gt;This is auth route page...&lt;/h1&gt;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This is an HTML heading (</a:t>
            </a:r>
            <a:r>
              <a:rPr lang="en-GB" dirty="0">
                <a:latin typeface="Consolas"/>
              </a:rPr>
              <a:t>h1</a:t>
            </a:r>
            <a:r>
              <a:rPr lang="en-GB" dirty="0">
                <a:ea typeface="+mn-lt"/>
                <a:cs typeface="+mn-lt"/>
              </a:rPr>
              <a:t>) that displays the text as a large heading on the web page.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The message explains that this page is part of the </a:t>
            </a:r>
            <a:r>
              <a:rPr lang="en-GB" b="1" dirty="0">
                <a:latin typeface="Consolas"/>
              </a:rPr>
              <a:t>auth route</a:t>
            </a:r>
            <a:r>
              <a:rPr lang="en-GB" dirty="0">
                <a:ea typeface="+mn-lt"/>
                <a:cs typeface="+mn-lt"/>
              </a:rPr>
              <a:t>, and the application is set up with </a:t>
            </a:r>
            <a:r>
              <a:rPr lang="en-GB" b="1" dirty="0">
                <a:ea typeface="+mn-lt"/>
                <a:cs typeface="+mn-lt"/>
              </a:rPr>
              <a:t>blueprints</a:t>
            </a:r>
            <a:r>
              <a:rPr lang="en-GB" dirty="0">
                <a:ea typeface="+mn-lt"/>
                <a:cs typeface="+mn-lt"/>
              </a:rPr>
              <a:t> for scalability in Flask.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7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8F9D-C13B-B191-8042-5AF54E46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Navigation Bar (H.W)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D8EA-6935-DF7D-48BF-B86AD028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. Show your wok on your PC</a:t>
            </a:r>
          </a:p>
        </p:txBody>
      </p:sp>
    </p:spTree>
    <p:extLst>
      <p:ext uri="{BB962C8B-B14F-4D97-AF65-F5344CB8AC3E}">
        <p14:creationId xmlns:p14="http://schemas.microsoft.com/office/powerpoint/2010/main" val="192970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EE6-ECC4-0D4A-2700-6D278A6A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Recap(15 minutes)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817B-D919-EFAC-EEE3-1BC8FF10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What database are we using for making an application?</a:t>
            </a:r>
            <a:endParaRPr lang="en-US" dirty="0"/>
          </a:p>
          <a:p>
            <a:r>
              <a:rPr lang="en-GB" dirty="0"/>
              <a:t>What is </a:t>
            </a:r>
            <a:r>
              <a:rPr lang="en-GB" dirty="0" err="1"/>
              <a:t>Sqlalchmy</a:t>
            </a:r>
            <a:r>
              <a:rPr lang="en-GB" dirty="0"/>
              <a:t>? </a:t>
            </a:r>
            <a:endParaRPr lang="en-US" dirty="0"/>
          </a:p>
          <a:p>
            <a:r>
              <a:rPr lang="en-GB" dirty="0"/>
              <a:t>What ORM?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6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894B-638A-0828-BA89-467A4BF0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 we have covers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F72C-008B-2057-2788-932E9900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CRUD operation app  ( code with PPT available on Moodle ) </a:t>
            </a:r>
          </a:p>
          <a:p>
            <a:endParaRPr lang="en-GB" dirty="0"/>
          </a:p>
          <a:p>
            <a:r>
              <a:rPr lang="en-GB" dirty="0"/>
              <a:t>Authentication app ( code with PPT available on </a:t>
            </a:r>
            <a:r>
              <a:rPr lang="en-GB" dirty="0" err="1"/>
              <a:t>moodle</a:t>
            </a:r>
            <a:r>
              <a:rPr lang="en-GB" dirty="0"/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28498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C765-1A63-A383-EC78-FC95118E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Toaday's</a:t>
            </a:r>
            <a:r>
              <a:rPr lang="en-GB" dirty="0"/>
              <a:t> session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97D4-2A14-2F97-25AC-E18FBF8D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MVC ( model control view) 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Flask Blueprints </a:t>
            </a:r>
          </a:p>
        </p:txBody>
      </p:sp>
    </p:spTree>
    <p:extLst>
      <p:ext uri="{BB962C8B-B14F-4D97-AF65-F5344CB8AC3E}">
        <p14:creationId xmlns:p14="http://schemas.microsoft.com/office/powerpoint/2010/main" val="88303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A750-6EAA-3D01-9B57-5B1144B4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MVC (Model View Control)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7B73-2D0B-13A2-FFC1-65E3B58D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MVC is a way to organize how an app works. It splits the app into three parts: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Model</a:t>
            </a:r>
            <a:r>
              <a:rPr lang="en-GB" dirty="0">
                <a:ea typeface="+mn-lt"/>
                <a:cs typeface="+mn-lt"/>
              </a:rPr>
              <a:t>: Handles the data.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View</a:t>
            </a:r>
            <a:r>
              <a:rPr lang="en-GB" dirty="0">
                <a:ea typeface="+mn-lt"/>
                <a:cs typeface="+mn-lt"/>
              </a:rPr>
              <a:t>: Shows the data to the user (like the screen you see).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Controller</a:t>
            </a:r>
            <a:r>
              <a:rPr lang="en-GB" dirty="0">
                <a:ea typeface="+mn-lt"/>
                <a:cs typeface="+mn-lt"/>
              </a:rPr>
              <a:t>: Takes user actions (like clicks), updates the data, and tells the View to refresh.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This keeps things organized and makes it easier to update or fix parts of the app.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2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67AF-6D7A-1CDA-67F3-A141E87E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Blueprints in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2F24-7337-FCAA-D158-BFFA08EC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Blueprint in Flask</a:t>
            </a:r>
            <a:r>
              <a:rPr lang="en-GB" dirty="0">
                <a:ea typeface="+mn-lt"/>
                <a:cs typeface="+mn-lt"/>
              </a:rPr>
              <a:t>: Helps organise your app into separate sections.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Example: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"auth" blueprint</a:t>
            </a:r>
            <a:r>
              <a:rPr lang="en-GB" dirty="0">
                <a:ea typeface="+mn-lt"/>
                <a:cs typeface="+mn-lt"/>
              </a:rPr>
              <a:t>: Manages login/signup.</a:t>
            </a:r>
            <a:endParaRPr lang="en-GB" dirty="0"/>
          </a:p>
          <a:p>
            <a:pPr lvl="1"/>
            <a:r>
              <a:rPr lang="en-GB" b="1" dirty="0">
                <a:ea typeface="+mn-lt"/>
                <a:cs typeface="+mn-lt"/>
              </a:rPr>
              <a:t>"reservation" blueprint</a:t>
            </a:r>
            <a:r>
              <a:rPr lang="en-GB" dirty="0">
                <a:ea typeface="+mn-lt"/>
                <a:cs typeface="+mn-lt"/>
              </a:rPr>
              <a:t>: Handles bookings.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Each blueprint has its own routes and views, making the app easier to manage.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46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2A10-054D-87DC-942F-C4AB020F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blueprints and MVC are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17FA-ED9A-7F5C-391C-80C1611F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ea typeface="+mn-lt"/>
                <a:cs typeface="+mn-lt"/>
              </a:rPr>
              <a:t>Blueprints in Flask</a:t>
            </a:r>
            <a:r>
              <a:rPr lang="en-GB" dirty="0">
                <a:ea typeface="+mn-lt"/>
                <a:cs typeface="+mn-lt"/>
              </a:rPr>
              <a:t> help </a:t>
            </a:r>
            <a:r>
              <a:rPr lang="en-GB" dirty="0" err="1">
                <a:ea typeface="+mn-lt"/>
                <a:cs typeface="+mn-lt"/>
              </a:rPr>
              <a:t>organie</a:t>
            </a:r>
            <a:r>
              <a:rPr lang="en-GB" dirty="0">
                <a:ea typeface="+mn-lt"/>
                <a:cs typeface="+mn-lt"/>
              </a:rPr>
              <a:t> your app into different parts, like splitting it into sections (e.g., login or reservations).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MVC</a:t>
            </a:r>
            <a:r>
              <a:rPr lang="en-GB" dirty="0">
                <a:ea typeface="+mn-lt"/>
                <a:cs typeface="+mn-lt"/>
              </a:rPr>
              <a:t> (Model-View-Controller) is a pattern for separating the app into three parts: data (Model), user interface (View), and logic (Controller).</a:t>
            </a:r>
            <a:endParaRPr lang="en-GB" dirty="0"/>
          </a:p>
          <a:p>
            <a:r>
              <a:rPr lang="en-GB" b="1" dirty="0">
                <a:ea typeface="+mn-lt"/>
                <a:cs typeface="+mn-lt"/>
              </a:rPr>
              <a:t>How they’re related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Blueprints can help </a:t>
            </a:r>
            <a:r>
              <a:rPr lang="en-GB" dirty="0" err="1">
                <a:ea typeface="+mn-lt"/>
                <a:cs typeface="+mn-lt"/>
              </a:rPr>
              <a:t>organie</a:t>
            </a:r>
            <a:r>
              <a:rPr lang="en-GB" dirty="0">
                <a:ea typeface="+mn-lt"/>
                <a:cs typeface="+mn-lt"/>
              </a:rPr>
              <a:t> your app’s </a:t>
            </a:r>
            <a:r>
              <a:rPr lang="en-GB" b="1" dirty="0">
                <a:ea typeface="+mn-lt"/>
                <a:cs typeface="+mn-lt"/>
              </a:rPr>
              <a:t>Controller</a:t>
            </a:r>
            <a:r>
              <a:rPr lang="en-GB" dirty="0">
                <a:ea typeface="+mn-lt"/>
                <a:cs typeface="+mn-lt"/>
              </a:rPr>
              <a:t> (the logic part) in Flask.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Both make apps easier to manage by separating different parts, whether it’s features (blueprints) or app structure (MVC).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1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Blueprints (python- flask application ) Task 2 </vt:lpstr>
      <vt:lpstr>NOTE </vt:lpstr>
      <vt:lpstr>Navigation Bar (H.W) </vt:lpstr>
      <vt:lpstr>Recap(15 minutes) </vt:lpstr>
      <vt:lpstr>So far we have covers </vt:lpstr>
      <vt:lpstr>Toaday's session </vt:lpstr>
      <vt:lpstr>MVC (Model View Control) </vt:lpstr>
      <vt:lpstr>Blueprints in flask</vt:lpstr>
      <vt:lpstr>How blueprints and MVC are relevant?</vt:lpstr>
      <vt:lpstr>In this session we will have hands on experience with  blueprints. </vt:lpstr>
      <vt:lpstr>Can you try to write a simple code for running sever for flask! </vt:lpstr>
      <vt:lpstr>If not, we can do it together </vt:lpstr>
      <vt:lpstr>Simple code for flask </vt:lpstr>
      <vt:lpstr>Run.py</vt:lpstr>
      <vt:lpstr>Explanation </vt:lpstr>
      <vt:lpstr>App's __init__.py</vt:lpstr>
      <vt:lpstr>Expalnation </vt:lpstr>
      <vt:lpstr>App's route.py</vt:lpstr>
      <vt:lpstr>Explaintion </vt:lpstr>
      <vt:lpstr>App's index.html</vt:lpstr>
      <vt:lpstr>Explanation </vt:lpstr>
      <vt:lpstr>Auth' __init__.py</vt:lpstr>
      <vt:lpstr>Explanation </vt:lpstr>
      <vt:lpstr>Auth's route.py</vt:lpstr>
      <vt:lpstr>Expalanation </vt:lpstr>
      <vt:lpstr>Auth' index.html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191</cp:revision>
  <dcterms:created xsi:type="dcterms:W3CDTF">2025-02-02T18:34:30Z</dcterms:created>
  <dcterms:modified xsi:type="dcterms:W3CDTF">2025-02-02T22:11:28Z</dcterms:modified>
</cp:coreProperties>
</file>