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Configuration d'un Serveur DNS avec Webmin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Présentation par Anir Boudalil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Capture 1</a:t>
            </a:r>
          </a:p>
        </p:txBody>
      </p:sp>
      <p:pic>
        <p:nvPicPr>
          <p:cNvPr id="3" name="Picture 2" descr="Capture d’écran du 2025-03-16 15-47-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Capture 2</a:t>
            </a:r>
          </a:p>
        </p:txBody>
      </p:sp>
      <p:pic>
        <p:nvPicPr>
          <p:cNvPr id="3" name="Picture 2" descr="Capture d’écran du 2025-03-16 15-47-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628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Capture 3</a:t>
            </a:r>
          </a:p>
        </p:txBody>
      </p:sp>
      <p:pic>
        <p:nvPicPr>
          <p:cNvPr id="3" name="Picture 2" descr="Capture d’écran du 2025-03-16 15-48-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Capture 4</a:t>
            </a:r>
          </a:p>
        </p:txBody>
      </p:sp>
      <p:pic>
        <p:nvPicPr>
          <p:cNvPr id="3" name="Picture 2" descr="Capture d’écran du 2025-03-16 15-55-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9259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Capture 5</a:t>
            </a:r>
          </a:p>
        </p:txBody>
      </p:sp>
      <p:pic>
        <p:nvPicPr>
          <p:cNvPr id="3" name="Picture 2" descr="Capture d’écran du 2025-03-16 15-49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942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