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17CF7-1B50-447B-94EE-5DCE404DC5FE}" v="85" dt="2022-12-08T05:49:34.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5" d="100"/>
          <a:sy n="35" d="100"/>
        </p:scale>
        <p:origin x="2006"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7C817CF7-1B50-447B-94EE-5DCE404DC5FE}"/>
    <pc:docChg chg="modSld">
      <pc:chgData name="Guest User" userId="d5ed91a460931ef9" providerId="Windows Live" clId="Web-{7C817CF7-1B50-447B-94EE-5DCE404DC5FE}" dt="2022-12-08T05:49:32.092" v="57" actId="20577"/>
      <pc:docMkLst>
        <pc:docMk/>
      </pc:docMkLst>
      <pc:sldChg chg="modSp">
        <pc:chgData name="Guest User" userId="d5ed91a460931ef9" providerId="Windows Live" clId="Web-{7C817CF7-1B50-447B-94EE-5DCE404DC5FE}" dt="2022-12-08T05:48:34.308" v="35"/>
        <pc:sldMkLst>
          <pc:docMk/>
          <pc:sldMk cId="2624643912" sldId="258"/>
        </pc:sldMkLst>
        <pc:graphicFrameChg chg="mod modGraphic">
          <ac:chgData name="Guest User" userId="d5ed91a460931ef9" providerId="Windows Live" clId="Web-{7C817CF7-1B50-447B-94EE-5DCE404DC5FE}" dt="2022-12-08T05:48:34.308" v="35"/>
          <ac:graphicFrameMkLst>
            <pc:docMk/>
            <pc:sldMk cId="2624643912" sldId="258"/>
            <ac:graphicFrameMk id="63" creationId="{F76EEB2B-A162-3FF1-62CC-74B5752170B1}"/>
          </ac:graphicFrameMkLst>
        </pc:graphicFrameChg>
      </pc:sldChg>
      <pc:sldChg chg="modSp">
        <pc:chgData name="Guest User" userId="d5ed91a460931ef9" providerId="Windows Live" clId="Web-{7C817CF7-1B50-447B-94EE-5DCE404DC5FE}" dt="2022-12-08T05:49:32.092" v="57" actId="20577"/>
        <pc:sldMkLst>
          <pc:docMk/>
          <pc:sldMk cId="1939677416" sldId="259"/>
        </pc:sldMkLst>
        <pc:spChg chg="mod">
          <ac:chgData name="Guest User" userId="d5ed91a460931ef9" providerId="Windows Live" clId="Web-{7C817CF7-1B50-447B-94EE-5DCE404DC5FE}" dt="2022-12-08T05:49:32.092" v="57" actId="20577"/>
          <ac:spMkLst>
            <pc:docMk/>
            <pc:sldMk cId="1939677416" sldId="259"/>
            <ac:spMk id="78" creationId="{4F9314D4-D9CB-C3BF-628A-7934DE8CA801}"/>
          </ac:spMkLst>
        </pc:spChg>
        <pc:graphicFrameChg chg="mod modGraphic">
          <ac:chgData name="Guest User" userId="d5ed91a460931ef9" providerId="Windows Live" clId="Web-{7C817CF7-1B50-447B-94EE-5DCE404DC5FE}" dt="2022-12-08T05:48:47.074" v="47"/>
          <ac:graphicFrameMkLst>
            <pc:docMk/>
            <pc:sldMk cId="1939677416" sldId="259"/>
            <ac:graphicFrameMk id="41" creationId="{61CFA11B-3973-359D-A5C1-BFB6FF6DFCA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621216668"/>
              </p:ext>
            </p:extLst>
          </p:nvPr>
        </p:nvGraphicFramePr>
        <p:xfrm>
          <a:off x="446085" y="1631824"/>
          <a:ext cx="6662423" cy="137202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lvl="0" algn="ctr">
                        <a:buNone/>
                      </a:pPr>
                      <a:r>
                        <a:rPr lang="en-IN" sz="1200" b="0" i="0" u="none" strike="noStrike" dirty="0">
                          <a:solidFill>
                            <a:schemeClr val="bg1"/>
                          </a:solidFill>
                          <a:effectLst/>
                          <a:latin typeface="Calibri"/>
                        </a:rPr>
                        <a:t>Personal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100" b="0" i="0" u="none" strike="noStrike" dirty="0">
                          <a:solidFill>
                            <a:srgbClr val="000000"/>
                          </a:solidFill>
                          <a:effectLst/>
                          <a:latin typeface="Calibri"/>
                        </a:rPr>
                        <a:t>610000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498500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26797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a:rPr>
                        <a:t>111500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a:rPr>
                        <a:t>610000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a:rPr>
                        <a:t>498500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a:rPr>
                        <a:t>26797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111500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398926" y="3162243"/>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69161" y="3176821"/>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42,299</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21,149.5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26,797</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-5647.5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Rajamohamed</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23220"/>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Personal Loan for the paid amount.</a:t>
            </a:r>
          </a:p>
          <a:p>
            <a:pPr algn="just"/>
            <a:r>
              <a:rPr lang="en-US" sz="950" dirty="0">
                <a:latin typeface="Roboto" panose="02000000000000000000" pitchFamily="2" charset="0"/>
                <a:ea typeface="Roboto" panose="02000000000000000000" pitchFamily="2" charset="0"/>
              </a:rPr>
              <a:t>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21,149.5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26,797</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-5647.5</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grpSp>
        <p:nvGrpSpPr>
          <p:cNvPr id="73" name="Group 72">
            <a:extLst>
              <a:ext uri="{FF2B5EF4-FFF2-40B4-BE49-F238E27FC236}">
                <a16:creationId xmlns:a16="http://schemas.microsoft.com/office/drawing/2014/main" id="{29DC0770-C20F-80FC-20F0-62522F2AF773}"/>
              </a:ext>
            </a:extLst>
          </p:cNvPr>
          <p:cNvGrpSpPr/>
          <p:nvPr/>
        </p:nvGrpSpPr>
        <p:grpSpPr>
          <a:xfrm>
            <a:off x="2301628" y="7935698"/>
            <a:ext cx="2916791" cy="1422452"/>
            <a:chOff x="477326" y="7603358"/>
            <a:chExt cx="2916791" cy="1422452"/>
          </a:xfrm>
        </p:grpSpPr>
        <p:sp>
          <p:nvSpPr>
            <p:cNvPr id="74" name="Rectangle 73">
              <a:extLst>
                <a:ext uri="{FF2B5EF4-FFF2-40B4-BE49-F238E27FC236}">
                  <a16:creationId xmlns:a16="http://schemas.microsoft.com/office/drawing/2014/main" id="{CB00330D-F222-D4A8-B2D1-50201931E2A5}"/>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bject 35">
              <a:extLst>
                <a:ext uri="{FF2B5EF4-FFF2-40B4-BE49-F238E27FC236}">
                  <a16:creationId xmlns:a16="http://schemas.microsoft.com/office/drawing/2014/main" id="{D21F0085-545A-3237-9B4A-8404E3B60D09}"/>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76" name="object 39">
              <a:extLst>
                <a:ext uri="{FF2B5EF4-FFF2-40B4-BE49-F238E27FC236}">
                  <a16:creationId xmlns:a16="http://schemas.microsoft.com/office/drawing/2014/main" id="{147CED1E-8AAD-A35F-4314-AD0FADCB6DE9}"/>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77" name="object 43">
              <a:extLst>
                <a:ext uri="{FF2B5EF4-FFF2-40B4-BE49-F238E27FC236}">
                  <a16:creationId xmlns:a16="http://schemas.microsoft.com/office/drawing/2014/main" id="{4C7CB14B-D867-78CE-A4BD-F9177D4DD0E2}"/>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78" name="object 44">
              <a:extLst>
                <a:ext uri="{FF2B5EF4-FFF2-40B4-BE49-F238E27FC236}">
                  <a16:creationId xmlns:a16="http://schemas.microsoft.com/office/drawing/2014/main" id="{4F9314D4-D9CB-C3BF-628A-7934DE8CA801}"/>
                </a:ext>
              </a:extLst>
            </p:cNvPr>
            <p:cNvSpPr txBox="1"/>
            <p:nvPr/>
          </p:nvSpPr>
          <p:spPr>
            <a:xfrm>
              <a:off x="2311723" y="8032494"/>
              <a:ext cx="1082394" cy="174407"/>
            </a:xfrm>
            <a:prstGeom prst="rect">
              <a:avLst/>
            </a:prstGeom>
          </p:spPr>
          <p:txBody>
            <a:bodyPr vert="horz" wrap="square" lIns="0" tIns="12700" rIns="0" bIns="0" rtlCol="0" anchor="t">
              <a:spAutoFit/>
            </a:bodyPr>
            <a:lstStyle/>
            <a:p>
              <a:pPr marL="12700" algn="ctr">
                <a:spcBef>
                  <a:spcPts val="100"/>
                </a:spcBef>
              </a:pPr>
              <a:r>
                <a:rPr lang="en-US" sz="1050" b="1" spc="-15" dirty="0">
                  <a:solidFill>
                    <a:srgbClr val="434343"/>
                  </a:solidFill>
                  <a:latin typeface="Roboto"/>
                  <a:cs typeface="Roboto"/>
                </a:rPr>
                <a:t>Rs.  1,11,500</a:t>
              </a:r>
            </a:p>
          </p:txBody>
        </p:sp>
        <p:sp>
          <p:nvSpPr>
            <p:cNvPr id="79" name="object 51">
              <a:extLst>
                <a:ext uri="{FF2B5EF4-FFF2-40B4-BE49-F238E27FC236}">
                  <a16:creationId xmlns:a16="http://schemas.microsoft.com/office/drawing/2014/main" id="{BE376593-F7C1-9B34-2612-E8A2968B793E}"/>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80" name="object 44">
              <a:extLst>
                <a:ext uri="{FF2B5EF4-FFF2-40B4-BE49-F238E27FC236}">
                  <a16:creationId xmlns:a16="http://schemas.microsoft.com/office/drawing/2014/main" id="{9DA2AA90-01D0-DEBE-1B6D-DD85F54DFAEF}"/>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81" name="object 51">
              <a:extLst>
                <a:ext uri="{FF2B5EF4-FFF2-40B4-BE49-F238E27FC236}">
                  <a16:creationId xmlns:a16="http://schemas.microsoft.com/office/drawing/2014/main" id="{08F33165-3183-7848-4377-FAE831ABF901}"/>
                </a:ext>
              </a:extLst>
            </p:cNvPr>
            <p:cNvSpPr txBox="1"/>
            <p:nvPr/>
          </p:nvSpPr>
          <p:spPr>
            <a:xfrm>
              <a:off x="724023" y="8321963"/>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82" name="object 44">
              <a:extLst>
                <a:ext uri="{FF2B5EF4-FFF2-40B4-BE49-F238E27FC236}">
                  <a16:creationId xmlns:a16="http://schemas.microsoft.com/office/drawing/2014/main" id="{F15E2972-1EB6-ECE9-B3A2-656E76A6AF1A}"/>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83" name="object 51">
              <a:extLst>
                <a:ext uri="{FF2B5EF4-FFF2-40B4-BE49-F238E27FC236}">
                  <a16:creationId xmlns:a16="http://schemas.microsoft.com/office/drawing/2014/main" id="{F5BF10F9-C48E-FD0E-3A03-1791BC84D7F2}"/>
                </a:ext>
              </a:extLst>
            </p:cNvPr>
            <p:cNvSpPr txBox="1"/>
            <p:nvPr/>
          </p:nvSpPr>
          <p:spPr>
            <a:xfrm>
              <a:off x="724022" y="8726037"/>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84" name="Google Shape;934;p46">
              <a:extLst>
                <a:ext uri="{FF2B5EF4-FFF2-40B4-BE49-F238E27FC236}">
                  <a16:creationId xmlns:a16="http://schemas.microsoft.com/office/drawing/2014/main" id="{F89B23F6-B230-73ED-FC66-6B2937F8108D}"/>
                </a:ext>
              </a:extLst>
            </p:cNvPr>
            <p:cNvGrpSpPr/>
            <p:nvPr/>
          </p:nvGrpSpPr>
          <p:grpSpPr>
            <a:xfrm>
              <a:off x="546018" y="8043093"/>
              <a:ext cx="142351" cy="142351"/>
              <a:chOff x="2594050" y="1631825"/>
              <a:chExt cx="439625" cy="439625"/>
            </a:xfrm>
          </p:grpSpPr>
          <p:sp>
            <p:nvSpPr>
              <p:cNvPr id="85" name="Google Shape;935;p46">
                <a:extLst>
                  <a:ext uri="{FF2B5EF4-FFF2-40B4-BE49-F238E27FC236}">
                    <a16:creationId xmlns:a16="http://schemas.microsoft.com/office/drawing/2014/main" id="{89450DEE-9CC1-69A1-E4D7-DE7DE833726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6;p46">
                <a:extLst>
                  <a:ext uri="{FF2B5EF4-FFF2-40B4-BE49-F238E27FC236}">
                    <a16:creationId xmlns:a16="http://schemas.microsoft.com/office/drawing/2014/main" id="{4351E7F8-B488-199D-87A2-0721A0096FF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7;p46">
                <a:extLst>
                  <a:ext uri="{FF2B5EF4-FFF2-40B4-BE49-F238E27FC236}">
                    <a16:creationId xmlns:a16="http://schemas.microsoft.com/office/drawing/2014/main" id="{CB01A410-E4C6-D78A-8A54-F05559CFBC7B}"/>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p46">
                <a:extLst>
                  <a:ext uri="{FF2B5EF4-FFF2-40B4-BE49-F238E27FC236}">
                    <a16:creationId xmlns:a16="http://schemas.microsoft.com/office/drawing/2014/main" id="{8ED62722-805D-98BA-DCC7-AF2F9E9675D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1800" dirty="0">
              <a:solidFill>
                <a:schemeClr val="tx1">
                  <a:lumMod val="65000"/>
                  <a:lumOff val="35000"/>
                </a:schemeClr>
              </a:solidFill>
              <a:latin typeface="Futura Md BT" panose="020B0602020204020303" pitchFamily="34" charset="0"/>
              <a:ea typeface="Roboto" panose="02000000000000000000" pitchFamily="2" charset="0"/>
            </a:endParaRPr>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2833653760"/>
              </p:ext>
            </p:extLst>
          </p:nvPr>
        </p:nvGraphicFramePr>
        <p:xfrm>
          <a:off x="600180" y="1466685"/>
          <a:ext cx="6467652" cy="1804962"/>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a:ea typeface="Roboto"/>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a:ea typeface="Roboto"/>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lvl="0" algn="ctr">
                        <a:buNone/>
                      </a:pPr>
                      <a:r>
                        <a:rPr lang="en-IN" sz="1200" b="0" i="0" u="none" strike="noStrike" dirty="0">
                          <a:solidFill>
                            <a:schemeClr val="bg1"/>
                          </a:solidFill>
                          <a:effectLst/>
                          <a:latin typeface="Calibri"/>
                        </a:rPr>
                        <a:t>Personal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Axis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490000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387423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10897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102577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lvl="0" algn="ctr">
                        <a:buNone/>
                      </a:pPr>
                      <a:r>
                        <a:rPr lang="en-IN" sz="1200" b="0" i="0" u="none" strike="noStrike" dirty="0" err="1">
                          <a:solidFill>
                            <a:schemeClr val="bg1"/>
                          </a:solidFill>
                          <a:effectLst/>
                          <a:latin typeface="Calibri"/>
                        </a:rPr>
                        <a:t>Perosnal</a:t>
                      </a:r>
                      <a:r>
                        <a:rPr lang="en-IN" sz="1200" b="0" i="0" u="none" strike="noStrike" dirty="0">
                          <a:solidFill>
                            <a:schemeClr val="bg1"/>
                          </a:solidFill>
                          <a:effectLst/>
                          <a:latin typeface="Calibri"/>
                        </a:rPr>
                        <a:t> Loan</a:t>
                      </a:r>
                      <a:endParaRPr lang="en-IN" sz="1200" b="0" i="0" u="none" strike="noStrike" dirty="0">
                        <a:solidFill>
                          <a:schemeClr val="bg1"/>
                        </a:solidFill>
                        <a:effectLst/>
                        <a:latin typeface="Calibri" panose="020F0502020204030204" pitchFamily="34" charset="0"/>
                      </a:endParaRP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err="1">
                          <a:solidFill>
                            <a:srgbClr val="000000"/>
                          </a:solidFill>
                          <a:effectLst/>
                          <a:latin typeface="Calibri" panose="020F0502020204030204" pitchFamily="34" charset="0"/>
                        </a:rPr>
                        <a:t>Bhanix</a:t>
                      </a:r>
                      <a:r>
                        <a:rPr lang="en-US" sz="1400" b="0" i="0" u="none" strike="noStrike" dirty="0">
                          <a:solidFill>
                            <a:srgbClr val="000000"/>
                          </a:solidFill>
                          <a:effectLst/>
                          <a:latin typeface="Calibri" panose="020F0502020204030204" pitchFamily="34" charset="0"/>
                        </a:rPr>
                        <a:t> Finance And Investment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120000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111077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15900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8923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a:latin typeface="Times New Roman" panose="02020603050405020304" pitchFamily="18" charset="0"/>
                <a:cs typeface="Times New Roman" panose="02020603050405020304" pitchFamily="18" charset="0"/>
              </a:rPr>
              <a:t>CREDIT ANALYSIS REPORT</a:t>
            </a:r>
            <a:endParaRPr lang="en-IN" sz="2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02A63FD-75DE-9B29-E6F8-E91F42E09313}"/>
              </a:ext>
            </a:extLst>
          </p:cNvPr>
          <p:cNvSpPr txBox="1"/>
          <p:nvPr/>
        </p:nvSpPr>
        <p:spPr>
          <a:xfrm>
            <a:off x="4145280" y="491045"/>
            <a:ext cx="3048820" cy="553998"/>
          </a:xfrm>
          <a:prstGeom prst="rect">
            <a:avLst/>
          </a:prstGeom>
          <a:noFill/>
        </p:spPr>
        <p:txBody>
          <a:bodyPr wrap="square" rtlCol="0">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Rajamohamed</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endParaRPr lang="en-IN" dirty="0"/>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836</TotalTime>
  <Words>637</Words>
  <Application>Microsoft Office PowerPoint</Application>
  <PresentationFormat>Custom</PresentationFormat>
  <Paragraphs>71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39</cp:revision>
  <dcterms:created xsi:type="dcterms:W3CDTF">2022-10-31T13:54:25Z</dcterms:created>
  <dcterms:modified xsi:type="dcterms:W3CDTF">2022-12-08T05:49:36Z</dcterms:modified>
</cp:coreProperties>
</file>