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E42E2-6272-4994-B9C3-61726BE83BA6}" v="6" dt="2022-12-08T05:53:07.643"/>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7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1B1E42E2-6272-4994-B9C3-61726BE83BA6}"/>
    <pc:docChg chg="modSld">
      <pc:chgData name="Guest User" userId="d5ed91a460931ef9" providerId="Windows Live" clId="Web-{1B1E42E2-6272-4994-B9C3-61726BE83BA6}" dt="2022-12-08T05:53:05.158" v="3" actId="20577"/>
      <pc:docMkLst>
        <pc:docMk/>
      </pc:docMkLst>
      <pc:sldChg chg="modSp">
        <pc:chgData name="Guest User" userId="d5ed91a460931ef9" providerId="Windows Live" clId="Web-{1B1E42E2-6272-4994-B9C3-61726BE83BA6}" dt="2022-12-08T05:53:05.158" v="3" actId="20577"/>
        <pc:sldMkLst>
          <pc:docMk/>
          <pc:sldMk cId="2624643912" sldId="258"/>
        </pc:sldMkLst>
        <pc:spChg chg="mod">
          <ac:chgData name="Guest User" userId="d5ed91a460931ef9" providerId="Windows Live" clId="Web-{1B1E42E2-6272-4994-B9C3-61726BE83BA6}" dt="2022-12-08T05:53:05.158" v="3" actId="20577"/>
          <ac:spMkLst>
            <pc:docMk/>
            <pc:sldMk cId="2624643912" sldId="258"/>
            <ac:spMk id="36" creationId="{FC2C0FA1-12B0-8DB0-9B37-1EC8290D7A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888590912"/>
              </p:ext>
            </p:extLst>
          </p:nvPr>
        </p:nvGraphicFramePr>
        <p:xfrm>
          <a:off x="446085" y="1631823"/>
          <a:ext cx="6662423" cy="21524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57,830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18,900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1,023</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17,877</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Darshana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Tarkar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18,900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1,023</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17,877</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77488"/>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5435402"/>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err="1">
                          <a:solidFill>
                            <a:srgbClr val="000000"/>
                          </a:solidFill>
                          <a:effectLst/>
                          <a:latin typeface="Calibri" panose="020F0502020204030204" pitchFamily="34" charset="0"/>
                        </a:rPr>
                        <a:t>Kisetsu</a:t>
                      </a:r>
                      <a:r>
                        <a:rPr lang="fr-FR" sz="1400" b="0" i="0" u="none" strike="noStrike" dirty="0">
                          <a:solidFill>
                            <a:srgbClr val="000000"/>
                          </a:solidFill>
                          <a:effectLst/>
                          <a:latin typeface="Calibri" panose="020F0502020204030204" pitchFamily="34" charset="0"/>
                        </a:rPr>
                        <a:t> Saison Finance (</a:t>
                      </a:r>
                      <a:r>
                        <a:rPr lang="fr-FR" sz="1400" b="0" i="0" u="none" strike="noStrike" dirty="0" err="1">
                          <a:solidFill>
                            <a:srgbClr val="000000"/>
                          </a:solidFill>
                          <a:effectLst/>
                          <a:latin typeface="Calibri" panose="020F0502020204030204" pitchFamily="34" charset="0"/>
                        </a:rPr>
                        <a:t>India</a:t>
                      </a:r>
                      <a:r>
                        <a:rPr lang="fr-FR" sz="1400" b="0" i="0" u="none" strike="noStrike" dirty="0">
                          <a:solidFill>
                            <a:srgbClr val="000000"/>
                          </a:solidFill>
                          <a:effectLst/>
                          <a:latin typeface="Calibri" panose="020F0502020204030204" pitchFamily="34" charset="0"/>
                        </a:rPr>
                        <a:t>) </a:t>
                      </a:r>
                      <a:r>
                        <a:rPr lang="fr-FR" sz="1400" b="0" i="0" u="none" strike="noStrike" dirty="0" err="1">
                          <a:solidFill>
                            <a:srgbClr val="000000"/>
                          </a:solidFill>
                          <a:effectLst/>
                          <a:latin typeface="Calibri" panose="020F0502020204030204" pitchFamily="34" charset="0"/>
                        </a:rPr>
                        <a:t>Pvt</a:t>
                      </a:r>
                      <a:r>
                        <a:rPr lang="fr-FR" sz="1400" b="0" i="0" u="none" strike="noStrike" dirty="0">
                          <a:solidFill>
                            <a:srgbClr val="000000"/>
                          </a:solidFill>
                          <a:effectLst/>
                          <a:latin typeface="Calibri" panose="020F0502020204030204" pitchFamily="34" charset="0"/>
                        </a:rPr>
                        <a:t>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Darshana </a:t>
            </a:r>
            <a:r>
              <a:rPr lang="en-US" sz="1200" dirty="0" err="1">
                <a:solidFill>
                  <a:schemeClr val="tx1">
                    <a:lumMod val="65000"/>
                    <a:lumOff val="35000"/>
                  </a:schemeClr>
                </a:solidFill>
                <a:ea typeface="+mn-lt"/>
                <a:cs typeface="+mn-lt"/>
              </a:rPr>
              <a:t>Tarkar</a:t>
            </a: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844</TotalTime>
  <Words>614</Words>
  <Application>Microsoft Office PowerPoint</Application>
  <PresentationFormat>Custom</PresentationFormat>
  <Paragraphs>69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30</cp:revision>
  <dcterms:created xsi:type="dcterms:W3CDTF">2022-10-31T13:54:25Z</dcterms:created>
  <dcterms:modified xsi:type="dcterms:W3CDTF">2022-12-08T05:53:12Z</dcterms:modified>
</cp:coreProperties>
</file>