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36DE5-0903-4A40-B1B3-3F1A3468E39D}" v="38" dt="2022-12-08T06:01:46.122"/>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17C36DE5-0903-4A40-B1B3-3F1A3468E39D}"/>
    <pc:docChg chg="modSld">
      <pc:chgData name="Guest User" userId="d5ed91a460931ef9" providerId="Windows Live" clId="Web-{17C36DE5-0903-4A40-B1B3-3F1A3468E39D}" dt="2022-12-08T06:01:46.106" v="21" actId="20577"/>
      <pc:docMkLst>
        <pc:docMk/>
      </pc:docMkLst>
      <pc:sldChg chg="modSp">
        <pc:chgData name="Guest User" userId="d5ed91a460931ef9" providerId="Windows Live" clId="Web-{17C36DE5-0903-4A40-B1B3-3F1A3468E39D}" dt="2022-12-08T06:01:46.106" v="21" actId="20577"/>
        <pc:sldMkLst>
          <pc:docMk/>
          <pc:sldMk cId="2624643912" sldId="258"/>
        </pc:sldMkLst>
        <pc:spChg chg="mod">
          <ac:chgData name="Guest User" userId="d5ed91a460931ef9" providerId="Windows Live" clId="Web-{17C36DE5-0903-4A40-B1B3-3F1A3468E39D}" dt="2022-12-08T06:01:46.106" v="21" actId="20577"/>
          <ac:spMkLst>
            <pc:docMk/>
            <pc:sldMk cId="2624643912" sldId="258"/>
            <ac:spMk id="36" creationId="{FC2C0FA1-12B0-8DB0-9B37-1EC8290D7A53}"/>
          </ac:spMkLst>
        </pc:spChg>
      </pc:sldChg>
      <pc:sldChg chg="modSp">
        <pc:chgData name="Guest User" userId="d5ed91a460931ef9" providerId="Windows Live" clId="Web-{17C36DE5-0903-4A40-B1B3-3F1A3468E39D}" dt="2022-12-08T06:01:30.074" v="16" actId="20577"/>
        <pc:sldMkLst>
          <pc:docMk/>
          <pc:sldMk cId="1939677416" sldId="259"/>
        </pc:sldMkLst>
        <pc:spChg chg="mod">
          <ac:chgData name="Guest User" userId="d5ed91a460931ef9" providerId="Windows Live" clId="Web-{17C36DE5-0903-4A40-B1B3-3F1A3468E39D}" dt="2022-12-08T06:01:30.074" v="16" actId="20577"/>
          <ac:spMkLst>
            <pc:docMk/>
            <pc:sldMk cId="1939677416" sldId="259"/>
            <ac:spMk id="27" creationId="{65DA49DA-B4C5-36FE-FD7D-57AA82C3CA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71756822"/>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472000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159961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7998.05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994976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896968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25997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98008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580685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471102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17780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109583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2047661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1528031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51775.05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207591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29,800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14,900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51,775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-36875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Digambar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Kamble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669414"/>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 and Reduce your High Interest Rate Credit Card Outstanding.</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14,900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51,775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-36875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98,008</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1,59,961</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61,953</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dirty="0">
                  <a:solidFill>
                    <a:srgbClr val="434343"/>
                  </a:solidFill>
                  <a:latin typeface="Roboto"/>
                  <a:cs typeface="Roboto"/>
                </a:rPr>
                <a:t>Remaining Credit Card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080217109"/>
              </p:ext>
            </p:extLst>
          </p:nvPr>
        </p:nvGraphicFramePr>
        <p:xfrm>
          <a:off x="600180" y="1466685"/>
          <a:ext cx="6467652" cy="644255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118000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69714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3485.7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err="1">
                          <a:solidFill>
                            <a:srgbClr val="000000"/>
                          </a:solidFill>
                          <a:effectLst/>
                          <a:latin typeface="Calibri" panose="020F0502020204030204" pitchFamily="34" charset="0"/>
                        </a:rPr>
                        <a:t>Indusind</a:t>
                      </a:r>
                      <a:r>
                        <a:rPr lang="en-IN" sz="1100" b="0" i="0" u="none" strike="noStrike" dirty="0">
                          <a:solidFill>
                            <a:srgbClr val="000000"/>
                          </a:solidFill>
                          <a:effectLst/>
                          <a:latin typeface="Calibri" panose="020F0502020204030204" pitchFamily="34" charset="0"/>
                        </a:rPr>
                        <a:t>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36123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1806.15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Kotak Mahindra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-3649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-182.45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RBL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-374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Credit Card</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RBL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-0.05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RBL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58148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2907.4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280876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280833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6107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Personal Loan</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Fullerton India Credit Company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379000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324156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8240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54844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47159916"/>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Personal Loan</a:t>
                      </a:r>
                      <a:endPar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Hero Fincorp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85100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73148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11952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4649628"/>
                  </a:ext>
                </a:extLst>
              </a:tr>
              <a:tr h="445674">
                <a:tc>
                  <a:txBody>
                    <a:bodyPr/>
                    <a:lstStyle/>
                    <a:p>
                      <a:pPr marL="0" marR="0" lvl="0" indent="0" algn="ctr" defTabSz="755934" rtl="0" eaLnBrk="1" fontAlgn="b"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250000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218831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7150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31169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46016273"/>
                  </a:ext>
                </a:extLst>
              </a:tr>
              <a:tr h="445674">
                <a:tc>
                  <a:txBody>
                    <a:bodyPr/>
                    <a:lstStyle/>
                    <a:p>
                      <a:pPr algn="ctr" fontAlgn="b"/>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Others</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7441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895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5693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27629381"/>
                  </a:ext>
                </a:extLst>
              </a:tr>
              <a:tr h="445674">
                <a:tc>
                  <a:txBody>
                    <a:bodyPr/>
                    <a:lstStyle/>
                    <a:p>
                      <a:pPr algn="ctr" fontAlgn="b"/>
                      <a:r>
                        <a:rPr kumimoji="0" lang="en-IN" sz="12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Others</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38713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12172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4169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26541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24972021"/>
                  </a:ext>
                </a:extLst>
              </a:tr>
              <a:tr h="445674">
                <a:tc>
                  <a:txBody>
                    <a:bodyPr/>
                    <a:lstStyle/>
                    <a:p>
                      <a:pPr algn="ctr" fontAlgn="b"/>
                      <a:r>
                        <a:rPr kumimoji="0" lang="en-IN" sz="1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Others</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TMF Holdings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534531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457182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12716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77349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62011951"/>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ea typeface="+mn-lt"/>
                <a:cs typeface="+mn-lt"/>
              </a:rPr>
              <a:t>Digambar Kamble</a:t>
            </a: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TotalTime>
  <Words>779</Words>
  <Application>Microsoft Office PowerPoint</Application>
  <PresentationFormat>Custom</PresentationFormat>
  <Paragraphs>151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32</cp:revision>
  <dcterms:created xsi:type="dcterms:W3CDTF">2022-10-31T13:54:25Z</dcterms:created>
  <dcterms:modified xsi:type="dcterms:W3CDTF">2022-12-08T06:01:54Z</dcterms:modified>
</cp:coreProperties>
</file>