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46CAE-4DD8-4F28-BF71-F133268E4276}" v="129" dt="2022-12-08T05:58:42.700"/>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28646CAE-4DD8-4F28-BF71-F133268E4276}"/>
    <pc:docChg chg="modSld">
      <pc:chgData name="Guest User" userId="d5ed91a460931ef9" providerId="Windows Live" clId="Web-{28646CAE-4DD8-4F28-BF71-F133268E4276}" dt="2022-12-08T05:58:42.700" v="71" actId="20577"/>
      <pc:docMkLst>
        <pc:docMk/>
      </pc:docMkLst>
      <pc:sldChg chg="modSp">
        <pc:chgData name="Guest User" userId="d5ed91a460931ef9" providerId="Windows Live" clId="Web-{28646CAE-4DD8-4F28-BF71-F133268E4276}" dt="2022-12-08T05:58:42.700" v="71" actId="20577"/>
        <pc:sldMkLst>
          <pc:docMk/>
          <pc:sldMk cId="2624643912" sldId="258"/>
        </pc:sldMkLst>
        <pc:spChg chg="mod">
          <ac:chgData name="Guest User" userId="d5ed91a460931ef9" providerId="Windows Live" clId="Web-{28646CAE-4DD8-4F28-BF71-F133268E4276}" dt="2022-12-08T05:58:42.700" v="71" actId="20577"/>
          <ac:spMkLst>
            <pc:docMk/>
            <pc:sldMk cId="2624643912" sldId="258"/>
            <ac:spMk id="36" creationId="{FC2C0FA1-12B0-8DB0-9B37-1EC8290D7A53}"/>
          </ac:spMkLst>
        </pc:spChg>
        <pc:graphicFrameChg chg="mod modGraphic">
          <ac:chgData name="Guest User" userId="d5ed91a460931ef9" providerId="Windows Live" clId="Web-{28646CAE-4DD8-4F28-BF71-F133268E4276}" dt="2022-12-08T05:57:40.026" v="66"/>
          <ac:graphicFrameMkLst>
            <pc:docMk/>
            <pc:sldMk cId="2624643912" sldId="258"/>
            <ac:graphicFrameMk id="63" creationId="{F76EEB2B-A162-3FF1-62CC-74B5752170B1}"/>
          </ac:graphicFrameMkLst>
        </pc:graphicFrameChg>
      </pc:sldChg>
      <pc:sldChg chg="modSp">
        <pc:chgData name="Guest User" userId="d5ed91a460931ef9" providerId="Windows Live" clId="Web-{28646CAE-4DD8-4F28-BF71-F133268E4276}" dt="2022-12-08T05:56:45.290" v="23" actId="20577"/>
        <pc:sldMkLst>
          <pc:docMk/>
          <pc:sldMk cId="1939677416" sldId="259"/>
        </pc:sldMkLst>
        <pc:spChg chg="mod">
          <ac:chgData name="Guest User" userId="d5ed91a460931ef9" providerId="Windows Live" clId="Web-{28646CAE-4DD8-4F28-BF71-F133268E4276}" dt="2022-12-08T05:56:45.290" v="23"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2475710354"/>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796700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20790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194877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3333700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46708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296700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30,583</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15,291.5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46,708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–31416.5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Gajendra Wankhede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23220"/>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a:t>
            </a:r>
            <a:endParaRPr lang="en-US" sz="900" dirty="0">
              <a:solidFill>
                <a:srgbClr val="7F7F7F"/>
              </a:solidFill>
              <a:latin typeface="Roboto"/>
              <a:ea typeface="Roboto"/>
              <a:cs typeface="Roboto"/>
            </a:endParaRPr>
          </a:p>
          <a:p>
            <a:pPr algn="just"/>
            <a:r>
              <a:rPr lang="en-US" sz="950" dirty="0">
                <a:latin typeface="Roboto"/>
                <a:ea typeface="Roboto"/>
                <a:cs typeface="Roboto"/>
              </a:rPr>
              <a:t> </a:t>
            </a:r>
            <a:r>
              <a:rPr lang="en-US" sz="900" dirty="0">
                <a:solidFill>
                  <a:schemeClr val="tx1">
                    <a:lumMod val="50000"/>
                    <a:lumOff val="50000"/>
                  </a:schemeClr>
                </a:solidFill>
                <a:latin typeface="Roboto"/>
                <a:ea typeface="Roboto"/>
                <a:cs typeface="Roboto"/>
              </a:rPr>
              <a:t>Do you have existing Home Loan? Test Your Loan: </a:t>
            </a:r>
            <a:r>
              <a:rPr lang="en-US" sz="900" dirty="0">
                <a:solidFill>
                  <a:schemeClr val="tx1">
                    <a:lumMod val="50000"/>
                    <a:lumOff val="50000"/>
                  </a:schemeClr>
                </a:solidFill>
                <a:latin typeface="Roboto"/>
                <a:ea typeface="Roboto"/>
                <a:cs typeface="Roboto"/>
                <a:hlinkClick r:id="rId3">
                  <a:extLst>
                    <a:ext uri="{A12FA001-AC4F-418D-AE19-62706E023703}">
                      <ahyp:hlinkClr xmlns:ahyp="http://schemas.microsoft.com/office/drawing/2018/hyperlinkcolor" val="tx"/>
                    </a:ext>
                  </a:extLst>
                </a:hlinkClick>
              </a:rPr>
              <a:t>https://testmyloan.ai/</a:t>
            </a:r>
            <a:endParaRPr lang="en-US" sz="900" dirty="0">
              <a:solidFill>
                <a:schemeClr val="tx1">
                  <a:lumMod val="50000"/>
                  <a:lumOff val="50000"/>
                </a:schemeClr>
              </a:solidFill>
              <a:latin typeface="Roboto"/>
              <a:ea typeface="Roboto"/>
              <a:cs typeface="Roboto"/>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15,291.5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46,708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-31,416.5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4" name="Group 3">
            <a:extLst>
              <a:ext uri="{FF2B5EF4-FFF2-40B4-BE49-F238E27FC236}">
                <a16:creationId xmlns:a16="http://schemas.microsoft.com/office/drawing/2014/main" id="{7B18E022-D3A7-BA2A-0B11-25B35FE9161A}"/>
              </a:ext>
            </a:extLst>
          </p:cNvPr>
          <p:cNvGrpSpPr/>
          <p:nvPr/>
        </p:nvGrpSpPr>
        <p:grpSpPr>
          <a:xfrm>
            <a:off x="2301628" y="8069655"/>
            <a:ext cx="2916791" cy="699851"/>
            <a:chOff x="477326" y="7603358"/>
            <a:chExt cx="2916791" cy="699851"/>
          </a:xfrm>
        </p:grpSpPr>
        <p:sp>
          <p:nvSpPr>
            <p:cNvPr id="8" name="Rectangle 7">
              <a:extLst>
                <a:ext uri="{FF2B5EF4-FFF2-40B4-BE49-F238E27FC236}">
                  <a16:creationId xmlns:a16="http://schemas.microsoft.com/office/drawing/2014/main" id="{7B751CA5-EBC3-0360-1F2C-913B38B887A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D92EEE-37AD-48FD-1529-1792E5A5441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9A5720A2-F99A-FF32-D457-5BF5DC7CA04B}"/>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B51EE6DB-CD95-16D0-8096-B7447F71254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64" name="object 44">
              <a:extLst>
                <a:ext uri="{FF2B5EF4-FFF2-40B4-BE49-F238E27FC236}">
                  <a16:creationId xmlns:a16="http://schemas.microsoft.com/office/drawing/2014/main" id="{893C7704-3108-1BCB-957B-9AE74AD8A34B}"/>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1,94,877</a:t>
              </a:r>
              <a:endParaRPr sz="1050" dirty="0">
                <a:latin typeface="Roboto"/>
                <a:cs typeface="Roboto"/>
              </a:endParaRPr>
            </a:p>
          </p:txBody>
        </p:sp>
        <p:sp>
          <p:nvSpPr>
            <p:cNvPr id="66" name="object 51">
              <a:extLst>
                <a:ext uri="{FF2B5EF4-FFF2-40B4-BE49-F238E27FC236}">
                  <a16:creationId xmlns:a16="http://schemas.microsoft.com/office/drawing/2014/main" id="{353B65A3-9D7C-61ED-ABD8-5373B27622E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Personal Loan</a:t>
              </a:r>
              <a:endParaRPr sz="1000" dirty="0">
                <a:latin typeface="Roboto"/>
                <a:cs typeface="Roboto"/>
              </a:endParaRPr>
            </a:p>
          </p:txBody>
        </p:sp>
        <p:grpSp>
          <p:nvGrpSpPr>
            <p:cNvPr id="68" name="Google Shape;934;p46">
              <a:extLst>
                <a:ext uri="{FF2B5EF4-FFF2-40B4-BE49-F238E27FC236}">
                  <a16:creationId xmlns:a16="http://schemas.microsoft.com/office/drawing/2014/main" id="{BFBEDF39-3CF9-CAD5-7E4B-15230B18D903}"/>
                </a:ext>
              </a:extLst>
            </p:cNvPr>
            <p:cNvGrpSpPr/>
            <p:nvPr/>
          </p:nvGrpSpPr>
          <p:grpSpPr>
            <a:xfrm>
              <a:off x="546018" y="8043093"/>
              <a:ext cx="142351" cy="142351"/>
              <a:chOff x="2594050" y="1631825"/>
              <a:chExt cx="439625" cy="439625"/>
            </a:xfrm>
          </p:grpSpPr>
          <p:sp>
            <p:nvSpPr>
              <p:cNvPr id="69" name="Google Shape;935;p46">
                <a:extLst>
                  <a:ext uri="{FF2B5EF4-FFF2-40B4-BE49-F238E27FC236}">
                    <a16:creationId xmlns:a16="http://schemas.microsoft.com/office/drawing/2014/main" id="{A85EF332-8D05-FAF9-DEDD-30F732D0C70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p46">
                <a:extLst>
                  <a:ext uri="{FF2B5EF4-FFF2-40B4-BE49-F238E27FC236}">
                    <a16:creationId xmlns:a16="http://schemas.microsoft.com/office/drawing/2014/main" id="{F826D741-D136-7179-C15E-8C21A0F5C09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7;p46">
                <a:extLst>
                  <a:ext uri="{FF2B5EF4-FFF2-40B4-BE49-F238E27FC236}">
                    <a16:creationId xmlns:a16="http://schemas.microsoft.com/office/drawing/2014/main" id="{ED15F663-C3FF-68B9-4501-959A47087724}"/>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8;p46">
                <a:extLst>
                  <a:ext uri="{FF2B5EF4-FFF2-40B4-BE49-F238E27FC236}">
                    <a16:creationId xmlns:a16="http://schemas.microsoft.com/office/drawing/2014/main" id="{FEB8B405-DF29-0A57-1780-8ADBD7592D1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471301166"/>
              </p:ext>
            </p:extLst>
          </p:nvPr>
        </p:nvGraphicFramePr>
        <p:xfrm>
          <a:off x="600180" y="1466685"/>
          <a:ext cx="6467651" cy="3657929"/>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221430">
                  <a:extLst>
                    <a:ext uri="{9D8B030D-6E8A-4147-A177-3AD203B41FA5}">
                      <a16:colId xmlns:a16="http://schemas.microsoft.com/office/drawing/2014/main" val="1644768725"/>
                    </a:ext>
                  </a:extLst>
                </a:gridCol>
                <a:gridCol w="934453">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105000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lvl="0" algn="ctr">
                        <a:buNone/>
                      </a:pPr>
                      <a:r>
                        <a:rPr lang="en-IN" sz="1200" b="0" i="0" u="none" strike="noStrike" dirty="0">
                          <a:solidFill>
                            <a:schemeClr val="bg1"/>
                          </a:solidFill>
                          <a:effectLst/>
                          <a:latin typeface="Calibri"/>
                        </a:rPr>
                        <a:t>Personal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panose="020F0502020204030204" pitchFamily="34" charset="0"/>
                        </a:rPr>
                        <a:t>Aditya Birla Finance</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145786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3414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11214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lvl="0" algn="ctr">
                        <a:lnSpc>
                          <a:spcPct val="100000"/>
                        </a:lnSpc>
                        <a:spcBef>
                          <a:spcPts val="0"/>
                        </a:spcBef>
                        <a:spcAft>
                          <a:spcPts val="0"/>
                        </a:spcAft>
                        <a:buNone/>
                      </a:pPr>
                      <a:r>
                        <a:rPr lang="en-IN" sz="1200" b="0" i="0" u="none" strike="noStrike" noProof="0" dirty="0">
                          <a:solidFill>
                            <a:schemeClr val="bg1"/>
                          </a:solidFill>
                          <a:effectLst/>
                          <a:latin typeface="Calibri"/>
                        </a:rPr>
                        <a:t>Personal Loan</a:t>
                      </a:r>
                      <a:endParaRPr lang="en-IN" sz="1200" b="0" i="0" u="none" strike="noStrike" noProof="0" dirty="0">
                        <a:effectLst/>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452000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370368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11294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81632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lvl="0" algn="ctr">
                        <a:lnSpc>
                          <a:spcPct val="100000"/>
                        </a:lnSpc>
                        <a:spcBef>
                          <a:spcPts val="0"/>
                        </a:spcBef>
                        <a:spcAft>
                          <a:spcPts val="0"/>
                        </a:spcAft>
                        <a:buNone/>
                      </a:pPr>
                      <a:r>
                        <a:rPr lang="en-IN" sz="1200" b="0" i="0" u="none" strike="noStrike" noProof="0" dirty="0">
                          <a:solidFill>
                            <a:schemeClr val="bg1"/>
                          </a:solidFill>
                          <a:effectLst/>
                          <a:latin typeface="Calibri"/>
                        </a:rPr>
                        <a:t>Personal Loan</a:t>
                      </a:r>
                      <a:endParaRPr lang="en-IN" sz="1200" b="0" i="0" u="none" strike="noStrike" noProof="0" dirty="0">
                        <a:effectLst/>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17700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659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r h="445674">
                <a:tc>
                  <a:txBody>
                    <a:bodyPr/>
                    <a:lstStyle/>
                    <a:p>
                      <a:pPr lvl="0" algn="ctr">
                        <a:lnSpc>
                          <a:spcPct val="100000"/>
                        </a:lnSpc>
                        <a:spcBef>
                          <a:spcPts val="0"/>
                        </a:spcBef>
                        <a:spcAft>
                          <a:spcPts val="0"/>
                        </a:spcAft>
                        <a:buNone/>
                      </a:pPr>
                      <a:r>
                        <a:rPr lang="en-IN" sz="1200" b="0" i="0" u="none" strike="noStrike" noProof="0" dirty="0">
                          <a:solidFill>
                            <a:schemeClr val="bg1"/>
                          </a:solidFill>
                          <a:effectLst/>
                          <a:latin typeface="Calibri"/>
                        </a:rPr>
                        <a:t>Personal Loan</a:t>
                      </a:r>
                      <a:endParaRPr lang="en-IN" sz="1200" b="0" i="0" u="none" strike="noStrike" noProof="0" dirty="0">
                        <a:effectLst/>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157000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54971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5140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102029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4842028"/>
                  </a:ext>
                </a:extLst>
              </a:tr>
              <a:tr h="445674">
                <a:tc>
                  <a:txBody>
                    <a:bodyPr/>
                    <a:lstStyle/>
                    <a:p>
                      <a:pPr lvl="0" algn="ctr">
                        <a:lnSpc>
                          <a:spcPct val="100000"/>
                        </a:lnSpc>
                        <a:spcBef>
                          <a:spcPts val="0"/>
                        </a:spcBef>
                        <a:spcAft>
                          <a:spcPts val="0"/>
                        </a:spcAft>
                        <a:buNone/>
                      </a:pPr>
                      <a:r>
                        <a:rPr lang="en-IN" sz="1200" b="0" i="0" u="none" strike="noStrike" noProof="0" dirty="0">
                          <a:solidFill>
                            <a:schemeClr val="bg1"/>
                          </a:solidFill>
                          <a:effectLst/>
                          <a:latin typeface="Calibri"/>
                        </a:rPr>
                        <a:t>Personal Loan</a:t>
                      </a:r>
                      <a:endParaRPr lang="en-IN" sz="1200" b="0" i="0" u="none" strike="noStrike" noProof="0" dirty="0">
                        <a:effectLst/>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it-IT" sz="1100" b="0" i="0" u="none" strike="noStrike" dirty="0" err="1">
                          <a:solidFill>
                            <a:srgbClr val="000000"/>
                          </a:solidFill>
                          <a:effectLst/>
                          <a:latin typeface="Calibri"/>
                        </a:rPr>
                        <a:t>Vivifi</a:t>
                      </a:r>
                      <a:r>
                        <a:rPr lang="it-IT" sz="1100" b="0" i="0" u="none" strike="noStrike" dirty="0">
                          <a:solidFill>
                            <a:srgbClr val="000000"/>
                          </a:solidFill>
                          <a:effectLst/>
                          <a:latin typeface="Calibri"/>
                        </a:rPr>
                        <a:t>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12998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283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41791640"/>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100" b="0" i="0" u="none" strike="noStrike" dirty="0">
                          <a:solidFill>
                            <a:srgbClr val="000000"/>
                          </a:solidFill>
                          <a:effectLst/>
                          <a:latin typeface="Calibri"/>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2432000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2330177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25918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101823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757660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Gajendra Wankhede</a:t>
            </a: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703</Words>
  <Application>Microsoft Office PowerPoint</Application>
  <PresentationFormat>Custom</PresentationFormat>
  <Paragraphs>111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40</cp:revision>
  <dcterms:created xsi:type="dcterms:W3CDTF">2022-10-31T13:54:25Z</dcterms:created>
  <dcterms:modified xsi:type="dcterms:W3CDTF">2022-12-08T05:58:50Z</dcterms:modified>
</cp:coreProperties>
</file>