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0118E-6040-4EED-BBFF-11CE271D53CA}" v="142" dt="2022-12-08T05:45:26.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0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D1E0118E-6040-4EED-BBFF-11CE271D53CA}"/>
    <pc:docChg chg="modSld">
      <pc:chgData name="Guest User" userId="d5ed91a460931ef9" providerId="Windows Live" clId="Web-{D1E0118E-6040-4EED-BBFF-11CE271D53CA}" dt="2022-12-08T05:45:26.591" v="90" actId="20577"/>
      <pc:docMkLst>
        <pc:docMk/>
      </pc:docMkLst>
      <pc:sldChg chg="modSp">
        <pc:chgData name="Guest User" userId="d5ed91a460931ef9" providerId="Windows Live" clId="Web-{D1E0118E-6040-4EED-BBFF-11CE271D53CA}" dt="2022-12-08T05:45:26.591" v="90" actId="20577"/>
        <pc:sldMkLst>
          <pc:docMk/>
          <pc:sldMk cId="1939677416" sldId="259"/>
        </pc:sldMkLst>
        <pc:spChg chg="mod">
          <ac:chgData name="Guest User" userId="d5ed91a460931ef9" providerId="Windows Live" clId="Web-{D1E0118E-6040-4EED-BBFF-11CE271D53CA}" dt="2022-12-08T05:44:14.261" v="60" actId="20577"/>
          <ac:spMkLst>
            <pc:docMk/>
            <pc:sldMk cId="1939677416" sldId="259"/>
            <ac:spMk id="19" creationId="{EC524554-FCB0-DEB7-AF2B-3D13F0391B32}"/>
          </ac:spMkLst>
        </pc:spChg>
        <pc:spChg chg="mod">
          <ac:chgData name="Guest User" userId="d5ed91a460931ef9" providerId="Windows Live" clId="Web-{D1E0118E-6040-4EED-BBFF-11CE271D53CA}" dt="2022-12-08T05:44:33.699" v="76" actId="20577"/>
          <ac:spMkLst>
            <pc:docMk/>
            <pc:sldMk cId="1939677416" sldId="259"/>
            <ac:spMk id="23" creationId="{84EB5042-6A06-9D3E-FEBF-32D0695E1F13}"/>
          </ac:spMkLst>
        </pc:spChg>
        <pc:spChg chg="mod">
          <ac:chgData name="Guest User" userId="d5ed91a460931ef9" providerId="Windows Live" clId="Web-{D1E0118E-6040-4EED-BBFF-11CE271D53CA}" dt="2022-12-08T05:45:26.591" v="90" actId="20577"/>
          <ac:spMkLst>
            <pc:docMk/>
            <pc:sldMk cId="1939677416" sldId="259"/>
            <ac:spMk id="60" creationId="{F1FDEAEC-B228-EB6C-7992-C844A824E1F6}"/>
          </ac:spMkLst>
        </pc:spChg>
        <pc:graphicFrameChg chg="mod modGraphic">
          <ac:chgData name="Guest User" userId="d5ed91a460931ef9" providerId="Windows Live" clId="Web-{D1E0118E-6040-4EED-BBFF-11CE271D53CA}" dt="2022-12-08T05:43:38.807" v="52"/>
          <ac:graphicFrameMkLst>
            <pc:docMk/>
            <pc:sldMk cId="1939677416" sldId="259"/>
            <ac:graphicFrameMk id="41" creationId="{61CFA11B-3973-359D-A5C1-BFB6FF6DFCA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123857" y="1036065"/>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4042714017"/>
              </p:ext>
            </p:extLst>
          </p:nvPr>
        </p:nvGraphicFramePr>
        <p:xfrm>
          <a:off x="446085" y="1631824"/>
          <a:ext cx="6662423" cy="178860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a:rPr>
                        <a:t>Credit Card</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180000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214356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a:rPr>
                        <a:t>10717.8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lvl="0" algn="ctr">
                        <a:buNone/>
                      </a:pPr>
                      <a:r>
                        <a:rPr lang="en-IN" sz="1200" b="0" i="0" u="none" strike="noStrike" dirty="0">
                          <a:solidFill>
                            <a:schemeClr val="bg1"/>
                          </a:solidFill>
                          <a:effectLst/>
                          <a:latin typeface="Calibri"/>
                        </a:rPr>
                        <a:t>Personal Loan</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19000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9897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850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a:rPr>
                        <a:t>9103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199000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224253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11567.8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9103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7531" y="3521963"/>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46085" y="3521963"/>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16,003</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8001.5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11,567.8</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-3566.3</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Pradip Kumar Biswal</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23220"/>
          </a:xfrm>
          <a:prstGeom prst="rect">
            <a:avLst/>
          </a:prstGeom>
          <a:noFill/>
        </p:spPr>
        <p:txBody>
          <a:bodyPr wrap="square" lIns="91440" tIns="45720" rIns="91440" bIns="45720" anchor="t">
            <a:spAutoFit/>
          </a:bodyPr>
          <a:lstStyle/>
          <a:p>
            <a:pPr algn="just"/>
            <a:r>
              <a:rPr lang="en-US" sz="950" dirty="0">
                <a:latin typeface="Roboto"/>
                <a:ea typeface="Roboto"/>
                <a:cs typeface="Roboto"/>
              </a:rPr>
              <a:t>You can get Top-up on Personal loan for the paid Amount and Reduce your High Interest Rate Credit Outstanding.</a:t>
            </a:r>
            <a:endParaRPr lang="en-US" sz="900" dirty="0">
              <a:solidFill>
                <a:srgbClr val="7F7F7F"/>
              </a:solidFill>
              <a:latin typeface="Roboto"/>
              <a:ea typeface="Roboto"/>
              <a:cs typeface="Roboto"/>
            </a:endParaRPr>
          </a:p>
          <a:p>
            <a:pPr algn="just"/>
            <a:r>
              <a:rPr lang="en-US" sz="900" dirty="0">
                <a:solidFill>
                  <a:schemeClr val="tx1">
                    <a:lumMod val="50000"/>
                    <a:lumOff val="50000"/>
                  </a:schemeClr>
                </a:solidFill>
                <a:latin typeface="Roboto"/>
                <a:ea typeface="Roboto"/>
                <a:cs typeface="Roboto"/>
              </a:rPr>
              <a:t>Do you have existing Home Loan? Test Your Loan: </a:t>
            </a:r>
            <a:r>
              <a:rPr lang="en-US" sz="900" dirty="0">
                <a:solidFill>
                  <a:schemeClr val="tx1">
                    <a:lumMod val="50000"/>
                    <a:lumOff val="50000"/>
                  </a:schemeClr>
                </a:solidFill>
                <a:latin typeface="Roboto"/>
                <a:ea typeface="Roboto"/>
                <a:cs typeface="Roboto"/>
                <a:hlinkClick r:id="rId3">
                  <a:extLst>
                    <a:ext uri="{A12FA001-AC4F-418D-AE19-62706E023703}">
                      <ahyp:hlinkClr xmlns:ahyp="http://schemas.microsoft.com/office/drawing/2018/hyperlinkcolor" val="tx"/>
                    </a:ext>
                  </a:extLst>
                </a:hlinkClick>
              </a:rPr>
              <a:t>https://testmyloan.ai/</a:t>
            </a:r>
            <a:endParaRPr lang="en-US" sz="900" dirty="0">
              <a:solidFill>
                <a:schemeClr val="tx1">
                  <a:lumMod val="50000"/>
                  <a:lumOff val="50000"/>
                </a:schemeClr>
              </a:solidFill>
              <a:latin typeface="Roboto"/>
              <a:ea typeface="Roboto"/>
              <a:cs typeface="Roboto"/>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8001.5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11,567.8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-3566.3</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162954" y="7902988"/>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9,103</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nchor="t">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2,14,356</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nchor="t">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2,05,253</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24022" y="8726037"/>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Credit Card Balance </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4222504369"/>
              </p:ext>
            </p:extLst>
          </p:nvPr>
        </p:nvGraphicFramePr>
        <p:xfrm>
          <a:off x="600180" y="1466685"/>
          <a:ext cx="6467652" cy="642808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93803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4690.15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120553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6027.65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2652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9348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Mpokket Financial Services Privat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2061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-61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842028"/>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Mpokket Financial Services Privat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2080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-80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41791640"/>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Mpokket Financial Services Privat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1039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7576607"/>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Mpokket Financial Services Privat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2065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47159916"/>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464962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Pradip Kumar Biswal</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833</TotalTime>
  <Words>741</Words>
  <Application>Microsoft Office PowerPoint</Application>
  <PresentationFormat>Custom</PresentationFormat>
  <Paragraphs>120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48</cp:revision>
  <dcterms:created xsi:type="dcterms:W3CDTF">2022-10-31T13:54:25Z</dcterms:created>
  <dcterms:modified xsi:type="dcterms:W3CDTF">2022-12-08T05:45:28Z</dcterms:modified>
</cp:coreProperties>
</file>