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FB2D9-DC60-4087-9DE3-4EE3A2B07AF3}" v="97" dt="2022-12-08T06:28:48.876"/>
    <p1510:client id="{8CEFFAB3-39D2-4472-9133-2A6BADEF89BC}" v="87" dt="2022-11-04T06:56:05.057"/>
    <p1510:client id="{AE243746-4708-4B40-9056-249F80166F83}" v="47" dt="2022-12-08T05:19:28.426"/>
    <p1510:client id="{BD5F4A10-B960-466B-9D86-5ED27A7245A2}" v="59" dt="2022-12-08T05:22:33.625"/>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701"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AE243746-4708-4B40-9056-249F80166F83}"/>
    <pc:docChg chg="modSld">
      <pc:chgData name="Guest User" userId="d5ed91a460931ef9" providerId="Windows Live" clId="Web-{AE243746-4708-4B40-9056-249F80166F83}" dt="2022-12-08T05:19:28.426" v="32" actId="1076"/>
      <pc:docMkLst>
        <pc:docMk/>
      </pc:docMkLst>
      <pc:sldChg chg="modSp">
        <pc:chgData name="Guest User" userId="d5ed91a460931ef9" providerId="Windows Live" clId="Web-{AE243746-4708-4B40-9056-249F80166F83}" dt="2022-12-08T05:19:28.426" v="32" actId="1076"/>
        <pc:sldMkLst>
          <pc:docMk/>
          <pc:sldMk cId="2624643912" sldId="258"/>
        </pc:sldMkLst>
        <pc:spChg chg="mod">
          <ac:chgData name="Guest User" userId="d5ed91a460931ef9" providerId="Windows Live" clId="Web-{AE243746-4708-4B40-9056-249F80166F83}" dt="2022-12-08T05:19:28.426" v="32" actId="1076"/>
          <ac:spMkLst>
            <pc:docMk/>
            <pc:sldMk cId="2624643912" sldId="258"/>
            <ac:spMk id="35" creationId="{83F9D8E8-4BA4-83FF-F313-A0507AB67702}"/>
          </ac:spMkLst>
        </pc:spChg>
        <pc:graphicFrameChg chg="mod modGraphic">
          <ac:chgData name="Guest User" userId="d5ed91a460931ef9" providerId="Windows Live" clId="Web-{AE243746-4708-4B40-9056-249F80166F83}" dt="2022-12-08T05:19:11.753" v="30"/>
          <ac:graphicFrameMkLst>
            <pc:docMk/>
            <pc:sldMk cId="2624643912" sldId="258"/>
            <ac:graphicFrameMk id="63" creationId="{F76EEB2B-A162-3FF1-62CC-74B5752170B1}"/>
          </ac:graphicFrameMkLst>
        </pc:graphicFrameChg>
      </pc:sldChg>
      <pc:sldChg chg="modSp">
        <pc:chgData name="Guest User" userId="d5ed91a460931ef9" providerId="Windows Live" clId="Web-{AE243746-4708-4B40-9056-249F80166F83}" dt="2022-12-08T05:18:04.016" v="4" actId="20577"/>
        <pc:sldMkLst>
          <pc:docMk/>
          <pc:sldMk cId="1939677416" sldId="259"/>
        </pc:sldMkLst>
        <pc:spChg chg="mod">
          <ac:chgData name="Guest User" userId="d5ed91a460931ef9" providerId="Windows Live" clId="Web-{AE243746-4708-4B40-9056-249F80166F83}" dt="2022-12-08T05:18:04.016" v="4" actId="20577"/>
          <ac:spMkLst>
            <pc:docMk/>
            <pc:sldMk cId="1939677416" sldId="259"/>
            <ac:spMk id="19" creationId="{EC524554-FCB0-DEB7-AF2B-3D13F0391B32}"/>
          </ac:spMkLst>
        </pc:spChg>
      </pc:sldChg>
    </pc:docChg>
  </pc:docChgLst>
  <pc:docChgLst>
    <pc:chgData name="Guest User" userId="d5ed91a460931ef9" providerId="Windows Live" clId="Web-{BD5F4A10-B960-466B-9D86-5ED27A7245A2}"/>
    <pc:docChg chg="modSld">
      <pc:chgData name="Guest User" userId="d5ed91a460931ef9" providerId="Windows Live" clId="Web-{BD5F4A10-B960-466B-9D86-5ED27A7245A2}" dt="2022-12-08T05:22:33.625" v="25" actId="20577"/>
      <pc:docMkLst>
        <pc:docMk/>
      </pc:docMkLst>
      <pc:sldChg chg="modSp">
        <pc:chgData name="Guest User" userId="d5ed91a460931ef9" providerId="Windows Live" clId="Web-{BD5F4A10-B960-466B-9D86-5ED27A7245A2}" dt="2022-12-08T05:22:33.625" v="25" actId="20577"/>
        <pc:sldMkLst>
          <pc:docMk/>
          <pc:sldMk cId="1939677416" sldId="259"/>
        </pc:sldMkLst>
        <pc:spChg chg="mod">
          <ac:chgData name="Guest User" userId="d5ed91a460931ef9" providerId="Windows Live" clId="Web-{BD5F4A10-B960-466B-9D86-5ED27A7245A2}" dt="2022-12-08T05:22:33.625" v="25" actId="20577"/>
          <ac:spMkLst>
            <pc:docMk/>
            <pc:sldMk cId="1939677416" sldId="259"/>
            <ac:spMk id="19" creationId="{EC524554-FCB0-DEB7-AF2B-3D13F0391B32}"/>
          </ac:spMkLst>
        </pc:spChg>
        <pc:spChg chg="mod">
          <ac:chgData name="Guest User" userId="d5ed91a460931ef9" providerId="Windows Live" clId="Web-{BD5F4A10-B960-466B-9D86-5ED27A7245A2}" dt="2022-12-08T05:22:06.499" v="24" actId="20577"/>
          <ac:spMkLst>
            <pc:docMk/>
            <pc:sldMk cId="1939677416" sldId="259"/>
            <ac:spMk id="60" creationId="{F1FDEAEC-B228-EB6C-7992-C844A824E1F6}"/>
          </ac:spMkLst>
        </pc:spChg>
      </pc:sldChg>
    </pc:docChg>
  </pc:docChgLst>
  <pc:docChgLst>
    <pc:chgData name="Guest User" userId="d5ed91a460931ef9" providerId="Windows Live" clId="Web-{38CFB2D9-DC60-4087-9DE3-4EE3A2B07AF3}"/>
    <pc:docChg chg="modSld">
      <pc:chgData name="Guest User" userId="d5ed91a460931ef9" providerId="Windows Live" clId="Web-{38CFB2D9-DC60-4087-9DE3-4EE3A2B07AF3}" dt="2022-12-08T06:28:48.173" v="51" actId="20577"/>
      <pc:docMkLst>
        <pc:docMk/>
      </pc:docMkLst>
      <pc:sldChg chg="modSp">
        <pc:chgData name="Guest User" userId="d5ed91a460931ef9" providerId="Windows Live" clId="Web-{38CFB2D9-DC60-4087-9DE3-4EE3A2B07AF3}" dt="2022-12-08T06:28:48.173" v="51" actId="20577"/>
        <pc:sldMkLst>
          <pc:docMk/>
          <pc:sldMk cId="1939677416" sldId="259"/>
        </pc:sldMkLst>
        <pc:spChg chg="mod">
          <ac:chgData name="Guest User" userId="d5ed91a460931ef9" providerId="Windows Live" clId="Web-{38CFB2D9-DC60-4087-9DE3-4EE3A2B07AF3}" dt="2022-12-08T06:27:02.608" v="25" actId="20577"/>
          <ac:spMkLst>
            <pc:docMk/>
            <pc:sldMk cId="1939677416" sldId="259"/>
            <ac:spMk id="27" creationId="{65DA49DA-B4C5-36FE-FD7D-57AA82C3CA04}"/>
          </ac:spMkLst>
        </pc:spChg>
        <pc:spChg chg="mod">
          <ac:chgData name="Guest User" userId="d5ed91a460931ef9" providerId="Windows Live" clId="Web-{38CFB2D9-DC60-4087-9DE3-4EE3A2B07AF3}" dt="2022-12-08T06:28:48.173" v="51" actId="20577"/>
          <ac:spMkLst>
            <pc:docMk/>
            <pc:sldMk cId="1939677416" sldId="259"/>
            <ac:spMk id="60" creationId="{F1FDEAEC-B228-EB6C-7992-C844A824E1F6}"/>
          </ac:spMkLst>
        </pc:spChg>
        <pc:graphicFrameChg chg="mod modGraphic">
          <ac:chgData name="Guest User" userId="d5ed91a460931ef9" providerId="Windows Live" clId="Web-{38CFB2D9-DC60-4087-9DE3-4EE3A2B07AF3}" dt="2022-12-08T06:25:56.762" v="11"/>
          <ac:graphicFrameMkLst>
            <pc:docMk/>
            <pc:sldMk cId="1939677416" sldId="259"/>
            <ac:graphicFrameMk id="41" creationId="{61CFA11B-3973-359D-A5C1-BFB6FF6DFCA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401029243"/>
              </p:ext>
            </p:extLst>
          </p:nvPr>
        </p:nvGraphicFramePr>
        <p:xfrm>
          <a:off x="446085" y="1631824"/>
          <a:ext cx="6662423" cy="178860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a:rPr>
                        <a:t>11538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a:rPr>
                        <a:t>576.9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lvl="0" algn="ctr">
                        <a:buNone/>
                      </a:pPr>
                      <a:r>
                        <a:rPr lang="en-IN" sz="1200" b="0" i="0" u="none" strike="noStrike" dirty="0">
                          <a:solidFill>
                            <a:schemeClr val="bg1"/>
                          </a:solidFill>
                          <a:effectLst/>
                          <a:latin typeface="Calibri"/>
                        </a:rPr>
                        <a:t>Business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1921115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1521033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a:rPr>
                        <a:t>40496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400082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a:rPr>
                        <a:t>1921115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1532571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41072.9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400082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540633" y="3490739"/>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085" y="3494537"/>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NA</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NA</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37,948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NA</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Prashant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Sonawane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661720"/>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Business loan for the paid Amount and </a:t>
            </a:r>
            <a:r>
              <a:rPr lang="en-US" sz="950" dirty="0">
                <a:latin typeface="Roboto"/>
                <a:ea typeface="+mn-lt"/>
                <a:cs typeface="+mn-lt"/>
              </a:rPr>
              <a:t>Clear High Interest Rate Credit Card Loan </a:t>
            </a:r>
            <a:r>
              <a:rPr lang="en-US" sz="950" dirty="0" err="1">
                <a:latin typeface="Roboto"/>
                <a:ea typeface="+mn-lt"/>
                <a:cs typeface="+mn-lt"/>
              </a:rPr>
              <a:t>Outstandings</a:t>
            </a:r>
            <a:r>
              <a:rPr lang="en-US" sz="950" dirty="0">
                <a:latin typeface="Roboto"/>
                <a:ea typeface="+mn-lt"/>
                <a:cs typeface="+mn-lt"/>
              </a:rPr>
              <a:t>.</a:t>
            </a:r>
            <a:endParaRPr lang="en-US" sz="950" dirty="0">
              <a:latin typeface="Roboto"/>
              <a:ea typeface="Roboto"/>
              <a:cs typeface="Roboto"/>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NA</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37,948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NA</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4,00,082</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a:solidFill>
                    <a:srgbClr val="434343"/>
                  </a:solidFill>
                  <a:latin typeface="Roboto"/>
                  <a:cs typeface="Roboto"/>
                </a:rPr>
                <a:t>Top Up on Business Loan</a:t>
              </a:r>
              <a:endParaRPr sz="100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11,538</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3,88,544</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dirty="0">
                  <a:solidFill>
                    <a:srgbClr val="434343"/>
                  </a:solidFill>
                  <a:latin typeface="Roboto"/>
                  <a:cs typeface="Roboto"/>
                </a:rPr>
                <a:t>Remaining Top Up Balance </a:t>
              </a:r>
              <a:endParaRPr lang="en-US" sz="1000" dirty="0">
                <a:latin typeface="Roboto"/>
                <a:ea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4104394064"/>
              </p:ext>
            </p:extLst>
          </p:nvPr>
        </p:nvGraphicFramePr>
        <p:xfrm>
          <a:off x="600180" y="1466685"/>
          <a:ext cx="6467652" cy="1619154"/>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a:ea typeface="Roboto"/>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a:ea typeface="Roboto"/>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11538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576.9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a:rPr>
                        <a:t>Business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a:solidFill>
                            <a:srgbClr val="000000"/>
                          </a:solidFill>
                          <a:effectLst/>
                          <a:latin typeface="Calibri" panose="020F0502020204030204" pitchFamily="34" charset="0"/>
                        </a:rPr>
                        <a:t>Au Small Finance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1921115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1521033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40496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400082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Prashant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Sonawane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837</TotalTime>
  <Words>661</Words>
  <Application>Microsoft Office PowerPoint</Application>
  <PresentationFormat>Custom</PresentationFormat>
  <Paragraphs>78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53</cp:revision>
  <dcterms:created xsi:type="dcterms:W3CDTF">2022-10-31T13:54:25Z</dcterms:created>
  <dcterms:modified xsi:type="dcterms:W3CDTF">2022-12-08T06:28:51Z</dcterms:modified>
</cp:coreProperties>
</file>