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9B640-D912-42D4-BCC7-E919642EF284}" v="44" dt="2022-12-07T07:55:47.856"/>
    <p1510:client id="{563F6E71-5D33-4437-9A77-7CDEF41B1842}" v="30" dt="2022-12-07T07:58:27.781"/>
    <p1510:client id="{714FBE2B-44FC-4362-8D5D-F7754BD478EC}" v="28" dt="2022-12-08T06:07:56.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37F9B640-D912-42D4-BCC7-E919642EF284}"/>
    <pc:docChg chg="modSld">
      <pc:chgData name="Guest User" userId="d5ed91a460931ef9" providerId="Windows Live" clId="Web-{37F9B640-D912-42D4-BCC7-E919642EF284}" dt="2022-12-07T07:55:47.075" v="31"/>
      <pc:docMkLst>
        <pc:docMk/>
      </pc:docMkLst>
      <pc:sldChg chg="modSp">
        <pc:chgData name="Guest User" userId="d5ed91a460931ef9" providerId="Windows Live" clId="Web-{37F9B640-D912-42D4-BCC7-E919642EF284}" dt="2022-12-07T07:55:47.075" v="31"/>
        <pc:sldMkLst>
          <pc:docMk/>
          <pc:sldMk cId="2624643912" sldId="258"/>
        </pc:sldMkLst>
        <pc:graphicFrameChg chg="mod modGraphic">
          <ac:chgData name="Guest User" userId="d5ed91a460931ef9" providerId="Windows Live" clId="Web-{37F9B640-D912-42D4-BCC7-E919642EF284}" dt="2022-12-07T07:55:47.075" v="31"/>
          <ac:graphicFrameMkLst>
            <pc:docMk/>
            <pc:sldMk cId="2624643912" sldId="258"/>
            <ac:graphicFrameMk id="63" creationId="{F76EEB2B-A162-3FF1-62CC-74B5752170B1}"/>
          </ac:graphicFrameMkLst>
        </pc:graphicFrameChg>
      </pc:sldChg>
    </pc:docChg>
  </pc:docChgLst>
  <pc:docChgLst>
    <pc:chgData name="Guest User" userId="d5ed91a460931ef9" providerId="Windows Live" clId="Web-{714FBE2B-44FC-4362-8D5D-F7754BD478EC}"/>
    <pc:docChg chg="modSld">
      <pc:chgData name="Guest User" userId="d5ed91a460931ef9" providerId="Windows Live" clId="Web-{714FBE2B-44FC-4362-8D5D-F7754BD478EC}" dt="2022-12-08T06:07:56.311" v="14" actId="20577"/>
      <pc:docMkLst>
        <pc:docMk/>
      </pc:docMkLst>
      <pc:sldChg chg="modSp">
        <pc:chgData name="Guest User" userId="d5ed91a460931ef9" providerId="Windows Live" clId="Web-{714FBE2B-44FC-4362-8D5D-F7754BD478EC}" dt="2022-12-08T06:07:56.311" v="14" actId="20577"/>
        <pc:sldMkLst>
          <pc:docMk/>
          <pc:sldMk cId="2624643912" sldId="258"/>
        </pc:sldMkLst>
        <pc:spChg chg="mod">
          <ac:chgData name="Guest User" userId="d5ed91a460931ef9" providerId="Windows Live" clId="Web-{714FBE2B-44FC-4362-8D5D-F7754BD478EC}" dt="2022-12-08T06:07:56.311" v="14" actId="20577"/>
          <ac:spMkLst>
            <pc:docMk/>
            <pc:sldMk cId="2624643912" sldId="258"/>
            <ac:spMk id="36" creationId="{FC2C0FA1-12B0-8DB0-9B37-1EC8290D7A53}"/>
          </ac:spMkLst>
        </pc:spChg>
      </pc:sldChg>
      <pc:sldChg chg="modSp">
        <pc:chgData name="Guest User" userId="d5ed91a460931ef9" providerId="Windows Live" clId="Web-{714FBE2B-44FC-4362-8D5D-F7754BD478EC}" dt="2022-12-08T06:07:36.748" v="10" actId="20577"/>
        <pc:sldMkLst>
          <pc:docMk/>
          <pc:sldMk cId="1939677416" sldId="259"/>
        </pc:sldMkLst>
        <pc:spChg chg="mod">
          <ac:chgData name="Guest User" userId="d5ed91a460931ef9" providerId="Windows Live" clId="Web-{714FBE2B-44FC-4362-8D5D-F7754BD478EC}" dt="2022-12-08T06:07:36.748" v="10" actId="20577"/>
          <ac:spMkLst>
            <pc:docMk/>
            <pc:sldMk cId="1939677416" sldId="259"/>
            <ac:spMk id="60" creationId="{F1FDEAEC-B228-EB6C-7992-C844A824E1F6}"/>
          </ac:spMkLst>
        </pc:spChg>
      </pc:sldChg>
    </pc:docChg>
  </pc:docChgLst>
  <pc:docChgLst>
    <pc:chgData name="Guest User" userId="d5ed91a460931ef9" providerId="Windows Live" clId="Web-{563F6E71-5D33-4437-9A77-7CDEF41B1842}"/>
    <pc:docChg chg="modSld">
      <pc:chgData name="Guest User" userId="d5ed91a460931ef9" providerId="Windows Live" clId="Web-{563F6E71-5D33-4437-9A77-7CDEF41B1842}" dt="2022-12-07T07:58:22.843" v="13" actId="20577"/>
      <pc:docMkLst>
        <pc:docMk/>
      </pc:docMkLst>
      <pc:sldChg chg="modSp">
        <pc:chgData name="Guest User" userId="d5ed91a460931ef9" providerId="Windows Live" clId="Web-{563F6E71-5D33-4437-9A77-7CDEF41B1842}" dt="2022-12-07T07:58:22.843" v="13" actId="20577"/>
        <pc:sldMkLst>
          <pc:docMk/>
          <pc:sldMk cId="1939677416" sldId="259"/>
        </pc:sldMkLst>
        <pc:spChg chg="mod">
          <ac:chgData name="Guest User" userId="d5ed91a460931ef9" providerId="Windows Live" clId="Web-{563F6E71-5D33-4437-9A77-7CDEF41B1842}" dt="2022-12-07T07:58:22.843" v="13" actId="20577"/>
          <ac:spMkLst>
            <pc:docMk/>
            <pc:sldMk cId="1939677416" sldId="259"/>
            <ac:spMk id="9" creationId="{2D50B247-D3F9-3CB9-403D-AD1460B5EF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984221376"/>
              </p:ext>
            </p:extLst>
          </p:nvPr>
        </p:nvGraphicFramePr>
        <p:xfrm>
          <a:off x="446085" y="1631823"/>
          <a:ext cx="6662423" cy="215248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699666">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699666">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27,373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13,686</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0</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13,686</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latin typeface="Futura Md BT"/>
                <a:ea typeface="Roboto"/>
              </a:rPr>
              <a:t>Pudi Divya Vandana</a:t>
            </a:r>
            <a:endParaRPr lang="en-US" dirty="0">
              <a:solidFill>
                <a:schemeClr val="tx1">
                  <a:lumMod val="65000"/>
                  <a:lumOff val="35000"/>
                </a:schemeClr>
              </a:solidFill>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lIns="91440" tIns="45720" rIns="91440" bIns="45720" anchor="t">
            <a:spAutoFit/>
          </a:bodyPr>
          <a:lstStyle/>
          <a:p>
            <a:pPr algn="just"/>
            <a:r>
              <a:rPr lang="en-US" sz="950" dirty="0">
                <a:latin typeface="Roboto"/>
                <a:ea typeface="Roboto"/>
                <a:cs typeface="Roboto"/>
              </a:rPr>
              <a:t>You are Eligible for a new Personal.</a:t>
            </a:r>
            <a:r>
              <a:rPr lang="en-US" sz="900" dirty="0">
                <a:latin typeface="Roboto"/>
                <a:ea typeface="Roboto"/>
                <a:cs typeface="Roboto"/>
              </a:rPr>
              <a:t> </a:t>
            </a:r>
            <a:endParaRPr lang="en-US" sz="900" dirty="0">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13,686</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0</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13,686</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2"/>
            <a:ext cx="2916791" cy="1671484"/>
            <a:chOff x="477326" y="7603346"/>
            <a:chExt cx="2916791" cy="1422450"/>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46"/>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41"/>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6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15"/>
              <a:ext cx="1082394" cy="359530"/>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79"/>
              <a:ext cx="1082394" cy="148422"/>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5,50,000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04"/>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49"/>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49"/>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08"/>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298"/>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655024082"/>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lvl="0" algn="ctr">
                        <a:buNone/>
                      </a:pPr>
                      <a:r>
                        <a:rPr lang="en-IN" sz="1400" b="0" i="0" u="none" strike="noStrike" dirty="0">
                          <a:solidFill>
                            <a:schemeClr val="bg1"/>
                          </a:solidFill>
                          <a:effectLst/>
                          <a:latin typeface="Calibri"/>
                        </a:rPr>
                        <a:t>Credit Card</a:t>
                      </a:r>
                      <a:endParaRPr lang="en-IN" sz="14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r-FR" sz="1400" b="0" i="0" u="none" strike="noStrike" dirty="0">
                          <a:solidFill>
                            <a:srgbClr val="000000"/>
                          </a:solidFill>
                          <a:effectLst/>
                          <a:latin typeface="Calibri"/>
                        </a:rPr>
                        <a:t>HDFC Bank</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ea typeface="+mn-lt"/>
                <a:cs typeface="+mn-lt"/>
              </a:rPr>
              <a:t>Pudi Divya Vandana</a:t>
            </a:r>
            <a:endParaRPr lang="en-US" sz="1200" dirty="0">
              <a:ea typeface="+mn-lt"/>
              <a:cs typeface="+mn-lt"/>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848</TotalTime>
  <Words>612</Words>
  <Application>Microsoft Office PowerPoint</Application>
  <PresentationFormat>Custom</PresentationFormat>
  <Paragraphs>67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42</cp:revision>
  <dcterms:created xsi:type="dcterms:W3CDTF">2022-10-31T13:54:25Z</dcterms:created>
  <dcterms:modified xsi:type="dcterms:W3CDTF">2022-12-08T06:08:03Z</dcterms:modified>
</cp:coreProperties>
</file>