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75452-66A7-41FE-A5AC-4E859A713912}" v="6" dt="2022-12-08T06:12:13.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9F875452-66A7-41FE-A5AC-4E859A713912}"/>
    <pc:docChg chg="modSld">
      <pc:chgData name="Guest User" userId="d5ed91a460931ef9" providerId="Windows Live" clId="Web-{9F875452-66A7-41FE-A5AC-4E859A713912}" dt="2022-12-08T06:12:11.159" v="3" actId="20577"/>
      <pc:docMkLst>
        <pc:docMk/>
      </pc:docMkLst>
      <pc:sldChg chg="modSp">
        <pc:chgData name="Guest User" userId="d5ed91a460931ef9" providerId="Windows Live" clId="Web-{9F875452-66A7-41FE-A5AC-4E859A713912}" dt="2022-12-08T06:12:11.159" v="3" actId="20577"/>
        <pc:sldMkLst>
          <pc:docMk/>
          <pc:sldMk cId="2624643912" sldId="258"/>
        </pc:sldMkLst>
        <pc:spChg chg="mod">
          <ac:chgData name="Guest User" userId="d5ed91a460931ef9" providerId="Windows Live" clId="Web-{9F875452-66A7-41FE-A5AC-4E859A713912}" dt="2022-12-08T06:12:11.159" v="3" actId="20577"/>
          <ac:spMkLst>
            <pc:docMk/>
            <pc:sldMk cId="2624643912" sldId="258"/>
            <ac:spMk id="36" creationId="{FC2C0FA1-12B0-8DB0-9B37-1EC8290D7A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004070708"/>
              </p:ext>
            </p:extLst>
          </p:nvPr>
        </p:nvGraphicFramePr>
        <p:xfrm>
          <a:off x="446085" y="1631824"/>
          <a:ext cx="6662423" cy="221624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35000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18337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916.85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543671">
                <a:tc>
                  <a:txBody>
                    <a:bodyPr/>
                    <a:lstStyle/>
                    <a:p>
                      <a:pPr algn="ctr" fontAlgn="b"/>
                      <a:r>
                        <a:rPr lang="en-IN" sz="1200" b="0" i="0" u="none" strike="noStrike" dirty="0">
                          <a:solidFill>
                            <a:schemeClr val="bg1"/>
                          </a:solidFill>
                          <a:effectLst/>
                          <a:latin typeface="Calibri" panose="020F0502020204030204" pitchFamily="34" charset="0"/>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1885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146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18337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916.85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22,800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11,400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916.85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10,438.15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Santosh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Divate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 loan and Clear your High Interest Rate Credit Cards.</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11,400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961.85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10,438.15</a:t>
            </a: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4"/>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4,30,000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18,337</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4,14,663</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Loan</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8914" y="767379"/>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2159112193"/>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18337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916.85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1885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146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200329"/>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Santosh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Divate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TotalTime>
  <Words>646</Words>
  <Application>Microsoft Office PowerPoint</Application>
  <PresentationFormat>Custom</PresentationFormat>
  <Paragraphs>83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33</cp:revision>
  <dcterms:created xsi:type="dcterms:W3CDTF">2022-10-31T13:54:25Z</dcterms:created>
  <dcterms:modified xsi:type="dcterms:W3CDTF">2022-12-08T06:42:35Z</dcterms:modified>
</cp:coreProperties>
</file>