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3FAB0E3-6169-4ABC-9425-5CCAAAFEC313}" v="44" dt="2022-12-08T06:18:23.992"/>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B3FAB0E3-6169-4ABC-9425-5CCAAAFEC313}"/>
    <pc:docChg chg="modSld">
      <pc:chgData name="Guest User" userId="d5ed91a460931ef9" providerId="Windows Live" clId="Web-{B3FAB0E3-6169-4ABC-9425-5CCAAAFEC313}" dt="2022-12-08T06:18:22.164" v="20" actId="20577"/>
      <pc:docMkLst>
        <pc:docMk/>
      </pc:docMkLst>
      <pc:sldChg chg="modSp">
        <pc:chgData name="Guest User" userId="d5ed91a460931ef9" providerId="Windows Live" clId="Web-{B3FAB0E3-6169-4ABC-9425-5CCAAAFEC313}" dt="2022-12-08T06:17:13.802" v="3" actId="20577"/>
        <pc:sldMkLst>
          <pc:docMk/>
          <pc:sldMk cId="2624643912" sldId="258"/>
        </pc:sldMkLst>
        <pc:spChg chg="mod">
          <ac:chgData name="Guest User" userId="d5ed91a460931ef9" providerId="Windows Live" clId="Web-{B3FAB0E3-6169-4ABC-9425-5CCAAAFEC313}" dt="2022-12-08T06:17:13.802" v="3" actId="20577"/>
          <ac:spMkLst>
            <pc:docMk/>
            <pc:sldMk cId="2624643912" sldId="258"/>
            <ac:spMk id="36" creationId="{FC2C0FA1-12B0-8DB0-9B37-1EC8290D7A53}"/>
          </ac:spMkLst>
        </pc:spChg>
      </pc:sldChg>
      <pc:sldChg chg="modSp">
        <pc:chgData name="Guest User" userId="d5ed91a460931ef9" providerId="Windows Live" clId="Web-{B3FAB0E3-6169-4ABC-9425-5CCAAAFEC313}" dt="2022-12-08T06:18:22.164" v="20" actId="20577"/>
        <pc:sldMkLst>
          <pc:docMk/>
          <pc:sldMk cId="1939677416" sldId="259"/>
        </pc:sldMkLst>
        <pc:spChg chg="mod">
          <ac:chgData name="Guest User" userId="d5ed91a460931ef9" providerId="Windows Live" clId="Web-{B3FAB0E3-6169-4ABC-9425-5CCAAAFEC313}" dt="2022-12-08T06:18:22.164" v="20" actId="20577"/>
          <ac:spMkLst>
            <pc:docMk/>
            <pc:sldMk cId="1939677416" sldId="259"/>
            <ac:spMk id="23" creationId="{84EB5042-6A06-9D3E-FEBF-32D0695E1F13}"/>
          </ac:spMkLst>
        </pc:spChg>
        <pc:spChg chg="mod">
          <ac:chgData name="Guest User" userId="d5ed91a460931ef9" providerId="Windows Live" clId="Web-{B3FAB0E3-6169-4ABC-9425-5CCAAAFEC313}" dt="2022-12-08T06:17:46.241" v="19"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078999714"/>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19,950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9,975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2,715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7,260</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Sameer Bhimrao Sable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 as well as you are Eligible for New Personal Loan.</a:t>
            </a:r>
            <a:r>
              <a:rPr lang="en-US" sz="900" dirty="0">
                <a:latin typeface="Roboto"/>
                <a:ea typeface="Roboto"/>
                <a:cs typeface="Roboto"/>
              </a:rPr>
              <a:t> </a:t>
            </a:r>
            <a:endParaRPr lang="en-US" sz="900" dirty="0">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9,975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2,715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7,260</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855960" y="7840967"/>
            <a:ext cx="2916791" cy="699851"/>
            <a:chOff x="477326" y="7603358"/>
            <a:chExt cx="2916791" cy="699851"/>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id="{1CADE529-D4DA-49F3-599A-E3486A201F53}"/>
              </a:ext>
            </a:extLst>
          </p:cNvPr>
          <p:cNvGrpSpPr/>
          <p:nvPr/>
        </p:nvGrpSpPr>
        <p:grpSpPr>
          <a:xfrm>
            <a:off x="4054970" y="7856468"/>
            <a:ext cx="2916791" cy="699851"/>
            <a:chOff x="477326" y="7603358"/>
            <a:chExt cx="2916791" cy="699851"/>
          </a:xfrm>
        </p:grpSpPr>
        <p:sp>
          <p:nvSpPr>
            <p:cNvPr id="8" name="Rectangle 7">
              <a:extLst>
                <a:ext uri="{FF2B5EF4-FFF2-40B4-BE49-F238E27FC236}">
                  <a16:creationId xmlns:a16="http://schemas.microsoft.com/office/drawing/2014/main" id="{5FB89A6F-5307-C009-C393-14D1E5E4FDCD}"/>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FF4323-65B2-4C5F-93A7-9DE534FE309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CE52C638-3D7F-A999-EE2F-C5BC0B169728}"/>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141E87BF-B10A-E4BC-1D38-6F3C23A8EB5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64" name="object 44">
              <a:extLst>
                <a:ext uri="{FF2B5EF4-FFF2-40B4-BE49-F238E27FC236}">
                  <a16:creationId xmlns:a16="http://schemas.microsoft.com/office/drawing/2014/main" id="{30236C1A-DD6F-9DDA-4F83-A9314A4213C9}"/>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1,71,151</a:t>
              </a:r>
              <a:endParaRPr sz="1050" dirty="0">
                <a:latin typeface="Roboto"/>
                <a:cs typeface="Roboto"/>
              </a:endParaRPr>
            </a:p>
          </p:txBody>
        </p:sp>
        <p:sp>
          <p:nvSpPr>
            <p:cNvPr id="66" name="object 51">
              <a:extLst>
                <a:ext uri="{FF2B5EF4-FFF2-40B4-BE49-F238E27FC236}">
                  <a16:creationId xmlns:a16="http://schemas.microsoft.com/office/drawing/2014/main" id="{98B345CD-87D0-E84F-5B43-C7E5406470F9}"/>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grpSp>
          <p:nvGrpSpPr>
            <p:cNvPr id="77" name="Google Shape;934;p46">
              <a:extLst>
                <a:ext uri="{FF2B5EF4-FFF2-40B4-BE49-F238E27FC236}">
                  <a16:creationId xmlns:a16="http://schemas.microsoft.com/office/drawing/2014/main" id="{405C34DD-C5AF-71E6-A90E-2A7BDE76930C}"/>
                </a:ext>
              </a:extLst>
            </p:cNvPr>
            <p:cNvGrpSpPr/>
            <p:nvPr/>
          </p:nvGrpSpPr>
          <p:grpSpPr>
            <a:xfrm>
              <a:off x="546018" y="8043093"/>
              <a:ext cx="142351" cy="142351"/>
              <a:chOff x="2594050" y="1631825"/>
              <a:chExt cx="439625" cy="439625"/>
            </a:xfrm>
          </p:grpSpPr>
          <p:sp>
            <p:nvSpPr>
              <p:cNvPr id="81" name="Google Shape;935;p46">
                <a:extLst>
                  <a:ext uri="{FF2B5EF4-FFF2-40B4-BE49-F238E27FC236}">
                    <a16:creationId xmlns:a16="http://schemas.microsoft.com/office/drawing/2014/main" id="{73D91A48-6E04-2D25-4F0D-7370BCEAACA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46">
                <a:extLst>
                  <a:ext uri="{FF2B5EF4-FFF2-40B4-BE49-F238E27FC236}">
                    <a16:creationId xmlns:a16="http://schemas.microsoft.com/office/drawing/2014/main" id="{AAA81A34-647B-EF0D-41BA-1A5438B8913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46">
                <a:extLst>
                  <a:ext uri="{FF2B5EF4-FFF2-40B4-BE49-F238E27FC236}">
                    <a16:creationId xmlns:a16="http://schemas.microsoft.com/office/drawing/2014/main" id="{75212CAD-A9BB-727E-4B79-327CB5290D0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46">
                <a:extLst>
                  <a:ext uri="{FF2B5EF4-FFF2-40B4-BE49-F238E27FC236}">
                    <a16:creationId xmlns:a16="http://schemas.microsoft.com/office/drawing/2014/main" id="{C25D97B0-AFD7-EFEC-BD11-89C7029A4F3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449947301"/>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-58071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158071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-7439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13080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Sameer Bhimrao Sable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TotalTime>
  <Words>653</Words>
  <Application>Microsoft Office PowerPoint</Application>
  <PresentationFormat>Custom</PresentationFormat>
  <Paragraphs>80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37</cp:revision>
  <dcterms:created xsi:type="dcterms:W3CDTF">2022-10-31T13:54:25Z</dcterms:created>
  <dcterms:modified xsi:type="dcterms:W3CDTF">2022-12-08T06:43:34Z</dcterms:modified>
</cp:coreProperties>
</file>