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4F8BE-B250-482C-829C-29F06BADFC92}" v="47" dt="2022-12-08T05:51:3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2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E854F8BE-B250-482C-829C-29F06BADFC92}"/>
    <pc:docChg chg="modSld">
      <pc:chgData name="Guest User" userId="d5ed91a460931ef9" providerId="Windows Live" clId="Web-{E854F8BE-B250-482C-829C-29F06BADFC92}" dt="2022-12-08T05:51:31.193" v="35"/>
      <pc:docMkLst>
        <pc:docMk/>
      </pc:docMkLst>
      <pc:sldChg chg="modSp">
        <pc:chgData name="Guest User" userId="d5ed91a460931ef9" providerId="Windows Live" clId="Web-{E854F8BE-B250-482C-829C-29F06BADFC92}" dt="2022-12-08T05:51:31.193" v="35"/>
        <pc:sldMkLst>
          <pc:docMk/>
          <pc:sldMk cId="2624643912" sldId="258"/>
        </pc:sldMkLst>
        <pc:graphicFrameChg chg="mod modGraphic">
          <ac:chgData name="Guest User" userId="d5ed91a460931ef9" providerId="Windows Live" clId="Web-{E854F8BE-B250-482C-829C-29F06BADFC92}" dt="2022-12-08T05:51:31.193" v="35"/>
          <ac:graphicFrameMkLst>
            <pc:docMk/>
            <pc:sldMk cId="2624643912" sldId="258"/>
            <ac:graphicFrameMk id="63" creationId="{F76EEB2B-A162-3FF1-62CC-74B5752170B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687043935"/>
              </p:ext>
            </p:extLst>
          </p:nvPr>
        </p:nvGraphicFramePr>
        <p:xfrm>
          <a:off x="446085" y="1631824"/>
          <a:ext cx="6662423" cy="22162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36062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543671">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1607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37669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2270.1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39,726</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19,863</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2,270</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17,593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Uddhav</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Barahate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 loan and Clear your High Interest Rate Credit Cards.</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19,863</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2,270</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17,593</a:t>
            </a: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4"/>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36,062</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7,13,938</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Loan</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8914" y="80995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631225621"/>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endParaRPr lang="en-IN" sz="11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36062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1803.1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lvl="0" algn="ctr">
                        <a:buNone/>
                      </a:pPr>
                      <a:r>
                        <a:rPr lang="en-IN" sz="1400" b="0" i="0" u="none" strike="noStrike" dirty="0">
                          <a:solidFill>
                            <a:schemeClr val="bg1"/>
                          </a:solidFill>
                          <a:effectLst/>
                          <a:latin typeface="Calibri"/>
                        </a:rPr>
                        <a:t>Other Loan</a:t>
                      </a:r>
                      <a:endParaRPr lang="en-US" dirty="0"/>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FinServ</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1607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a:rPr>
                        <a:t>467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Uddhav</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Barahate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TotalTime>
  <Words>641</Words>
  <Application>Microsoft Office PowerPoint</Application>
  <PresentationFormat>Custom</PresentationFormat>
  <Paragraphs>78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34</cp:revision>
  <dcterms:created xsi:type="dcterms:W3CDTF">2022-10-31T13:54:25Z</dcterms:created>
  <dcterms:modified xsi:type="dcterms:W3CDTF">2022-12-08T06:46:37Z</dcterms:modified>
</cp:coreProperties>
</file>