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732F2-EAAD-46EB-B535-81E02F04DC3F}" v="62" dt="2022-12-08T06:25:17.777"/>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25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82C732F2-EAAD-46EB-B535-81E02F04DC3F}"/>
    <pc:docChg chg="modSld">
      <pc:chgData name="Guest User" userId="d5ed91a460931ef9" providerId="Windows Live" clId="Web-{82C732F2-EAAD-46EB-B535-81E02F04DC3F}" dt="2022-12-08T06:25:17.777" v="32" actId="20577"/>
      <pc:docMkLst>
        <pc:docMk/>
      </pc:docMkLst>
      <pc:sldChg chg="modSp">
        <pc:chgData name="Guest User" userId="d5ed91a460931ef9" providerId="Windows Live" clId="Web-{82C732F2-EAAD-46EB-B535-81E02F04DC3F}" dt="2022-12-08T06:23:55.821" v="3" actId="20577"/>
        <pc:sldMkLst>
          <pc:docMk/>
          <pc:sldMk cId="2624643912" sldId="258"/>
        </pc:sldMkLst>
        <pc:spChg chg="mod">
          <ac:chgData name="Guest User" userId="d5ed91a460931ef9" providerId="Windows Live" clId="Web-{82C732F2-EAAD-46EB-B535-81E02F04DC3F}" dt="2022-12-08T06:23:55.821" v="3" actId="20577"/>
          <ac:spMkLst>
            <pc:docMk/>
            <pc:sldMk cId="2624643912" sldId="258"/>
            <ac:spMk id="36" creationId="{FC2C0FA1-12B0-8DB0-9B37-1EC8290D7A53}"/>
          </ac:spMkLst>
        </pc:spChg>
      </pc:sldChg>
      <pc:sldChg chg="modSp">
        <pc:chgData name="Guest User" userId="d5ed91a460931ef9" providerId="Windows Live" clId="Web-{82C732F2-EAAD-46EB-B535-81E02F04DC3F}" dt="2022-12-08T06:25:17.777" v="32" actId="20577"/>
        <pc:sldMkLst>
          <pc:docMk/>
          <pc:sldMk cId="1939677416" sldId="259"/>
        </pc:sldMkLst>
        <pc:spChg chg="mod">
          <ac:chgData name="Guest User" userId="d5ed91a460931ef9" providerId="Windows Live" clId="Web-{82C732F2-EAAD-46EB-B535-81E02F04DC3F}" dt="2022-12-08T06:25:17.777" v="32" actId="20577"/>
          <ac:spMkLst>
            <pc:docMk/>
            <pc:sldMk cId="1939677416" sldId="259"/>
            <ac:spMk id="60" creationId="{F1FDEAEC-B228-EB6C-7992-C844A824E1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08-12-2022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3407402243"/>
              </p:ext>
            </p:extLst>
          </p:nvPr>
        </p:nvGraphicFramePr>
        <p:xfrm>
          <a:off x="446085" y="1631824"/>
          <a:ext cx="6662423" cy="220519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24000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-64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-3.2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140255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119141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6603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21114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US" sz="1200" b="0" i="0" u="none" strike="noStrike" dirty="0">
                          <a:solidFill>
                            <a:schemeClr val="bg1"/>
                          </a:solidFill>
                          <a:effectLst/>
                          <a:latin typeface="Calibri" panose="020F0502020204030204" pitchFamily="34" charset="0"/>
                        </a:rPr>
                        <a:t>O</a:t>
                      </a:r>
                      <a:r>
                        <a:rPr lang="en-IN" sz="1200" b="0" i="0" u="none" strike="noStrike" dirty="0" err="1">
                          <a:solidFill>
                            <a:schemeClr val="bg1"/>
                          </a:solidFill>
                          <a:effectLst/>
                          <a:latin typeface="Calibri" panose="020F0502020204030204" pitchFamily="34" charset="0"/>
                        </a:rPr>
                        <a:t>ther</a:t>
                      </a:r>
                      <a:r>
                        <a:rPr lang="en-IN" sz="1200" b="0" i="0" u="none" strike="noStrike" dirty="0">
                          <a:solidFill>
                            <a:schemeClr val="bg1"/>
                          </a:solidFill>
                          <a:effectLst/>
                          <a:latin typeface="Calibri" panose="020F0502020204030204" pitchFamily="34" charset="0"/>
                        </a:rPr>
                        <a:t>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36689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17048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3000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19641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200944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136125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9599.8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40755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18,000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9,000</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9599.8</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-599.8</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Uke Anusha</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23220"/>
          </a:xfrm>
          <a:prstGeom prst="rect">
            <a:avLst/>
          </a:prstGeom>
          <a:noFill/>
        </p:spPr>
        <p:txBody>
          <a:bodyPr wrap="square" lIns="91440" tIns="45720" rIns="91440" bIns="45720" anchor="t">
            <a:spAutoFit/>
          </a:bodyPr>
          <a:lstStyle/>
          <a:p>
            <a:pPr algn="just"/>
            <a:r>
              <a:rPr lang="en-US" sz="950" dirty="0">
                <a:latin typeface="Roboto"/>
                <a:ea typeface="Roboto"/>
                <a:cs typeface="Roboto"/>
              </a:rPr>
              <a:t>You can get Top-up on Personal loan for the paid Amount.</a:t>
            </a:r>
            <a:endParaRPr lang="en-US" sz="900" dirty="0">
              <a:solidFill>
                <a:srgbClr val="7F7F7F"/>
              </a:solidFill>
              <a:latin typeface="Roboto"/>
              <a:ea typeface="Roboto"/>
              <a:cs typeface="Roboto"/>
            </a:endParaRPr>
          </a:p>
          <a:p>
            <a:pPr algn="just"/>
            <a:r>
              <a:rPr lang="en-US" sz="950" dirty="0">
                <a:latin typeface="Roboto"/>
                <a:ea typeface="Roboto"/>
                <a:cs typeface="Roboto"/>
              </a:rPr>
              <a:t> </a:t>
            </a:r>
            <a:r>
              <a:rPr lang="en-US" sz="900" dirty="0">
                <a:solidFill>
                  <a:schemeClr val="tx1">
                    <a:lumMod val="50000"/>
                    <a:lumOff val="50000"/>
                  </a:schemeClr>
                </a:solidFill>
                <a:latin typeface="Roboto"/>
                <a:ea typeface="Roboto"/>
                <a:cs typeface="Roboto"/>
              </a:rPr>
              <a:t>Do you have existing Home Loan? Test Your Loan: </a:t>
            </a:r>
            <a:r>
              <a:rPr lang="en-US" sz="900" dirty="0">
                <a:solidFill>
                  <a:schemeClr val="tx1">
                    <a:lumMod val="50000"/>
                    <a:lumOff val="50000"/>
                  </a:schemeClr>
                </a:solidFill>
                <a:latin typeface="Roboto"/>
                <a:ea typeface="Roboto"/>
                <a:cs typeface="Roboto"/>
                <a:hlinkClick r:id="rId3">
                  <a:extLst>
                    <a:ext uri="{A12FA001-AC4F-418D-AE19-62706E023703}">
                      <ahyp:hlinkClr xmlns:ahyp="http://schemas.microsoft.com/office/drawing/2018/hyperlinkcolor" val="tx"/>
                    </a:ext>
                  </a:extLst>
                </a:hlinkClick>
              </a:rPr>
              <a:t>https://testmyloan.ai/</a:t>
            </a:r>
            <a:endParaRPr lang="en-US" sz="900" dirty="0">
              <a:solidFill>
                <a:schemeClr val="tx1">
                  <a:lumMod val="50000"/>
                  <a:lumOff val="50000"/>
                </a:schemeClr>
              </a:solidFill>
              <a:latin typeface="Roboto"/>
              <a:ea typeface="Roboto"/>
              <a:cs typeface="Roboto"/>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9000</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9599.8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-599.8</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162954" y="7902988"/>
            <a:ext cx="2916791" cy="1422452"/>
            <a:chOff x="477326" y="7603358"/>
            <a:chExt cx="2916791" cy="1422452"/>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21,114</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24022" y="8726037"/>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654023851"/>
              </p:ext>
            </p:extLst>
          </p:nvPr>
        </p:nvGraphicFramePr>
        <p:xfrm>
          <a:off x="600180" y="1466685"/>
          <a:ext cx="6467652" cy="2630591"/>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Kotak Mahindra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24000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140255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119141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6603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21114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18099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7755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2586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10344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18590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9293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9297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lIns="91440" tIns="45720" rIns="91440" bIns="45720" anchor="t">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Uke Anusha</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830</TotalTime>
  <Words>670</Words>
  <Application>Microsoft Office PowerPoint</Application>
  <PresentationFormat>Custom</PresentationFormat>
  <Paragraphs>93</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38</cp:revision>
  <dcterms:created xsi:type="dcterms:W3CDTF">2022-10-31T13:54:25Z</dcterms:created>
  <dcterms:modified xsi:type="dcterms:W3CDTF">2022-12-08T06:47:15Z</dcterms:modified>
</cp:coreProperties>
</file>