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01E2D-4F9C-434C-9027-0318462C5685}" v="47" dt="2022-12-08T05:47:12.4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25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5ed91a460931ef9" providerId="Windows Live" clId="Web-{1CB01E2D-4F9C-434C-9027-0318462C5685}"/>
    <pc:docChg chg="modSld">
      <pc:chgData name="Guest User" userId="d5ed91a460931ef9" providerId="Windows Live" clId="Web-{1CB01E2D-4F9C-434C-9027-0318462C5685}" dt="2022-12-08T05:47:07.790" v="32" actId="20577"/>
      <pc:docMkLst>
        <pc:docMk/>
      </pc:docMkLst>
      <pc:sldChg chg="modSp">
        <pc:chgData name="Guest User" userId="d5ed91a460931ef9" providerId="Windows Live" clId="Web-{1CB01E2D-4F9C-434C-9027-0318462C5685}" dt="2022-12-08T05:47:07.790" v="32" actId="20577"/>
        <pc:sldMkLst>
          <pc:docMk/>
          <pc:sldMk cId="1939677416" sldId="259"/>
        </pc:sldMkLst>
        <pc:spChg chg="mod">
          <ac:chgData name="Guest User" userId="d5ed91a460931ef9" providerId="Windows Live" clId="Web-{1CB01E2D-4F9C-434C-9027-0318462C5685}" dt="2022-12-08T05:47:07.790" v="32" actId="20577"/>
          <ac:spMkLst>
            <pc:docMk/>
            <pc:sldMk cId="1939677416" sldId="259"/>
            <ac:spMk id="60" creationId="{F1FDEAEC-B228-EB6C-7992-C844A824E1F6}"/>
          </ac:spMkLst>
        </pc:spChg>
        <pc:graphicFrameChg chg="mod modGraphic">
          <ac:chgData name="Guest User" userId="d5ed91a460931ef9" providerId="Windows Live" clId="Web-{1CB01E2D-4F9C-434C-9027-0318462C5685}" dt="2022-12-08T05:46:31.476" v="25"/>
          <ac:graphicFrameMkLst>
            <pc:docMk/>
            <pc:sldMk cId="1939677416" sldId="259"/>
            <ac:graphicFrameMk id="41" creationId="{61CFA11B-3973-359D-A5C1-BFB6FF6DFCA1}"/>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08-12-2022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8681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2736257114"/>
              </p:ext>
            </p:extLst>
          </p:nvPr>
        </p:nvGraphicFramePr>
        <p:xfrm>
          <a:off x="446806" y="1648376"/>
          <a:ext cx="6662423" cy="2507908"/>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753157">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593747">
                <a:tc>
                  <a:txBody>
                    <a:bodyPr/>
                    <a:lstStyle/>
                    <a:p>
                      <a:pPr algn="ctr" fontAlgn="b"/>
                      <a:r>
                        <a:rPr lang="en-US" sz="1200" b="0" i="0" u="none" strike="noStrike" dirty="0">
                          <a:solidFill>
                            <a:schemeClr val="bg1"/>
                          </a:solidFill>
                          <a:effectLst/>
                          <a:latin typeface="Calibri" panose="020F0502020204030204" pitchFamily="34" charset="0"/>
                        </a:rPr>
                        <a:t>Personal Loan</a:t>
                      </a:r>
                      <a:endParaRPr lang="en-IN" sz="1200" b="0" i="0" u="none" strike="noStrike" dirty="0">
                        <a:solidFill>
                          <a:schemeClr val="bg1"/>
                        </a:solidFill>
                        <a:effectLst/>
                        <a:latin typeface="Calibri" panose="020F0502020204030204" pitchFamily="34" charset="0"/>
                      </a:endParaRP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lvl="0" algn="ctr" fontAlgn="b"/>
                      <a:r>
                        <a:rPr lang="en-IN" sz="1200" b="0" i="0" u="none" strike="noStrike" dirty="0">
                          <a:solidFill>
                            <a:srgbClr val="000000"/>
                          </a:solidFill>
                          <a:effectLst/>
                          <a:latin typeface="Calibri" panose="020F0502020204030204" pitchFamily="34" charset="0"/>
                        </a:rPr>
                        <a:t>50000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200" b="0" i="0" u="none" strike="noStrike" dirty="0">
                          <a:solidFill>
                            <a:srgbClr val="000000"/>
                          </a:solidFill>
                          <a:effectLst/>
                          <a:latin typeface="Calibri" panose="020F0502020204030204" pitchFamily="34" charset="0"/>
                        </a:rPr>
                        <a:t>26570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200" b="0" i="0" u="none" strike="noStrike" dirty="0">
                          <a:solidFill>
                            <a:srgbClr val="000000"/>
                          </a:solidFill>
                          <a:effectLst/>
                          <a:latin typeface="Calibri"/>
                        </a:rPr>
                        <a:t>2033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200" b="0" i="0" u="none" strike="noStrike" dirty="0">
                          <a:solidFill>
                            <a:srgbClr val="000000"/>
                          </a:solidFill>
                          <a:effectLst/>
                          <a:latin typeface="Calibri"/>
                        </a:rPr>
                        <a:t>23430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40163696"/>
                  </a:ext>
                </a:extLst>
              </a:tr>
              <a:tr h="595746">
                <a:tc>
                  <a:txBody>
                    <a:bodyPr/>
                    <a:lstStyle/>
                    <a:p>
                      <a:pPr algn="ctr" fontAlgn="b"/>
                      <a:r>
                        <a:rPr lang="en-IN" sz="1200" b="0" i="0" u="none" strike="noStrike" dirty="0">
                          <a:solidFill>
                            <a:schemeClr val="bg1"/>
                          </a:solidFill>
                          <a:effectLst/>
                          <a:latin typeface="Calibri"/>
                        </a:rPr>
                        <a:t>Other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lvl="0" algn="ctr" fontAlgn="b"/>
                      <a:r>
                        <a:rPr lang="en-IN" sz="1200" b="0" i="0" u="none" strike="noStrike" dirty="0">
                          <a:solidFill>
                            <a:srgbClr val="000000"/>
                          </a:solidFill>
                          <a:effectLst/>
                          <a:latin typeface="Calibri"/>
                        </a:rPr>
                        <a:t>131900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200" b="0" i="0" u="none" strike="noStrike" dirty="0">
                          <a:solidFill>
                            <a:srgbClr val="000000"/>
                          </a:solidFill>
                          <a:effectLst/>
                          <a:latin typeface="Calibri" panose="020F0502020204030204" pitchFamily="34" charset="0"/>
                        </a:rPr>
                        <a:t>24925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200" b="0" i="0" u="none" strike="noStrike" dirty="0">
                          <a:solidFill>
                            <a:srgbClr val="000000"/>
                          </a:solidFill>
                          <a:effectLst/>
                          <a:latin typeface="Calibri" panose="020F0502020204030204" pitchFamily="34" charset="0"/>
                        </a:rPr>
                        <a:t>3061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200" b="0" i="0" u="none" strike="noStrike" dirty="0">
                          <a:solidFill>
                            <a:srgbClr val="000000"/>
                          </a:solidFill>
                          <a:effectLst/>
                          <a:latin typeface="Calibri" panose="020F0502020204030204" pitchFamily="34" charset="0"/>
                        </a:rPr>
                        <a:t>106975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565258">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lvl="0" algn="ctr" fontAlgn="b"/>
                      <a:r>
                        <a:rPr lang="en-IN" sz="1400" b="1" i="0" u="none" strike="noStrike" dirty="0">
                          <a:solidFill>
                            <a:srgbClr val="000000"/>
                          </a:solidFill>
                          <a:effectLst/>
                          <a:latin typeface="Calibri" panose="020F0502020204030204" pitchFamily="34" charset="0"/>
                        </a:rPr>
                        <a:t>181900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lvl="0" algn="ctr" fontAlgn="b"/>
                      <a:r>
                        <a:rPr lang="en-IN" sz="1400" b="1" i="0" u="none" strike="noStrike" dirty="0">
                          <a:solidFill>
                            <a:srgbClr val="000000"/>
                          </a:solidFill>
                          <a:effectLst/>
                          <a:latin typeface="Calibri" panose="020F0502020204030204" pitchFamily="34" charset="0"/>
                        </a:rPr>
                        <a:t>51495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lvl="0" algn="ctr" fontAlgn="b"/>
                      <a:r>
                        <a:rPr lang="en-IN" sz="1400" b="1" i="0" u="none" strike="noStrike" dirty="0">
                          <a:solidFill>
                            <a:srgbClr val="000000"/>
                          </a:solidFill>
                          <a:effectLst/>
                          <a:latin typeface="Calibri" panose="020F0502020204030204" pitchFamily="34" charset="0"/>
                        </a:rPr>
                        <a:t>5094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lvl="0" algn="ctr" fontAlgn="b"/>
                      <a:r>
                        <a:rPr lang="en-IN" sz="1400" b="1" i="0" u="none" strike="noStrike" dirty="0">
                          <a:solidFill>
                            <a:srgbClr val="000000"/>
                          </a:solidFill>
                          <a:effectLst/>
                          <a:latin typeface="Calibri" panose="020F0502020204030204" pitchFamily="34" charset="0"/>
                        </a:rPr>
                        <a:t>130405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3940" y="4522074"/>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446806" y="4301030"/>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27104" y="4904898"/>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25,397</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12,698.5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5,094</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7,604.5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Umesh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Kshirsagar</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lIns="91440" tIns="45720" rIns="91440" bIns="45720" anchor="t">
            <a:spAutoFit/>
          </a:bodyPr>
          <a:lstStyle/>
          <a:p>
            <a:pPr algn="just"/>
            <a:r>
              <a:rPr lang="en-US" sz="950" dirty="0">
                <a:latin typeface="Roboto"/>
                <a:ea typeface="Roboto"/>
                <a:cs typeface="Roboto"/>
              </a:rPr>
              <a:t>You are Eligible for a new Personal.</a:t>
            </a:r>
            <a:r>
              <a:rPr lang="en-US" sz="900" dirty="0">
                <a:latin typeface="Roboto"/>
                <a:ea typeface="Roboto"/>
                <a:cs typeface="Roboto"/>
              </a:rPr>
              <a:t> </a:t>
            </a:r>
            <a:endParaRPr lang="en-US" sz="900" dirty="0">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03896" y="503253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1768" y="5187627"/>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12,698.5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2" y="5187325"/>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5094</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21501" y="518865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7,604.5</a:t>
            </a:r>
            <a:endParaRPr lang="en-IN" sz="1400" dirty="0">
              <a:solidFill>
                <a:schemeClr val="tx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50B8B6F-F02A-DC78-13AA-EBD8DAEF2590}"/>
              </a:ext>
            </a:extLst>
          </p:cNvPr>
          <p:cNvSpPr txBox="1"/>
          <p:nvPr/>
        </p:nvSpPr>
        <p:spPr>
          <a:xfrm>
            <a:off x="361493" y="6125601"/>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242355" y="7921382"/>
            <a:ext cx="2916791" cy="1671484"/>
            <a:chOff x="477326" y="7603346"/>
            <a:chExt cx="2916791" cy="1422450"/>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46"/>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41"/>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6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15"/>
              <a:ext cx="1082394" cy="359530"/>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79"/>
              <a:ext cx="1082394" cy="148422"/>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3,00,000</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04"/>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49"/>
              <a:ext cx="1082394" cy="177488"/>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49"/>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08"/>
              <a:ext cx="1082394" cy="177488"/>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48078" y="8823298"/>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92323" y="791062"/>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26703306"/>
              </p:ext>
            </p:extLst>
          </p:nvPr>
        </p:nvGraphicFramePr>
        <p:xfrm>
          <a:off x="446084" y="1631822"/>
          <a:ext cx="6467652" cy="6078474"/>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algn="ctr" fontAlgn="b"/>
                      <a:r>
                        <a:rPr lang="en-IN" sz="14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IVL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50000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26570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2033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23430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r h="1013079">
                <a:tc>
                  <a:txBody>
                    <a:bodyPr/>
                    <a:lstStyle/>
                    <a:p>
                      <a:pPr algn="ctr" fontAlgn="b"/>
                      <a:r>
                        <a:rPr lang="en-US" sz="1400" b="0" i="0" u="none" strike="noStrike" dirty="0">
                          <a:solidFill>
                            <a:schemeClr val="bg1"/>
                          </a:solidFill>
                          <a:effectLst/>
                          <a:latin typeface="Calibri" panose="020F0502020204030204" pitchFamily="34" charset="0"/>
                        </a:rPr>
                        <a:t>Other Loan</a:t>
                      </a:r>
                      <a:endParaRPr lang="en-IN" sz="1400" b="0" i="0" u="none" strike="noStrike" dirty="0">
                        <a:solidFill>
                          <a:schemeClr val="bg1"/>
                        </a:solidFill>
                        <a:effectLst/>
                        <a:latin typeface="Calibri" panose="020F0502020204030204" pitchFamily="34" charset="0"/>
                      </a:endParaRP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26900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2904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598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23996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1358077"/>
                  </a:ext>
                </a:extLst>
              </a:tr>
              <a:tr h="1013079">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Other Loan</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45000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10378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1001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34622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58270030"/>
                  </a:ext>
                </a:extLst>
              </a:tr>
              <a:tr h="1013079">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Other Loan</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HDFC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81713091"/>
                  </a:ext>
                </a:extLst>
              </a:tr>
              <a:tr h="1013079">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Other Loan</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fi-FI" sz="1400" b="0" i="0" u="none" strike="noStrike" dirty="0">
                          <a:solidFill>
                            <a:srgbClr val="000000"/>
                          </a:solidFill>
                          <a:effectLst/>
                          <a:latin typeface="Calibri" panose="020F0502020204030204" pitchFamily="34" charset="0"/>
                        </a:rPr>
                        <a:t>Jalgaon Janata Sahakari Bank Ltd, Jalgoan</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11643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1462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48357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48315275"/>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Umesh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Kshirsagar</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868</TotalTime>
  <Words>654</Words>
  <Application>Microsoft Office PowerPoint</Application>
  <PresentationFormat>Custom</PresentationFormat>
  <Paragraphs>92</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38</cp:revision>
  <dcterms:created xsi:type="dcterms:W3CDTF">2022-10-31T13:54:25Z</dcterms:created>
  <dcterms:modified xsi:type="dcterms:W3CDTF">2022-12-08T06:48:36Z</dcterms:modified>
</cp:coreProperties>
</file>