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78"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888590912"/>
              </p:ext>
            </p:extLst>
          </p:nvPr>
        </p:nvGraphicFramePr>
        <p:xfrm>
          <a:off x="446085" y="1631823"/>
          <a:ext cx="6662423" cy="215248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753157">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699666">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1023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699666">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1023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57,830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18,900</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1,023</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17,877</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Darshana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Tarkar</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18,900</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1,023</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17,877</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242355" y="7921382"/>
            <a:ext cx="2916791" cy="1671484"/>
            <a:chOff x="477326" y="7603346"/>
            <a:chExt cx="2916791" cy="1422450"/>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46"/>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41"/>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6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15"/>
              <a:ext cx="1082394" cy="359530"/>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79"/>
              <a:ext cx="1082394" cy="177488"/>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7,50,000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04"/>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49"/>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49"/>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08"/>
              <a:ext cx="1082394" cy="177488"/>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48078" y="8823298"/>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35435402"/>
              </p:ext>
            </p:extLst>
          </p:nvPr>
        </p:nvGraphicFramePr>
        <p:xfrm>
          <a:off x="446084" y="1631822"/>
          <a:ext cx="6467652" cy="2026158"/>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fr-FR" sz="1400" b="0" i="0" u="none" strike="noStrike" dirty="0" err="1">
                          <a:solidFill>
                            <a:srgbClr val="000000"/>
                          </a:solidFill>
                          <a:effectLst/>
                          <a:latin typeface="Calibri" panose="020F0502020204030204" pitchFamily="34" charset="0"/>
                        </a:rPr>
                        <a:t>Kisetsu</a:t>
                      </a:r>
                      <a:r>
                        <a:rPr lang="fr-FR" sz="1400" b="0" i="0" u="none" strike="noStrike" dirty="0">
                          <a:solidFill>
                            <a:srgbClr val="000000"/>
                          </a:solidFill>
                          <a:effectLst/>
                          <a:latin typeface="Calibri" panose="020F0502020204030204" pitchFamily="34" charset="0"/>
                        </a:rPr>
                        <a:t> Saison Finance (</a:t>
                      </a:r>
                      <a:r>
                        <a:rPr lang="fr-FR" sz="1400" b="0" i="0" u="none" strike="noStrike" dirty="0" err="1">
                          <a:solidFill>
                            <a:srgbClr val="000000"/>
                          </a:solidFill>
                          <a:effectLst/>
                          <a:latin typeface="Calibri" panose="020F0502020204030204" pitchFamily="34" charset="0"/>
                        </a:rPr>
                        <a:t>India</a:t>
                      </a:r>
                      <a:r>
                        <a:rPr lang="fr-FR" sz="1400" b="0" i="0" u="none" strike="noStrike" dirty="0">
                          <a:solidFill>
                            <a:srgbClr val="000000"/>
                          </a:solidFill>
                          <a:effectLst/>
                          <a:latin typeface="Calibri" panose="020F0502020204030204" pitchFamily="34" charset="0"/>
                        </a:rPr>
                        <a:t>) </a:t>
                      </a:r>
                      <a:r>
                        <a:rPr lang="fr-FR" sz="1400" b="0" i="0" u="none" strike="noStrike" dirty="0" err="1">
                          <a:solidFill>
                            <a:srgbClr val="000000"/>
                          </a:solidFill>
                          <a:effectLst/>
                          <a:latin typeface="Calibri" panose="020F0502020204030204" pitchFamily="34" charset="0"/>
                        </a:rPr>
                        <a:t>Pvt</a:t>
                      </a:r>
                      <a:r>
                        <a:rPr lang="fr-FR" sz="1400" b="0" i="0" u="none" strike="noStrike" dirty="0">
                          <a:solidFill>
                            <a:srgbClr val="000000"/>
                          </a:solidFill>
                          <a:effectLst/>
                          <a:latin typeface="Calibri" panose="020F0502020204030204" pitchFamily="34" charset="0"/>
                        </a:rPr>
                        <a:t>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47059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1023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Abhishek Chowdhury</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844</TotalTime>
  <Words>614</Words>
  <Application>Microsoft Office PowerPoint</Application>
  <PresentationFormat>Custom</PresentationFormat>
  <Paragraphs>69</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2022-12-07T07:10:29Z</dcterms:modified>
</cp:coreProperties>
</file>