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475710354"/>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796700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20790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194877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3333700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46708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30,583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15,291.5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46,708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–31416.5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Gajendra Wankhede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15,291.5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46,708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-31,416.5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4" name="Group 3">
            <a:extLst>
              <a:ext uri="{FF2B5EF4-FFF2-40B4-BE49-F238E27FC236}">
                <a16:creationId xmlns:a16="http://schemas.microsoft.com/office/drawing/2014/main" id="{7B18E022-D3A7-BA2A-0B11-25B35FE9161A}"/>
              </a:ext>
            </a:extLst>
          </p:cNvPr>
          <p:cNvGrpSpPr/>
          <p:nvPr/>
        </p:nvGrpSpPr>
        <p:grpSpPr>
          <a:xfrm>
            <a:off x="2301628" y="8069655"/>
            <a:ext cx="2916791" cy="699851"/>
            <a:chOff x="477326" y="7603358"/>
            <a:chExt cx="2916791" cy="699851"/>
          </a:xfrm>
        </p:grpSpPr>
        <p:sp>
          <p:nvSpPr>
            <p:cNvPr id="8" name="Rectangle 7">
              <a:extLst>
                <a:ext uri="{FF2B5EF4-FFF2-40B4-BE49-F238E27FC236}">
                  <a16:creationId xmlns:a16="http://schemas.microsoft.com/office/drawing/2014/main" id="{7B751CA5-EBC3-0360-1F2C-913B38B887A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D92EEE-37AD-48FD-1529-1792E5A5441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9A5720A2-F99A-FF32-D457-5BF5DC7CA04B}"/>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B51EE6DB-CD95-16D0-8096-B7447F71254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64" name="object 44">
              <a:extLst>
                <a:ext uri="{FF2B5EF4-FFF2-40B4-BE49-F238E27FC236}">
                  <a16:creationId xmlns:a16="http://schemas.microsoft.com/office/drawing/2014/main" id="{893C7704-3108-1BCB-957B-9AE74AD8A34B}"/>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1,94,877</a:t>
              </a:r>
              <a:endParaRPr sz="1050" dirty="0">
                <a:latin typeface="Roboto"/>
                <a:cs typeface="Roboto"/>
              </a:endParaRPr>
            </a:p>
          </p:txBody>
        </p:sp>
        <p:sp>
          <p:nvSpPr>
            <p:cNvPr id="66" name="object 51">
              <a:extLst>
                <a:ext uri="{FF2B5EF4-FFF2-40B4-BE49-F238E27FC236}">
                  <a16:creationId xmlns:a16="http://schemas.microsoft.com/office/drawing/2014/main" id="{353B65A3-9D7C-61ED-ABD8-5373B27622E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Personal Loan</a:t>
              </a:r>
              <a:endParaRPr sz="1000" dirty="0">
                <a:latin typeface="Roboto"/>
                <a:cs typeface="Roboto"/>
              </a:endParaRPr>
            </a:p>
          </p:txBody>
        </p:sp>
        <p:grpSp>
          <p:nvGrpSpPr>
            <p:cNvPr id="68" name="Google Shape;934;p46">
              <a:extLst>
                <a:ext uri="{FF2B5EF4-FFF2-40B4-BE49-F238E27FC236}">
                  <a16:creationId xmlns:a16="http://schemas.microsoft.com/office/drawing/2014/main" id="{BFBEDF39-3CF9-CAD5-7E4B-15230B18D903}"/>
                </a:ext>
              </a:extLst>
            </p:cNvPr>
            <p:cNvGrpSpPr/>
            <p:nvPr/>
          </p:nvGrpSpPr>
          <p:grpSpPr>
            <a:xfrm>
              <a:off x="546018" y="8043093"/>
              <a:ext cx="142351" cy="142351"/>
              <a:chOff x="2594050" y="1631825"/>
              <a:chExt cx="439625" cy="439625"/>
            </a:xfrm>
          </p:grpSpPr>
          <p:sp>
            <p:nvSpPr>
              <p:cNvPr id="69" name="Google Shape;935;p46">
                <a:extLst>
                  <a:ext uri="{FF2B5EF4-FFF2-40B4-BE49-F238E27FC236}">
                    <a16:creationId xmlns:a16="http://schemas.microsoft.com/office/drawing/2014/main" id="{A85EF332-8D05-FAF9-DEDD-30F732D0C70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p46">
                <a:extLst>
                  <a:ext uri="{FF2B5EF4-FFF2-40B4-BE49-F238E27FC236}">
                    <a16:creationId xmlns:a16="http://schemas.microsoft.com/office/drawing/2014/main" id="{F826D741-D136-7179-C15E-8C21A0F5C09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7;p46">
                <a:extLst>
                  <a:ext uri="{FF2B5EF4-FFF2-40B4-BE49-F238E27FC236}">
                    <a16:creationId xmlns:a16="http://schemas.microsoft.com/office/drawing/2014/main" id="{ED15F663-C3FF-68B9-4501-959A4708772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8;p46">
                <a:extLst>
                  <a:ext uri="{FF2B5EF4-FFF2-40B4-BE49-F238E27FC236}">
                    <a16:creationId xmlns:a16="http://schemas.microsoft.com/office/drawing/2014/main" id="{FEB8B405-DF29-0A57-1780-8ADBD7592D1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36773789"/>
              </p:ext>
            </p:extLst>
          </p:nvPr>
        </p:nvGraphicFramePr>
        <p:xfrm>
          <a:off x="600180" y="1466685"/>
          <a:ext cx="6467652" cy="365792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Aditya Birla Finance</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145786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452000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370368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81632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54971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5140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102029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it-IT" sz="1100" b="0" i="0" u="none" strike="noStrike">
                          <a:solidFill>
                            <a:srgbClr val="000000"/>
                          </a:solidFill>
                          <a:effectLst/>
                          <a:latin typeface="Calibri" panose="020F0502020204030204" pitchFamily="34" charset="0"/>
                        </a:rPr>
                        <a:t>Vivifi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TotalTime>
  <Words>703</Words>
  <Application>Microsoft Office PowerPoint</Application>
  <PresentationFormat>Custom</PresentationFormat>
  <Paragraphs>111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2022-12-07T12:35:13Z</dcterms:modified>
</cp:coreProperties>
</file>