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037"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145543414"/>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Business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1440000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1415477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48005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24523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-2486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1933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5486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Auto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566173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412945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9326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153228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2009173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1825936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59264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183237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NA</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NA</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59,264</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NA</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MD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Harunal</a:t>
            </a:r>
            <a:r>
              <a:rPr lang="en-US" sz="1200" dirty="0">
                <a:solidFill>
                  <a:schemeClr val="tx1">
                    <a:lumMod val="65000"/>
                    <a:lumOff val="35000"/>
                  </a:schemeClr>
                </a:solidFill>
                <a:latin typeface="Futura Md BT" panose="020B0602020204020303" pitchFamily="34" charset="0"/>
                <a:ea typeface="Roboto" panose="02000000000000000000" pitchFamily="2" charset="0"/>
              </a:rPr>
              <a: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Roshid</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661720"/>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Auto loan for the paid Amount and Reduce your High Interest Rate Business Loans Outstanding.</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NA</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59,264</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NA</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1,53,238</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Auto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14,15,477</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Business Loans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12,62,249</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Business Loan Balance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308546" y="80607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377098272"/>
              </p:ext>
            </p:extLst>
          </p:nvPr>
        </p:nvGraphicFramePr>
        <p:xfrm>
          <a:off x="600180" y="1466685"/>
          <a:ext cx="6467652" cy="2348459"/>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Business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Bandhan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640000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607871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23138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32129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Business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UCO Bank</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800000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807606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24867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-7606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-2486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1933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5486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Auto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566173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412945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9326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153228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MD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Harunal</a:t>
            </a:r>
            <a:r>
              <a:rPr lang="en-US" sz="1200" dirty="0">
                <a:solidFill>
                  <a:schemeClr val="tx1">
                    <a:lumMod val="65000"/>
                    <a:lumOff val="35000"/>
                  </a:schemeClr>
                </a:solidFill>
                <a:latin typeface="Futura Md BT" panose="020B0602020204020303" pitchFamily="34" charset="0"/>
                <a:ea typeface="Roboto" panose="02000000000000000000" pitchFamily="2" charset="0"/>
              </a:rPr>
              <a: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Roshid</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833</TotalTime>
  <Words>691</Words>
  <Application>Microsoft Office PowerPoint</Application>
  <PresentationFormat>Custom</PresentationFormat>
  <Paragraphs>98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29</cp:revision>
  <dcterms:created xsi:type="dcterms:W3CDTF">2022-10-31T13:54:25Z</dcterms:created>
  <dcterms:modified xsi:type="dcterms:W3CDTF">2022-12-07T11:54:15Z</dcterms:modified>
</cp:coreProperties>
</file>