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123857" y="1036065"/>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710927693"/>
              </p:ext>
            </p:extLst>
          </p:nvPr>
        </p:nvGraphicFramePr>
        <p:xfrm>
          <a:off x="446085" y="1631824"/>
          <a:ext cx="6662423" cy="178860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180000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214356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10717.8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Housing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19000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9897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850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9103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199000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224253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11567.8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9103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7531" y="3521963"/>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085" y="3521963"/>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16,003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8001.5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11,567.8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-3566.3</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Pradip Kumar Biswal</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Home loan for the paid Amount and Reduce your High Interest Rate Other Loans Outstanding.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8001.5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11,567.8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-3566.3</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9,103</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2,14,356</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2,05,253</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Credit Card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4222504369"/>
              </p:ext>
            </p:extLst>
          </p:nvPr>
        </p:nvGraphicFramePr>
        <p:xfrm>
          <a:off x="600180" y="1466685"/>
          <a:ext cx="6467652" cy="642808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93803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4690.15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120553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6027.65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2652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9348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2080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1039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Mpokket Financial Services Privat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47159916"/>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464962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Pradip Kumar Biswal</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TotalTime>
  <Words>741</Words>
  <Application>Microsoft Office PowerPoint</Application>
  <PresentationFormat>Custom</PresentationFormat>
  <Paragraphs>120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29</cp:revision>
  <dcterms:created xsi:type="dcterms:W3CDTF">2022-10-31T13:54:25Z</dcterms:created>
  <dcterms:modified xsi:type="dcterms:W3CDTF">2022-12-07T11:02:34Z</dcterms:modified>
</cp:coreProperties>
</file>