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701"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760706069"/>
              </p:ext>
            </p:extLst>
          </p:nvPr>
        </p:nvGraphicFramePr>
        <p:xfrm>
          <a:off x="446085" y="1631824"/>
          <a:ext cx="6662423" cy="178860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11538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576.9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Housing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1921115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1521033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40496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400082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a:solidFill>
                            <a:srgbClr val="000000"/>
                          </a:solidFill>
                          <a:effectLst/>
                          <a:latin typeface="Calibri" panose="020F0502020204030204" pitchFamily="34" charset="0"/>
                        </a:rPr>
                        <a:t>1921115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1532571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41072.9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400082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540633" y="3490739"/>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46085" y="3494537"/>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NA</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NA</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37,948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NA</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Prashant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Sonawane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661720"/>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Business loan for the paid Amount and Reduce your High Interest Rate Credit Card Loans Outstanding.</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NA</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37,948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NA</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4,00,082</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Business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11,538</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3,88,544</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New Loans Balance </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268600002"/>
              </p:ext>
            </p:extLst>
          </p:nvPr>
        </p:nvGraphicFramePr>
        <p:xfrm>
          <a:off x="600180" y="1466685"/>
          <a:ext cx="6467652" cy="1619154"/>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11538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576.9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US" sz="1400" b="0" i="0" u="none" strike="noStrike" dirty="0">
                          <a:solidFill>
                            <a:srgbClr val="000000"/>
                          </a:solidFill>
                          <a:effectLst/>
                          <a:latin typeface="Calibri" panose="020F0502020204030204" pitchFamily="34" charset="0"/>
                        </a:rPr>
                        <a:t>Au Small Finance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1921115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1521033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40496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400082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Prashant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Sonawane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837</TotalTime>
  <Words>661</Words>
  <Application>Microsoft Office PowerPoint</Application>
  <PresentationFormat>Custom</PresentationFormat>
  <Paragraphs>78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28</cp:revision>
  <dcterms:created xsi:type="dcterms:W3CDTF">2022-10-31T13:54:25Z</dcterms:created>
  <dcterms:modified xsi:type="dcterms:W3CDTF">2022-12-07T11:20:01Z</dcterms:modified>
</cp:coreProperties>
</file>