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35"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8681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736637751"/>
              </p:ext>
            </p:extLst>
          </p:nvPr>
        </p:nvGraphicFramePr>
        <p:xfrm>
          <a:off x="446085" y="1631823"/>
          <a:ext cx="6662423" cy="285215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699666">
                <a:tc>
                  <a:txBody>
                    <a:bodyPr/>
                    <a:lstStyle/>
                    <a:p>
                      <a:pPr algn="ctr" fontAlgn="b"/>
                      <a:r>
                        <a:rPr lang="en-US" sz="1200" b="0" i="0" u="none" strike="noStrike" dirty="0">
                          <a:solidFill>
                            <a:schemeClr val="bg1"/>
                          </a:solidFill>
                          <a:effectLst/>
                          <a:latin typeface="Calibri" panose="020F0502020204030204" pitchFamily="34" charset="0"/>
                        </a:rPr>
                        <a:t>Personal</a:t>
                      </a:r>
                      <a:endParaRPr lang="en-IN" sz="12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40163696"/>
                  </a:ext>
                </a:extLst>
              </a:tr>
              <a:tr h="699666">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699666">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806" y="4481234"/>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5020106"/>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27,373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13,686</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0</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13,686</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Darshana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Tarkar</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03896" y="503253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1768" y="5187627"/>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13,686</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2" y="5187325"/>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0</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21501" y="518865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13,686</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61493" y="6125601"/>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2"/>
            <a:ext cx="2916791" cy="1671484"/>
            <a:chOff x="477326" y="7603346"/>
            <a:chExt cx="2916791" cy="1422450"/>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46"/>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41"/>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6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15"/>
              <a:ext cx="1082394" cy="359530"/>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79"/>
              <a:ext cx="1082394" cy="148422"/>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5,50,000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04"/>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49"/>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49"/>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08"/>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298"/>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5435402"/>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r-FR" sz="1400" b="0" i="0" u="none" strike="noStrike" dirty="0" err="1">
                          <a:solidFill>
                            <a:srgbClr val="000000"/>
                          </a:solidFill>
                          <a:effectLst/>
                          <a:latin typeface="Calibri" panose="020F0502020204030204" pitchFamily="34" charset="0"/>
                        </a:rPr>
                        <a:t>Kisetsu</a:t>
                      </a:r>
                      <a:r>
                        <a:rPr lang="fr-FR" sz="1400" b="0" i="0" u="none" strike="noStrike" dirty="0">
                          <a:solidFill>
                            <a:srgbClr val="000000"/>
                          </a:solidFill>
                          <a:effectLst/>
                          <a:latin typeface="Calibri" panose="020F0502020204030204" pitchFamily="34" charset="0"/>
                        </a:rPr>
                        <a:t> Saison Finance (</a:t>
                      </a:r>
                      <a:r>
                        <a:rPr lang="fr-FR" sz="1400" b="0" i="0" u="none" strike="noStrike" dirty="0" err="1">
                          <a:solidFill>
                            <a:srgbClr val="000000"/>
                          </a:solidFill>
                          <a:effectLst/>
                          <a:latin typeface="Calibri" panose="020F0502020204030204" pitchFamily="34" charset="0"/>
                        </a:rPr>
                        <a:t>India</a:t>
                      </a:r>
                      <a:r>
                        <a:rPr lang="fr-FR" sz="1400" b="0" i="0" u="none" strike="noStrike" dirty="0">
                          <a:solidFill>
                            <a:srgbClr val="000000"/>
                          </a:solidFill>
                          <a:effectLst/>
                          <a:latin typeface="Calibri" panose="020F0502020204030204" pitchFamily="34" charset="0"/>
                        </a:rPr>
                        <a:t>) </a:t>
                      </a:r>
                      <a:r>
                        <a:rPr lang="fr-FR" sz="1400" b="0" i="0" u="none" strike="noStrike" dirty="0" err="1">
                          <a:solidFill>
                            <a:srgbClr val="000000"/>
                          </a:solidFill>
                          <a:effectLst/>
                          <a:latin typeface="Calibri" panose="020F0502020204030204" pitchFamily="34" charset="0"/>
                        </a:rPr>
                        <a:t>Pvt</a:t>
                      </a:r>
                      <a:r>
                        <a:rPr lang="fr-FR" sz="1400" b="0" i="0" u="none" strike="noStrike" dirty="0">
                          <a:solidFill>
                            <a:srgbClr val="000000"/>
                          </a:solidFill>
                          <a:effectLst/>
                          <a:latin typeface="Calibri" panose="020F0502020204030204" pitchFamily="34" charset="0"/>
                        </a:rPr>
                        <a:t>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853</TotalTime>
  <Words>613</Words>
  <Application>Microsoft Office PowerPoint</Application>
  <PresentationFormat>Custom</PresentationFormat>
  <Paragraphs>68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2022-12-07T07:56:40Z</dcterms:modified>
</cp:coreProperties>
</file>