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3004070708"/>
              </p:ext>
            </p:extLst>
          </p:nvPr>
        </p:nvGraphicFramePr>
        <p:xfrm>
          <a:off x="446085" y="1631824"/>
          <a:ext cx="6662423" cy="221624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35000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18337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916.85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543671">
                <a:tc>
                  <a:txBody>
                    <a:bodyPr/>
                    <a:lstStyle/>
                    <a:p>
                      <a:pPr algn="ctr" fontAlgn="b"/>
                      <a:r>
                        <a:rPr lang="en-IN" sz="1200" b="0" i="0" u="none" strike="noStrike" dirty="0">
                          <a:solidFill>
                            <a:schemeClr val="bg1"/>
                          </a:solidFill>
                          <a:effectLst/>
                          <a:latin typeface="Calibri" panose="020F0502020204030204" pitchFamily="34" charset="0"/>
                        </a:rPr>
                        <a:t>Other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2031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1885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45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146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35000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18337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916.85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22,800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11,400</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916.85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10,438.15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err="1">
                <a:solidFill>
                  <a:schemeClr val="tx1">
                    <a:lumMod val="65000"/>
                    <a:lumOff val="35000"/>
                  </a:schemeClr>
                </a:solidFill>
                <a:latin typeface="Futura Md BT" panose="020B0602020204020303" pitchFamily="34" charset="0"/>
                <a:ea typeface="Roboto" panose="02000000000000000000" pitchFamily="2" charset="0"/>
              </a:rPr>
              <a:t>Uddhav</a:t>
            </a:r>
            <a:r>
              <a:rPr lang="en-US" sz="1200" dirty="0">
                <a:solidFill>
                  <a:schemeClr val="tx1">
                    <a:lumMod val="65000"/>
                    <a:lumOff val="35000"/>
                  </a:schemeClr>
                </a:solidFill>
                <a:latin typeface="Futura Md BT" panose="020B0602020204020303" pitchFamily="34" charset="0"/>
                <a:ea typeface="Roboto" panose="02000000000000000000" pitchFamily="2" charset="0"/>
              </a:rPr>
              <a: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Barahate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a New Personal loan and Clear your High Interest Rate Credit Cards.</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11,400</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961.85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10,438.15</a:t>
            </a: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4"/>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4,30,000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18,337</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4,14,663</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313"/>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Loan</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8914" y="767379"/>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2159112193"/>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18337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916.85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algn="ctr" fontAlgn="b"/>
                      <a:r>
                        <a:rPr lang="en-IN" sz="1400" b="0" i="0" u="none" strike="noStrike" dirty="0">
                          <a:solidFill>
                            <a:schemeClr val="bg1"/>
                          </a:solidFill>
                          <a:effectLst/>
                          <a:latin typeface="Calibri" panose="020F0502020204030204" pitchFamily="34" charset="0"/>
                        </a:rPr>
                        <a:t>Other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1885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146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Abhishek Chowdhury</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848</TotalTime>
  <Words>646</Words>
  <Application>Microsoft Office PowerPoint</Application>
  <PresentationFormat>Custom</PresentationFormat>
  <Paragraphs>84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30</cp:revision>
  <dcterms:created xsi:type="dcterms:W3CDTF">2022-10-31T13:54:25Z</dcterms:created>
  <dcterms:modified xsi:type="dcterms:W3CDTF">2022-12-07T08:46:09Z</dcterms:modified>
</cp:coreProperties>
</file>