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01417862"/>
              </p:ext>
            </p:extLst>
          </p:nvPr>
        </p:nvGraphicFramePr>
        <p:xfrm>
          <a:off x="446085" y="1631824"/>
          <a:ext cx="6662423" cy="303836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400" b="0" i="0" u="none" strike="noStrike" dirty="0">
                          <a:solidFill>
                            <a:srgbClr val="000000"/>
                          </a:solidFill>
                          <a:effectLst/>
                          <a:latin typeface="Calibri" panose="020F0502020204030204" pitchFamily="34" charset="0"/>
                        </a:rPr>
                        <a:t>30000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US" sz="1200" b="0" i="0" u="none" strike="noStrike" dirty="0">
                          <a:solidFill>
                            <a:schemeClr val="bg1"/>
                          </a:solidFill>
                          <a:effectLst/>
                          <a:latin typeface="Calibri" panose="020F0502020204030204" pitchFamily="34" charset="0"/>
                        </a:rPr>
                        <a:t>Business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400" b="0" i="0" u="none" strike="noStrike">
                          <a:solidFill>
                            <a:srgbClr val="000000"/>
                          </a:solidFill>
                          <a:effectLst/>
                          <a:latin typeface="Calibri" panose="020F0502020204030204" pitchFamily="34" charset="0"/>
                        </a:rPr>
                        <a:t>200000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-174811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5669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374811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60657265"/>
                  </a:ext>
                </a:extLst>
              </a:tr>
              <a:tr h="416585">
                <a:tc>
                  <a:txBody>
                    <a:bodyPr/>
                    <a:lstStyle/>
                    <a:p>
                      <a:pPr algn="ctr" fontAlgn="b"/>
                      <a:r>
                        <a:rPr lang="en-US" sz="1200" b="0" i="0" u="none" strike="noStrike" dirty="0">
                          <a:solidFill>
                            <a:schemeClr val="bg1"/>
                          </a:solidFill>
                          <a:effectLst/>
                          <a:latin typeface="Calibri" panose="020F0502020204030204" pitchFamily="34" charset="0"/>
                        </a:rPr>
                        <a:t>Personal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400" b="0" i="0" u="none" strike="noStrike">
                          <a:solidFill>
                            <a:srgbClr val="000000"/>
                          </a:solidFill>
                          <a:effectLst/>
                          <a:latin typeface="Calibri" panose="020F0502020204030204" pitchFamily="34" charset="0"/>
                        </a:rPr>
                        <a:t>11550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-268442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279992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822576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400" b="0" i="0" u="none" strike="noStrike">
                          <a:solidFill>
                            <a:srgbClr val="000000"/>
                          </a:solidFill>
                          <a:effectLst/>
                          <a:latin typeface="Calibri" panose="020F0502020204030204" pitchFamily="34" charset="0"/>
                        </a:rPr>
                        <a:t>496000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117618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11400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378382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Auto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400" b="0" i="0" u="none" strike="noStrike">
                          <a:solidFill>
                            <a:srgbClr val="000000"/>
                          </a:solidFill>
                          <a:effectLst/>
                          <a:latin typeface="Calibri" panose="020F0502020204030204" pitchFamily="34" charset="0"/>
                        </a:rPr>
                        <a:t>207890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-438310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5057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646200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945440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-763945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22126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1679385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625914" y="4686815"/>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87407" y="468681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25602" y="5208841"/>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29,183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14591.5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22,126</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–7534.5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Gajendra Wankhede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7" y="5101418"/>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50528" y="5690748"/>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4828" y="5738240"/>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6767" y="5900662"/>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7931" y="5907145"/>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36587" y="524859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15,291.5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888280" y="5257393"/>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46,708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660072" y="5255759"/>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-31,416.5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86843" y="6379046"/>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10" name="Group 9">
            <a:extLst>
              <a:ext uri="{FF2B5EF4-FFF2-40B4-BE49-F238E27FC236}">
                <a16:creationId xmlns:a16="http://schemas.microsoft.com/office/drawing/2014/main" id="{99CBC46D-B654-E1E5-83FA-177D66D2BCC3}"/>
              </a:ext>
            </a:extLst>
          </p:cNvPr>
          <p:cNvGrpSpPr/>
          <p:nvPr/>
        </p:nvGrpSpPr>
        <p:grpSpPr>
          <a:xfrm>
            <a:off x="2544134" y="7951967"/>
            <a:ext cx="2916791" cy="1515809"/>
            <a:chOff x="477326" y="7603358"/>
            <a:chExt cx="2916791" cy="1515809"/>
          </a:xfrm>
        </p:grpSpPr>
        <p:sp>
          <p:nvSpPr>
            <p:cNvPr id="12" name="Rectangle 11">
              <a:extLst>
                <a:ext uri="{FF2B5EF4-FFF2-40B4-BE49-F238E27FC236}">
                  <a16:creationId xmlns:a16="http://schemas.microsoft.com/office/drawing/2014/main" id="{2D206783-FF51-B099-E29A-8C54B4FD5F18}"/>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69CEA2E7-A0BE-1372-1048-0ECB379103CD}"/>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285CCF97-3E72-574C-4BB9-4734BC365A2E}"/>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258896CF-38C6-1C85-A55E-4A96B7DB830B}"/>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7088D047-EA9B-1F11-49D2-C08A28A02E40}"/>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6,46,200</a:t>
              </a:r>
              <a:endParaRPr sz="1050" dirty="0">
                <a:latin typeface="Roboto"/>
                <a:cs typeface="Roboto"/>
              </a:endParaRPr>
            </a:p>
          </p:txBody>
        </p:sp>
        <p:sp>
          <p:nvSpPr>
            <p:cNvPr id="19" name="object 51">
              <a:extLst>
                <a:ext uri="{FF2B5EF4-FFF2-40B4-BE49-F238E27FC236}">
                  <a16:creationId xmlns:a16="http://schemas.microsoft.com/office/drawing/2014/main" id="{CA240DC1-EA6A-D066-1074-3ED2A53776CE}"/>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Auto Loan</a:t>
              </a:r>
              <a:endParaRPr sz="1000" dirty="0">
                <a:latin typeface="Roboto"/>
                <a:cs typeface="Roboto"/>
              </a:endParaRPr>
            </a:p>
          </p:txBody>
        </p:sp>
        <p:sp>
          <p:nvSpPr>
            <p:cNvPr id="20" name="object 39">
              <a:extLst>
                <a:ext uri="{FF2B5EF4-FFF2-40B4-BE49-F238E27FC236}">
                  <a16:creationId xmlns:a16="http://schemas.microsoft.com/office/drawing/2014/main" id="{24212336-7124-C6DD-E8ED-3D8AE8C1FD92}"/>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5E198BA5-D487-0253-7EF3-C6D4D465333F}"/>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A40BEFB0-13E2-AB5F-B79D-8CB82DC0FFB7}"/>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a:t>
              </a:r>
              <a:r>
                <a:rPr lang="en-IN" sz="1050" b="0" i="0" u="none" strike="noStrike" dirty="0">
                  <a:solidFill>
                    <a:srgbClr val="000000"/>
                  </a:solidFill>
                  <a:effectLst/>
                  <a:latin typeface="Calibri" panose="020F0502020204030204" pitchFamily="34" charset="0"/>
                </a:rPr>
                <a:t>3,74,811</a:t>
              </a:r>
              <a:endParaRPr sz="1050" dirty="0">
                <a:latin typeface="Roboto"/>
                <a:cs typeface="Roboto"/>
              </a:endParaRPr>
            </a:p>
          </p:txBody>
        </p:sp>
        <p:sp>
          <p:nvSpPr>
            <p:cNvPr id="23" name="object 51">
              <a:extLst>
                <a:ext uri="{FF2B5EF4-FFF2-40B4-BE49-F238E27FC236}">
                  <a16:creationId xmlns:a16="http://schemas.microsoft.com/office/drawing/2014/main" id="{F58C5A39-FB6E-BA3B-F198-6ED12C25EE5D}"/>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Business Loan Outstanding</a:t>
              </a:r>
              <a:endParaRPr lang="en-US" sz="1000" dirty="0">
                <a:latin typeface="Roboto"/>
                <a:cs typeface="Roboto"/>
              </a:endParaRPr>
            </a:p>
          </p:txBody>
        </p:sp>
        <p:sp>
          <p:nvSpPr>
            <p:cNvPr id="24" name="object 39">
              <a:extLst>
                <a:ext uri="{FF2B5EF4-FFF2-40B4-BE49-F238E27FC236}">
                  <a16:creationId xmlns:a16="http://schemas.microsoft.com/office/drawing/2014/main" id="{16137F00-DFAE-DF54-19C3-AE013E3A7CB4}"/>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3241C79E-7711-C713-65CA-F11A09EB27FA}"/>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161045B6-0A8C-BB9E-948A-0E2EF962039E}"/>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2,71,389</a:t>
              </a:r>
              <a:endParaRPr sz="1050" dirty="0">
                <a:latin typeface="Roboto"/>
                <a:cs typeface="Roboto"/>
              </a:endParaRPr>
            </a:p>
          </p:txBody>
        </p:sp>
        <p:sp>
          <p:nvSpPr>
            <p:cNvPr id="27" name="object 51">
              <a:extLst>
                <a:ext uri="{FF2B5EF4-FFF2-40B4-BE49-F238E27FC236}">
                  <a16:creationId xmlns:a16="http://schemas.microsoft.com/office/drawing/2014/main" id="{C8250617-AAD8-2726-7EA7-FD478D892C95}"/>
                </a:ext>
              </a:extLst>
            </p:cNvPr>
            <p:cNvSpPr txBox="1"/>
            <p:nvPr/>
          </p:nvSpPr>
          <p:spPr>
            <a:xfrm>
              <a:off x="748078" y="8823313"/>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Top up </a:t>
              </a:r>
              <a:endParaRPr sz="1000" dirty="0">
                <a:latin typeface="Roboto"/>
                <a:cs typeface="Roboto"/>
              </a:endParaRPr>
            </a:p>
          </p:txBody>
        </p:sp>
        <p:grpSp>
          <p:nvGrpSpPr>
            <p:cNvPr id="28" name="Google Shape;940;p46">
              <a:extLst>
                <a:ext uri="{FF2B5EF4-FFF2-40B4-BE49-F238E27FC236}">
                  <a16:creationId xmlns:a16="http://schemas.microsoft.com/office/drawing/2014/main" id="{E973BEED-CCC8-9763-FD05-A8E0EC6B23F6}"/>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5625524D-3A7A-D659-E412-BA221EB3C132}"/>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C15819B4-176F-0C15-FA9E-A4FBBB788252}"/>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DEABD85E-9C4A-A8AC-2C1A-33320EC6A9B6}"/>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92A1C568-7610-20A2-5B97-E439412E17E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80F6AB69-AE0C-02EA-C511-3A5B9075150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BEC296F-AAA2-2EC0-63E0-94747DFE41E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EF8F9AC6-6B44-68A3-09D9-DDFDA29D5FB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5E7B310F-45DA-D688-DA47-8AD93BEE9DE3}"/>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DAAABAB2-BFCA-CB7B-1295-0D91BEB9D945}"/>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D3DB40E8-3898-3AEB-980E-45CF8FD96B2E}"/>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36773789"/>
              </p:ext>
            </p:extLst>
          </p:nvPr>
        </p:nvGraphicFramePr>
        <p:xfrm>
          <a:off x="600180" y="1466685"/>
          <a:ext cx="6467652" cy="365792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Aditya Birla Finance</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145786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452000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370368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11294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81632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54971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5140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102029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it-IT" sz="1100" b="0" i="0" u="none" strike="noStrike">
                          <a:solidFill>
                            <a:srgbClr val="000000"/>
                          </a:solidFill>
                          <a:effectLst/>
                          <a:latin typeface="Calibri" panose="020F0502020204030204" pitchFamily="34" charset="0"/>
                        </a:rPr>
                        <a:t>Vivifi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12998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TotalTime>
  <Words>728</Words>
  <Application>Microsoft Office PowerPoint</Application>
  <PresentationFormat>Custom</PresentationFormat>
  <Paragraphs>124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2022-12-07T13:08:05Z</dcterms:modified>
</cp:coreProperties>
</file>